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8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70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4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1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1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91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7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76A5-DE0D-4BDA-B675-7D540E1E6983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8217-52D0-4007-B953-B965CBE44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46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Яндекс Лицей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53055" y="5652655"/>
            <a:ext cx="30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Нурмагомедов</a:t>
            </a:r>
            <a:r>
              <a:rPr lang="ru-RU" dirty="0" smtClean="0"/>
              <a:t> Гаджи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3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 запуске игры в меню мы видим небольшую предысторию к игре. Также играет фоновая музыка. В конце истории указано управление как персонажем так и музыкой.</a:t>
            </a:r>
          </a:p>
          <a:p>
            <a:r>
              <a:rPr lang="ru-RU" dirty="0" smtClean="0"/>
              <a:t>Чтоб начать игру игрок выбирает кнопку </a:t>
            </a:r>
            <a:r>
              <a:rPr lang="en-US" dirty="0" smtClean="0"/>
              <a:t>“</a:t>
            </a:r>
            <a:r>
              <a:rPr lang="ru-RU" dirty="0" smtClean="0"/>
              <a:t>1 уровень</a:t>
            </a:r>
            <a:r>
              <a:rPr lang="en-US" dirty="0" smtClean="0"/>
              <a:t>”</a:t>
            </a:r>
            <a:r>
              <a:rPr lang="ru-RU" dirty="0" smtClean="0"/>
              <a:t> или </a:t>
            </a:r>
            <a:r>
              <a:rPr lang="en-US" dirty="0" smtClean="0"/>
              <a:t>“</a:t>
            </a:r>
            <a:r>
              <a:rPr lang="ru-RU" dirty="0" smtClean="0"/>
              <a:t>2 уровень</a:t>
            </a:r>
            <a:r>
              <a:rPr lang="en-US" dirty="0" smtClean="0"/>
              <a:t>”</a:t>
            </a:r>
            <a:r>
              <a:rPr lang="ru-RU" dirty="0" smtClean="0"/>
              <a:t> в зависимости от того какую сложность предпочитает. Тем не менее если в первом уровне набрать 50 очков вас автоматически перебрасывает на 2 уровень.</a:t>
            </a:r>
          </a:p>
          <a:p>
            <a:r>
              <a:rPr lang="ru-RU" dirty="0" smtClean="0"/>
              <a:t>Для выхода нажмите на кнопку </a:t>
            </a:r>
            <a:r>
              <a:rPr lang="en-US" dirty="0" smtClean="0"/>
              <a:t>“</a:t>
            </a:r>
            <a:r>
              <a:rPr lang="ru-RU" dirty="0" smtClean="0"/>
              <a:t>Выход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318509"/>
            <a:ext cx="4532480" cy="6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окно 1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Игрок управляет космическим кораблем.</a:t>
            </a:r>
          </a:p>
          <a:p>
            <a:r>
              <a:rPr lang="ru-RU" dirty="0" smtClean="0"/>
              <a:t>Для управления использует ПРОБЕЛ.</a:t>
            </a:r>
          </a:p>
          <a:p>
            <a:r>
              <a:rPr lang="ru-RU" dirty="0" smtClean="0"/>
              <a:t>На игрока сверху летят астероиды, при столкновении игра завершается и появляется конечный экран. К счету прибавляется 1 за каждый появляющийся метеорит на поле. Для вывода счета, и в общем для всех надписей используются скачанные шрифты.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72" y="232756"/>
            <a:ext cx="4719692" cy="64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Игровое окно 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02" y="293137"/>
            <a:ext cx="4643976" cy="639029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2 уровень игры отличается от 1</a:t>
            </a:r>
            <a:r>
              <a:rPr lang="en-US" dirty="0" smtClean="0"/>
              <a:t>:</a:t>
            </a:r>
          </a:p>
          <a:p>
            <a:pPr marL="342900" indent="-342900">
              <a:buAutoNum type="arabicParenR"/>
            </a:pPr>
            <a:r>
              <a:rPr lang="ru-RU" dirty="0" smtClean="0"/>
              <a:t>Изображение астероида.</a:t>
            </a:r>
          </a:p>
          <a:p>
            <a:pPr marL="342900" indent="-342900">
              <a:buAutoNum type="arabicParenR"/>
            </a:pPr>
            <a:r>
              <a:rPr lang="ru-RU" dirty="0" smtClean="0"/>
              <a:t>Скорость падения астероидов(а значит и скорость накопления очков).</a:t>
            </a:r>
          </a:p>
          <a:p>
            <a:pPr marL="342900" indent="-342900">
              <a:buAutoNum type="arabicParenR"/>
            </a:pPr>
            <a:r>
              <a:rPr lang="ru-RU" dirty="0" smtClean="0"/>
              <a:t>Интервал между появлением астероидов на поле.</a:t>
            </a:r>
          </a:p>
        </p:txBody>
      </p:sp>
    </p:spTree>
    <p:extLst>
      <p:ext uri="{BB962C8B-B14F-4D97-AF65-F5344CB8AC3E}">
        <p14:creationId xmlns:p14="http://schemas.microsoft.com/office/powerpoint/2010/main" val="31175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Финальное окно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Финальное окно появляется при столкновении игрока с астероидом. Игрок видит что </a:t>
            </a:r>
            <a:r>
              <a:rPr lang="en-US" dirty="0" smtClean="0"/>
              <a:t>“</a:t>
            </a:r>
            <a:r>
              <a:rPr lang="ru-RU" dirty="0" smtClean="0"/>
              <a:t>гейм </a:t>
            </a:r>
            <a:r>
              <a:rPr lang="ru-RU" dirty="0" err="1" smtClean="0"/>
              <a:t>овер</a:t>
            </a:r>
            <a:r>
              <a:rPr lang="en-US" dirty="0" smtClean="0"/>
              <a:t>”</a:t>
            </a:r>
            <a:r>
              <a:rPr lang="ru-RU" dirty="0" smtClean="0"/>
              <a:t>, а также видит свои набранные очки за игру. Игрок может либо начать заново(открывается 1 уровень), либо выйти в главное меню.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46" y="241068"/>
            <a:ext cx="4726767" cy="65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763" y="399010"/>
            <a:ext cx="44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Технологии</a:t>
            </a:r>
            <a:r>
              <a:rPr lang="en-US" sz="36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67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sys,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1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219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SWITCH!</vt:lpstr>
      <vt:lpstr>Стартовое окно</vt:lpstr>
      <vt:lpstr>Игровое окно 1</vt:lpstr>
      <vt:lpstr>Игровое окно 2</vt:lpstr>
      <vt:lpstr>Финальное окно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SWITCH!</dc:title>
  <dc:creator>User</dc:creator>
  <cp:lastModifiedBy>User</cp:lastModifiedBy>
  <cp:revision>3</cp:revision>
  <dcterms:created xsi:type="dcterms:W3CDTF">2024-02-08T17:07:38Z</dcterms:created>
  <dcterms:modified xsi:type="dcterms:W3CDTF">2024-02-08T17:34:58Z</dcterms:modified>
</cp:coreProperties>
</file>