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95400"/>
            <a:ext cx="6400800" cy="1295400"/>
          </a:xfrm>
        </p:spPr>
        <p:txBody>
          <a:bodyPr/>
          <a:lstStyle/>
          <a:p>
            <a:r>
              <a:rPr lang="en-US" dirty="0" smtClean="0"/>
              <a:t>HTML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76600"/>
            <a:ext cx="6858000" cy="3429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NAME :</a:t>
            </a:r>
          </a:p>
          <a:p>
            <a:pPr algn="l"/>
            <a:r>
              <a:rPr lang="en-US" dirty="0" smtClean="0"/>
              <a:t>REGISTER NO :</a:t>
            </a:r>
          </a:p>
          <a:p>
            <a:pPr algn="l"/>
            <a:r>
              <a:rPr lang="en-US" dirty="0" smtClean="0"/>
              <a:t>DEPARTMENT :</a:t>
            </a:r>
          </a:p>
          <a:p>
            <a:pPr algn="l"/>
            <a:r>
              <a:rPr lang="en-US" dirty="0" smtClean="0"/>
              <a:t>COLLEGE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2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1.Lack of dynamic functionality</a:t>
            </a:r>
          </a:p>
          <a:p>
            <a:r>
              <a:rPr lang="en-US" dirty="0" smtClean="0"/>
              <a:t>2. Limited styling and layout control</a:t>
            </a:r>
          </a:p>
          <a:p>
            <a:r>
              <a:rPr lang="en-US" dirty="0" smtClean="0"/>
              <a:t>3. Browser Compatibility issues</a:t>
            </a:r>
          </a:p>
          <a:p>
            <a:r>
              <a:rPr lang="en-US" dirty="0" smtClean="0"/>
              <a:t>4.Security vulnerabilities</a:t>
            </a:r>
          </a:p>
          <a:p>
            <a:r>
              <a:rPr lang="en-US" dirty="0" smtClean="0"/>
              <a:t>5. Accessibility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3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summary or end of a discussion about HTML</a:t>
            </a:r>
          </a:p>
          <a:p>
            <a:r>
              <a:rPr lang="en-US" dirty="0" smtClean="0"/>
              <a:t>It is highlighting role as the essential foundation webpages</a:t>
            </a:r>
          </a:p>
          <a:p>
            <a:r>
              <a:rPr lang="en-US" dirty="0" smtClean="0"/>
              <a:t>It is ongoing evaluation with new features like semantic tags </a:t>
            </a:r>
          </a:p>
          <a:p>
            <a:r>
              <a:rPr lang="en-US" dirty="0" smtClean="0"/>
              <a:t>It often encourages continued learning through resources like MDN Web Docs and browser developer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8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1"/>
            <a:ext cx="8305800" cy="167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 smtClean="0"/>
              <a:t>AN INTRODUCTION TO WEB PAGE PROGRAMMING </a:t>
            </a:r>
            <a:r>
              <a:rPr lang="en-US" sz="2200" dirty="0" smtClean="0"/>
              <a:t> 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047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INTRODUCTION TO HTML </a:t>
            </a:r>
          </a:p>
          <a:p>
            <a:r>
              <a:rPr lang="en-US" dirty="0" smtClean="0"/>
              <a:t>HTML ELEMENTS AND TAGS</a:t>
            </a:r>
          </a:p>
          <a:p>
            <a:r>
              <a:rPr lang="en-US" dirty="0" smtClean="0"/>
              <a:t>TYPES OF HTML TAGS </a:t>
            </a:r>
          </a:p>
          <a:p>
            <a:r>
              <a:rPr lang="en-US" dirty="0" smtClean="0"/>
              <a:t>EXPLAIN THE TAGS </a:t>
            </a:r>
          </a:p>
          <a:p>
            <a:r>
              <a:rPr lang="en-US" dirty="0" smtClean="0"/>
              <a:t>HOW TO START 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4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HTML you can create your own Website .</a:t>
            </a:r>
          </a:p>
          <a:p>
            <a:r>
              <a:rPr lang="en-US" dirty="0" smtClean="0"/>
              <a:t>HTML stands for hyper text markup language .</a:t>
            </a:r>
          </a:p>
          <a:p>
            <a:r>
              <a:rPr lang="en-US" dirty="0" smtClean="0"/>
              <a:t>HTML is not a programming language , it is a markup language .</a:t>
            </a:r>
          </a:p>
          <a:p>
            <a:r>
              <a:rPr lang="en-US" dirty="0" smtClean="0"/>
              <a:t>A markup language is a set of markup tags .</a:t>
            </a:r>
          </a:p>
          <a:p>
            <a:r>
              <a:rPr lang="en-US" dirty="0" smtClean="0"/>
              <a:t>HTML is not case sensitive language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5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ELEMENTS AND TAGS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tag is always enclosed in angle bracket&lt;&gt;like 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HTML tags normally come in pairs like &lt;HTML&gt; and &lt;/HTML&gt;</a:t>
            </a:r>
          </a:p>
          <a:p>
            <a:pPr marL="0" indent="0">
              <a:buNone/>
            </a:pPr>
            <a:r>
              <a:rPr lang="en-US" dirty="0" smtClean="0"/>
              <a:t>Start tag=&lt;HTML&gt;</a:t>
            </a:r>
          </a:p>
          <a:p>
            <a:pPr marL="0" indent="0">
              <a:buNone/>
            </a:pPr>
            <a:r>
              <a:rPr lang="en-US" dirty="0" smtClean="0"/>
              <a:t>End tag=&lt;/HTML&gt;</a:t>
            </a:r>
          </a:p>
          <a:p>
            <a:pPr marL="0" indent="0">
              <a:buNone/>
            </a:pPr>
            <a:r>
              <a:rPr lang="en-US" dirty="0" smtClean="0"/>
              <a:t>Start and end tags  are also called opening tags and closing tags</a:t>
            </a:r>
          </a:p>
        </p:txBody>
      </p:sp>
    </p:spTree>
    <p:extLst>
      <p:ext uri="{BB962C8B-B14F-4D97-AF65-F5344CB8AC3E}">
        <p14:creationId xmlns:p14="http://schemas.microsoft.com/office/powerpoint/2010/main" val="237729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two different types of tags  .</a:t>
            </a:r>
          </a:p>
          <a:p>
            <a:r>
              <a:rPr lang="en-US" dirty="0" smtClean="0"/>
              <a:t>Container Elements:-&gt;</a:t>
            </a:r>
          </a:p>
          <a:p>
            <a:r>
              <a:rPr lang="en-US" dirty="0" smtClean="0"/>
              <a:t>Container tags contains start tag and end tag</a:t>
            </a:r>
          </a:p>
          <a:p>
            <a:r>
              <a:rPr lang="en-US" dirty="0" smtClean="0"/>
              <a:t>&lt;HTML&gt;…&lt;/HTML&gt;</a:t>
            </a:r>
          </a:p>
          <a:p>
            <a:r>
              <a:rPr lang="en-US" dirty="0" smtClean="0"/>
              <a:t>Empty elements :</a:t>
            </a:r>
          </a:p>
          <a:p>
            <a:r>
              <a:rPr lang="en-US" dirty="0" smtClean="0"/>
              <a:t>Empty tags contains start tag</a:t>
            </a:r>
          </a:p>
          <a:p>
            <a:r>
              <a:rPr lang="en-US" dirty="0" smtClean="0"/>
              <a:t>&lt;BR&gt;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1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THE TAGS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&lt;HTML&gt;-describe HTML web page that is to be viewed by web browser</a:t>
            </a:r>
          </a:p>
          <a:p>
            <a:r>
              <a:rPr lang="en-US" dirty="0" smtClean="0"/>
              <a:t>&lt;HEAD&gt;-this defines the header section of the page </a:t>
            </a:r>
          </a:p>
          <a:p>
            <a:r>
              <a:rPr lang="en-US" dirty="0" smtClean="0"/>
              <a:t>&lt;TITLE&gt;-this shows a caption in the title bar of the page</a:t>
            </a:r>
          </a:p>
          <a:p>
            <a:r>
              <a:rPr lang="en-US" dirty="0" smtClean="0"/>
              <a:t>&lt;BODY&gt;-this tag show contents of the web page will be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3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html code in notepad.</a:t>
            </a:r>
          </a:p>
          <a:p>
            <a:r>
              <a:rPr lang="en-US" dirty="0" smtClean="0"/>
              <a:t>Save the file with (.HTML)/(.HTM)extension.</a:t>
            </a:r>
          </a:p>
          <a:p>
            <a:r>
              <a:rPr lang="en-US" dirty="0" smtClean="0"/>
              <a:t>View the page in any web browser viz.</a:t>
            </a:r>
          </a:p>
          <a:p>
            <a:r>
              <a:rPr lang="en-US" dirty="0" smtClean="0"/>
              <a:t>INTERNET EXPLORER,NETSCAPE NAVIGATOR etc.</a:t>
            </a:r>
          </a:p>
          <a:p>
            <a:r>
              <a:rPr lang="en-US" dirty="0" smtClean="0"/>
              <a:t>The purpose of web browser (like internet explorer of fire fox) is to read html documents and display them as web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Simplicity and ease of use</a:t>
            </a:r>
          </a:p>
          <a:p>
            <a:r>
              <a:rPr lang="en-US" dirty="0" smtClean="0"/>
              <a:t>2. Cross-platform Compatibility</a:t>
            </a:r>
          </a:p>
          <a:p>
            <a:r>
              <a:rPr lang="en-US" dirty="0" smtClean="0"/>
              <a:t>3.SEO-Friendly Structure</a:t>
            </a:r>
          </a:p>
          <a:p>
            <a:r>
              <a:rPr lang="en-US" dirty="0" smtClean="0"/>
              <a:t>4. Cost –Effective  Development</a:t>
            </a:r>
          </a:p>
          <a:p>
            <a:r>
              <a:rPr lang="en-US" dirty="0" smtClean="0"/>
              <a:t>5. Compatibility with Other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5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83</TotalTime>
  <Words>389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Couture</vt:lpstr>
      <vt:lpstr>HTML PROJECT</vt:lpstr>
      <vt:lpstr>PROJECT TITLE </vt:lpstr>
      <vt:lpstr>AGENDA</vt:lpstr>
      <vt:lpstr>INTRODUCTION TO HTML</vt:lpstr>
      <vt:lpstr>HTML ELEMENTS AND TAGS </vt:lpstr>
      <vt:lpstr>TYPES OF HTML TAGS</vt:lpstr>
      <vt:lpstr>EXPLAIN THE TAGS </vt:lpstr>
      <vt:lpstr>HOW TO START</vt:lpstr>
      <vt:lpstr>ADVANTAGES</vt:lpstr>
      <vt:lpstr>DISADVANTAGES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PROJECT</dc:title>
  <dc:creator>UG 38</dc:creator>
  <cp:lastModifiedBy>UG 38</cp:lastModifiedBy>
  <cp:revision>8</cp:revision>
  <dcterms:created xsi:type="dcterms:W3CDTF">2025-08-29T06:22:08Z</dcterms:created>
  <dcterms:modified xsi:type="dcterms:W3CDTF">2025-08-29T08:14:08Z</dcterms:modified>
</cp:coreProperties>
</file>