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443793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5491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80182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72118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925754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146091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525931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83421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97908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8591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437418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491276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8262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90098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95377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29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4360213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681112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6592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2443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877764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99663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30301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4409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16439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44867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014621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98283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0138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33583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661240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4" cy="1333500"/>
            <a:chOff x="876298" y="990599"/>
            <a:chExt cx="1628524"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5" y="0"/>
                  </a:lnTo>
                  <a:lnTo>
                    <a:pt x="0" y="10801"/>
                  </a:lnTo>
                  <a:lnTo>
                    <a:pt x="4645"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9" y="0"/>
                </a:moveTo>
                <a:lnTo>
                  <a:pt x="4659" y="0"/>
                </a:lnTo>
                <a:lnTo>
                  <a:pt x="0" y="10798"/>
                </a:lnTo>
                <a:lnTo>
                  <a:pt x="4659"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31"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k.POWLRAJ</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236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29057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0547971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2732534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78836922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5839156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5156233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014971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197772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836381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6237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2326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213031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3004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91663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88729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2024-08-31T15:49:31Z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