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2" r:id="rId5"/>
    <p:sldId id="321" r:id="rId6"/>
    <p:sldId id="319" r:id="rId7"/>
    <p:sldId id="318" r:id="rId8"/>
    <p:sldId id="316" r:id="rId9"/>
    <p:sldId id="315" r:id="rId10"/>
    <p:sldId id="310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D6E"/>
    <a:srgbClr val="58696B"/>
    <a:srgbClr val="E7E8F3"/>
    <a:srgbClr val="EAF1F2"/>
    <a:srgbClr val="E9F3F3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5388" autoAdjust="0"/>
  </p:normalViewPr>
  <p:slideViewPr>
    <p:cSldViewPr snapToGrid="0">
      <p:cViewPr varScale="1">
        <p:scale>
          <a:sx n="80" d="100"/>
          <a:sy n="80" d="100"/>
        </p:scale>
        <p:origin x="912" y="19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 modNotesMaster modHandout">
      <pc:chgData name="Fake Test User" userId="SID-0" providerId="Test" clId="FakeClientId" dt="2024-03-07T09:19:33.819" v="50" actId="790"/>
      <pc:docMkLst>
        <pc:docMk/>
      </pc:docMkLst>
      <pc:sldChg chg="modNotes">
        <pc:chgData name="Fake Test User" userId="SID-0" providerId="Test" clId="FakeClientId" dt="2024-03-07T09:14:49.784" v="16" actId="790"/>
        <pc:sldMkLst>
          <pc:docMk/>
          <pc:sldMk cId="704370842" sldId="310"/>
        </pc:sldMkLst>
      </pc:sldChg>
      <pc:sldChg chg="modSp mod modNotes">
        <pc:chgData name="Fake Test User" userId="SID-0" providerId="Test" clId="FakeClientId" dt="2024-03-07T09:17:35.958" v="33" actId="790"/>
        <pc:sldMkLst>
          <pc:docMk/>
          <pc:sldMk cId="1669023770" sldId="311"/>
        </pc:sldMkLst>
        <pc:spChg chg="mod">
          <ac:chgData name="Fake Test User" userId="SID-0" providerId="Test" clId="FakeClientId" dt="2024-03-07T09:17:35.958" v="33" actId="790"/>
          <ac:spMkLst>
            <pc:docMk/>
            <pc:sldMk cId="1669023770" sldId="311"/>
            <ac:spMk id="2" creationId="{D444EDC2-BFBF-920F-CB70-9AF732466054}"/>
          </ac:spMkLst>
        </pc:spChg>
        <pc:spChg chg="mod">
          <ac:chgData name="Fake Test User" userId="SID-0" providerId="Test" clId="FakeClientId" dt="2024-03-07T09:17:35.958" v="33" actId="790"/>
          <ac:spMkLst>
            <pc:docMk/>
            <pc:sldMk cId="1669023770" sldId="311"/>
            <ac:spMk id="4" creationId="{CA7BF639-9897-7AC5-9AE9-B87BE1DE79F3}"/>
          </ac:spMkLst>
        </pc:spChg>
        <pc:graphicFrameChg chg="modGraphic">
          <ac:chgData name="Fake Test User" userId="SID-0" providerId="Test" clId="FakeClientId" dt="2024-03-07T09:17:25.692" v="32" actId="14734"/>
          <ac:graphicFrameMkLst>
            <pc:docMk/>
            <pc:sldMk cId="1669023770" sldId="311"/>
            <ac:graphicFrameMk id="5" creationId="{D1DCF783-46E9-D159-7BE1-A0FAAD6D6524}"/>
          </ac:graphicFrameMkLst>
        </pc:graphicFrameChg>
      </pc:sldChg>
      <pc:sldChg chg="modSp mod modNotes">
        <pc:chgData name="Fake Test User" userId="SID-0" providerId="Test" clId="FakeClientId" dt="2024-03-07T09:17:43.895" v="34" actId="790"/>
        <pc:sldMkLst>
          <pc:docMk/>
          <pc:sldMk cId="952135350" sldId="312"/>
        </pc:sldMkLst>
        <pc:spChg chg="mod">
          <ac:chgData name="Fake Test User" userId="SID-0" providerId="Test" clId="FakeClientId" dt="2024-03-07T09:17:43.895" v="34" actId="790"/>
          <ac:spMkLst>
            <pc:docMk/>
            <pc:sldMk cId="952135350" sldId="312"/>
            <ac:spMk id="2" creationId="{35BFFCC8-C04D-0071-3B14-4AF828E000B0}"/>
          </ac:spMkLst>
        </pc:spChg>
        <pc:spChg chg="mod">
          <ac:chgData name="Fake Test User" userId="SID-0" providerId="Test" clId="FakeClientId" dt="2024-03-07T09:17:43.895" v="34" actId="790"/>
          <ac:spMkLst>
            <pc:docMk/>
            <pc:sldMk cId="952135350" sldId="312"/>
            <ac:spMk id="3" creationId="{D9D6A759-37B6-1E14-BD05-D652BEECEA33}"/>
          </ac:spMkLst>
        </pc:spChg>
        <pc:spChg chg="mod">
          <ac:chgData name="Fake Test User" userId="SID-0" providerId="Test" clId="FakeClientId" dt="2024-03-07T09:17:43.895" v="34" actId="790"/>
          <ac:spMkLst>
            <pc:docMk/>
            <pc:sldMk cId="952135350" sldId="312"/>
            <ac:spMk id="6" creationId="{9F0E1748-5A63-CCAD-65B2-FB5DB78846F2}"/>
          </ac:spMkLst>
        </pc:spChg>
        <pc:spChg chg="mod">
          <ac:chgData name="Fake Test User" userId="SID-0" providerId="Test" clId="FakeClientId" dt="2024-03-07T09:17:43.895" v="34" actId="790"/>
          <ac:spMkLst>
            <pc:docMk/>
            <pc:sldMk cId="952135350" sldId="312"/>
            <ac:spMk id="7" creationId="{39118A24-4E50-F77D-EF17-46A29F012C34}"/>
          </ac:spMkLst>
        </pc:spChg>
      </pc:sldChg>
      <pc:sldChg chg="modSp mod modNotes">
        <pc:chgData name="Fake Test User" userId="SID-0" providerId="Test" clId="FakeClientId" dt="2024-03-07T09:18:37.256" v="44" actId="790"/>
        <pc:sldMkLst>
          <pc:docMk/>
          <pc:sldMk cId="2224546682" sldId="313"/>
        </pc:sldMkLst>
        <pc:spChg chg="mod">
          <ac:chgData name="Fake Test User" userId="SID-0" providerId="Test" clId="FakeClientId" dt="2024-03-07T09:18:31.818" v="43" actId="790"/>
          <ac:spMkLst>
            <pc:docMk/>
            <pc:sldMk cId="2224546682" sldId="313"/>
            <ac:spMk id="2" creationId="{6059FD0C-3CC0-6307-C5F3-CCBE0B14A19F}"/>
          </ac:spMkLst>
        </pc:spChg>
        <pc:spChg chg="mod">
          <ac:chgData name="Fake Test User" userId="SID-0" providerId="Test" clId="FakeClientId" dt="2024-03-07T09:18:31.818" v="43" actId="790"/>
          <ac:spMkLst>
            <pc:docMk/>
            <pc:sldMk cId="2224546682" sldId="313"/>
            <ac:spMk id="3" creationId="{71592F51-55CE-19DC-B632-AD19560BA9D1}"/>
          </ac:spMkLst>
        </pc:spChg>
        <pc:spChg chg="mod">
          <ac:chgData name="Fake Test User" userId="SID-0" providerId="Test" clId="FakeClientId" dt="2024-03-07T09:18:31.818" v="43" actId="790"/>
          <ac:spMkLst>
            <pc:docMk/>
            <pc:sldMk cId="2224546682" sldId="313"/>
            <ac:spMk id="4" creationId="{925AA6ED-97F0-825D-71BB-D4D461E7870C}"/>
          </ac:spMkLst>
        </pc:spChg>
        <pc:graphicFrameChg chg="mod modGraphic">
          <ac:chgData name="Fake Test User" userId="SID-0" providerId="Test" clId="FakeClientId" dt="2024-03-07T09:18:37.256" v="44" actId="790"/>
          <ac:graphicFrameMkLst>
            <pc:docMk/>
            <pc:sldMk cId="2224546682" sldId="313"/>
            <ac:graphicFrameMk id="5" creationId="{4BF48F46-6E7D-0880-9D66-315C864F7D0F}"/>
          </ac:graphicFrameMkLst>
        </pc:graphicFrameChg>
      </pc:sldChg>
      <pc:sldChg chg="modSp mod modNotes">
        <pc:chgData name="Fake Test User" userId="SID-0" providerId="Test" clId="FakeClientId" dt="2024-03-07T09:18:45.646" v="45" actId="790"/>
        <pc:sldMkLst>
          <pc:docMk/>
          <pc:sldMk cId="82250651" sldId="314"/>
        </pc:sldMkLst>
        <pc:spChg chg="mod">
          <ac:chgData name="Fake Test User" userId="SID-0" providerId="Test" clId="FakeClientId" dt="2024-03-07T09:18:45.646" v="45" actId="790"/>
          <ac:spMkLst>
            <pc:docMk/>
            <pc:sldMk cId="82250651" sldId="314"/>
            <ac:spMk id="2" creationId="{C1D94129-1999-7159-E6E3-7D6C478655BD}"/>
          </ac:spMkLst>
        </pc:spChg>
        <pc:spChg chg="mod">
          <ac:chgData name="Fake Test User" userId="SID-0" providerId="Test" clId="FakeClientId" dt="2024-03-07T09:18:45.646" v="45" actId="790"/>
          <ac:spMkLst>
            <pc:docMk/>
            <pc:sldMk cId="82250651" sldId="314"/>
            <ac:spMk id="3" creationId="{43B3004F-891E-E0B4-FC2D-A5949EC33A3D}"/>
          </ac:spMkLst>
        </pc:spChg>
        <pc:spChg chg="mod">
          <ac:chgData name="Fake Test User" userId="SID-0" providerId="Test" clId="FakeClientId" dt="2024-03-07T09:18:45.646" v="45" actId="790"/>
          <ac:spMkLst>
            <pc:docMk/>
            <pc:sldMk cId="82250651" sldId="314"/>
            <ac:spMk id="4" creationId="{E52EF1C1-5933-D909-38D2-D22F630A85FE}"/>
          </ac:spMkLst>
        </pc:spChg>
      </pc:sldChg>
      <pc:sldChg chg="modSp mod modNotes">
        <pc:chgData name="Fake Test User" userId="SID-0" providerId="Test" clId="FakeClientId" dt="2024-03-07T09:18:53.037" v="46" actId="790"/>
        <pc:sldMkLst>
          <pc:docMk/>
          <pc:sldMk cId="2302010161" sldId="315"/>
        </pc:sldMkLst>
        <pc:spChg chg="mod">
          <ac:chgData name="Fake Test User" userId="SID-0" providerId="Test" clId="FakeClientId" dt="2024-03-07T09:18:53.037" v="46" actId="790"/>
          <ac:spMkLst>
            <pc:docMk/>
            <pc:sldMk cId="2302010161" sldId="315"/>
            <ac:spMk id="2" creationId="{F7CE9E18-F4C2-3B3A-348B-BE5512664CA8}"/>
          </ac:spMkLst>
        </pc:spChg>
        <pc:spChg chg="mod">
          <ac:chgData name="Fake Test User" userId="SID-0" providerId="Test" clId="FakeClientId" dt="2024-03-07T09:18:53.037" v="46" actId="790"/>
          <ac:spMkLst>
            <pc:docMk/>
            <pc:sldMk cId="2302010161" sldId="315"/>
            <ac:spMk id="3" creationId="{E3C15354-374E-4710-792F-592E588BAAE2}"/>
          </ac:spMkLst>
        </pc:spChg>
        <pc:spChg chg="mod">
          <ac:chgData name="Fake Test User" userId="SID-0" providerId="Test" clId="FakeClientId" dt="2024-03-07T09:18:53.037" v="46" actId="790"/>
          <ac:spMkLst>
            <pc:docMk/>
            <pc:sldMk cId="2302010161" sldId="315"/>
            <ac:spMk id="4" creationId="{685D951B-D6C0-AB0A-0FFD-23670BE643EE}"/>
          </ac:spMkLst>
        </pc:spChg>
        <pc:spChg chg="mod">
          <ac:chgData name="Fake Test User" userId="SID-0" providerId="Test" clId="FakeClientId" dt="2024-03-07T09:18:53.037" v="46" actId="790"/>
          <ac:spMkLst>
            <pc:docMk/>
            <pc:sldMk cId="2302010161" sldId="315"/>
            <ac:spMk id="5" creationId="{25756543-DA8C-CEE2-0E13-19DE61C1349B}"/>
          </ac:spMkLst>
        </pc:spChg>
      </pc:sldChg>
      <pc:sldChg chg="modSp mod modNotes">
        <pc:chgData name="Fake Test User" userId="SID-0" providerId="Test" clId="FakeClientId" dt="2024-03-07T09:19:00.287" v="47" actId="790"/>
        <pc:sldMkLst>
          <pc:docMk/>
          <pc:sldMk cId="554382460" sldId="316"/>
        </pc:sldMkLst>
        <pc:spChg chg="mod">
          <ac:chgData name="Fake Test User" userId="SID-0" providerId="Test" clId="FakeClientId" dt="2024-03-07T09:19:00.287" v="47" actId="790"/>
          <ac:spMkLst>
            <pc:docMk/>
            <pc:sldMk cId="554382460" sldId="316"/>
            <ac:spMk id="2" creationId="{C7992593-AF79-3D1E-E253-0765DF0F513F}"/>
          </ac:spMkLst>
        </pc:spChg>
        <pc:spChg chg="mod">
          <ac:chgData name="Fake Test User" userId="SID-0" providerId="Test" clId="FakeClientId" dt="2024-03-07T09:19:00.287" v="47" actId="790"/>
          <ac:spMkLst>
            <pc:docMk/>
            <pc:sldMk cId="554382460" sldId="316"/>
            <ac:spMk id="3" creationId="{986F71E8-8D71-9405-3A01-01C3B8F86877}"/>
          </ac:spMkLst>
        </pc:spChg>
        <pc:spChg chg="mod">
          <ac:chgData name="Fake Test User" userId="SID-0" providerId="Test" clId="FakeClientId" dt="2024-03-07T09:19:00.287" v="47" actId="790"/>
          <ac:spMkLst>
            <pc:docMk/>
            <pc:sldMk cId="554382460" sldId="316"/>
            <ac:spMk id="4" creationId="{392C90C5-5198-C255-02F9-1608AA49E088}"/>
          </ac:spMkLst>
        </pc:spChg>
        <pc:spChg chg="mod">
          <ac:chgData name="Fake Test User" userId="SID-0" providerId="Test" clId="FakeClientId" dt="2024-03-07T09:19:00.287" v="47" actId="790"/>
          <ac:spMkLst>
            <pc:docMk/>
            <pc:sldMk cId="554382460" sldId="316"/>
            <ac:spMk id="5" creationId="{A34518A5-1C9D-79F3-349C-3E7AAFD98951}"/>
          </ac:spMkLst>
        </pc:spChg>
      </pc:sldChg>
      <pc:sldChg chg="modSp mod modNotes">
        <pc:chgData name="Fake Test User" userId="SID-0" providerId="Test" clId="FakeClientId" dt="2024-03-07T09:19:08.443" v="48" actId="790"/>
        <pc:sldMkLst>
          <pc:docMk/>
          <pc:sldMk cId="4011334062" sldId="317"/>
        </pc:sldMkLst>
        <pc:spChg chg="mod">
          <ac:chgData name="Fake Test User" userId="SID-0" providerId="Test" clId="FakeClientId" dt="2024-03-07T09:19:08.443" v="48" actId="790"/>
          <ac:spMkLst>
            <pc:docMk/>
            <pc:sldMk cId="4011334062" sldId="317"/>
            <ac:spMk id="2" creationId="{1B061384-8C2A-AC46-D296-2DF95CBF10BB}"/>
          </ac:spMkLst>
        </pc:spChg>
        <pc:spChg chg="mod">
          <ac:chgData name="Fake Test User" userId="SID-0" providerId="Test" clId="FakeClientId" dt="2024-03-07T09:19:08.443" v="48" actId="790"/>
          <ac:spMkLst>
            <pc:docMk/>
            <pc:sldMk cId="4011334062" sldId="317"/>
            <ac:spMk id="3" creationId="{FEF606B8-D15C-3916-2C66-49DEC593A3C2}"/>
          </ac:spMkLst>
        </pc:spChg>
      </pc:sldChg>
      <pc:sldChg chg="modSp mod modNotes">
        <pc:chgData name="Fake Test User" userId="SID-0" providerId="Test" clId="FakeClientId" dt="2024-03-07T09:19:16.725" v="49" actId="790"/>
        <pc:sldMkLst>
          <pc:docMk/>
          <pc:sldMk cId="2906152353" sldId="318"/>
        </pc:sldMkLst>
        <pc:spChg chg="mod">
          <ac:chgData name="Fake Test User" userId="SID-0" providerId="Test" clId="FakeClientId" dt="2024-03-07T09:19:16.725" v="49" actId="790"/>
          <ac:spMkLst>
            <pc:docMk/>
            <pc:sldMk cId="2906152353" sldId="318"/>
            <ac:spMk id="2" creationId="{CFDEBC60-AA38-5DEF-3160-0CAA68F3D28C}"/>
          </ac:spMkLst>
        </pc:spChg>
        <pc:spChg chg="mod">
          <ac:chgData name="Fake Test User" userId="SID-0" providerId="Test" clId="FakeClientId" dt="2024-03-07T09:19:16.725" v="49" actId="790"/>
          <ac:spMkLst>
            <pc:docMk/>
            <pc:sldMk cId="2906152353" sldId="318"/>
            <ac:spMk id="3" creationId="{1EBEE570-1B5E-FFD1-485D-D77E4E6FE7C0}"/>
          </ac:spMkLst>
        </pc:spChg>
        <pc:spChg chg="mod">
          <ac:chgData name="Fake Test User" userId="SID-0" providerId="Test" clId="FakeClientId" dt="2024-03-07T09:19:16.725" v="49" actId="790"/>
          <ac:spMkLst>
            <pc:docMk/>
            <pc:sldMk cId="2906152353" sldId="318"/>
            <ac:spMk id="4" creationId="{527C964F-E2D5-D8E7-C513-C47A7E409DF3}"/>
          </ac:spMkLst>
        </pc:spChg>
      </pc:sldChg>
      <pc:sldChg chg="modNotes">
        <pc:chgData name="Fake Test User" userId="SID-0" providerId="Test" clId="FakeClientId" dt="2024-03-07T09:13:41.489" v="6" actId="790"/>
        <pc:sldMkLst>
          <pc:docMk/>
          <pc:sldMk cId="3421680658" sldId="319"/>
        </pc:sldMkLst>
      </pc:sldChg>
      <pc:sldChg chg="modNotes">
        <pc:chgData name="Fake Test User" userId="SID-0" providerId="Test" clId="FakeClientId" dt="2024-03-07T09:13:37.067" v="5" actId="790"/>
        <pc:sldMkLst>
          <pc:docMk/>
          <pc:sldMk cId="3752118431" sldId="320"/>
        </pc:sldMkLst>
      </pc:sldChg>
      <pc:sldChg chg="modSp mod modNotes">
        <pc:chgData name="Fake Test User" userId="SID-0" providerId="Test" clId="FakeClientId" dt="2024-03-07T09:19:33.819" v="50" actId="790"/>
        <pc:sldMkLst>
          <pc:docMk/>
          <pc:sldMk cId="1607455252" sldId="321"/>
        </pc:sldMkLst>
        <pc:spChg chg="mod">
          <ac:chgData name="Fake Test User" userId="SID-0" providerId="Test" clId="FakeClientId" dt="2024-03-07T09:19:33.819" v="50" actId="790"/>
          <ac:spMkLst>
            <pc:docMk/>
            <pc:sldMk cId="1607455252" sldId="321"/>
            <ac:spMk id="2" creationId="{2CD97761-0B88-A5E8-0B78-C39173D05F4D}"/>
          </ac:spMkLst>
        </pc:spChg>
        <pc:spChg chg="mod">
          <ac:chgData name="Fake Test User" userId="SID-0" providerId="Test" clId="FakeClientId" dt="2024-03-07T09:19:33.819" v="50" actId="790"/>
          <ac:spMkLst>
            <pc:docMk/>
            <pc:sldMk cId="1607455252" sldId="321"/>
            <ac:spMk id="3" creationId="{02BA04E6-CD61-B962-4287-DEC1993C32D6}"/>
          </ac:spMkLst>
        </pc:spChg>
        <pc:spChg chg="mod">
          <ac:chgData name="Fake Test User" userId="SID-0" providerId="Test" clId="FakeClientId" dt="2024-03-07T09:19:33.819" v="50" actId="790"/>
          <ac:spMkLst>
            <pc:docMk/>
            <pc:sldMk cId="1607455252" sldId="321"/>
            <ac:spMk id="4" creationId="{2CD4601E-33F5-5714-867D-A0B584DA7C11}"/>
          </ac:spMkLst>
        </pc:spChg>
      </pc:sldChg>
      <pc:sldChg chg="modNotes">
        <pc:chgData name="Fake Test User" userId="SID-0" providerId="Test" clId="FakeClientId" dt="2024-03-07T09:13:28.879" v="3" actId="790"/>
        <pc:sldMkLst>
          <pc:docMk/>
          <pc:sldMk cId="3378822495" sldId="322"/>
        </pc:sldMkLst>
      </pc:sldChg>
      <pc:sldMasterChg chg="modSp mod modSldLayout">
        <pc:chgData name="Fake Test User" userId="SID-0" providerId="Test" clId="FakeClientId" dt="2024-03-07T09:17:05.817" v="30" actId="790"/>
        <pc:sldMasterMkLst>
          <pc:docMk/>
          <pc:sldMasterMk cId="737433849" sldId="2147483648"/>
        </pc:sldMasterMkLst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2" creationId="{0B82F216-62F1-7E0B-63FD-51C27CDAA1B4}"/>
          </ac:spMkLst>
        </pc:spChg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3" creationId="{7E61F31D-B959-2AD8-9208-FF08B574DB47}"/>
          </ac:spMkLst>
        </pc:spChg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4" creationId="{EF32C8C7-5C6C-400B-AEC0-4D8178161BBD}"/>
          </ac:spMkLst>
        </pc:spChg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5" creationId="{4B7105D6-7B52-4B7D-9473-BCD571A93A09}"/>
          </ac:spMkLst>
        </pc:spChg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6" creationId="{B13EAA0A-7090-4FA3-AD1C-CD4570404021}"/>
          </ac:spMkLst>
        </pc:spChg>
        <pc:sldLayoutChg chg="modSp mod">
          <pc:chgData name="Fake Test User" userId="SID-0" providerId="Test" clId="FakeClientId" dt="2024-03-07T09:17:05.817" v="30" actId="790"/>
          <pc:sldLayoutMkLst>
            <pc:docMk/>
            <pc:sldMasterMk cId="737433849" sldId="2147483648"/>
            <pc:sldLayoutMk cId="643748357" sldId="2147483681"/>
          </pc:sldLayoutMkLst>
          <pc:spChg chg="mod">
            <ac:chgData name="Fake Test User" userId="SID-0" providerId="Test" clId="FakeClientId" dt="2024-03-07T09:17:05.817" v="30" actId="790"/>
            <ac:spMkLst>
              <pc:docMk/>
              <pc:sldMasterMk cId="737433849" sldId="2147483648"/>
              <pc:sldLayoutMk cId="643748357" sldId="2147483681"/>
              <ac:spMk id="2" creationId="{E1B5E70F-EF03-B535-2505-BC971E3BC36D}"/>
            </ac:spMkLst>
          </pc:spChg>
          <pc:spChg chg="mod">
            <ac:chgData name="Fake Test User" userId="SID-0" providerId="Test" clId="FakeClientId" dt="2024-03-07T09:17:05.817" v="30" actId="790"/>
            <ac:spMkLst>
              <pc:docMk/>
              <pc:sldMasterMk cId="737433849" sldId="2147483648"/>
              <pc:sldLayoutMk cId="643748357" sldId="2147483681"/>
              <ac:spMk id="7" creationId="{B03A3B6B-5129-A46A-A20C-5D7BC706C9B1}"/>
            </ac:spMkLst>
          </pc:spChg>
          <pc:spChg chg="mod">
            <ac:chgData name="Fake Test User" userId="SID-0" providerId="Test" clId="FakeClientId" dt="2024-03-07T09:17:05.817" v="30" actId="790"/>
            <ac:spMkLst>
              <pc:docMk/>
              <pc:sldMasterMk cId="737433849" sldId="2147483648"/>
              <pc:sldLayoutMk cId="643748357" sldId="2147483681"/>
              <ac:spMk id="8" creationId="{24E401A1-8CEE-5E1B-343B-D737433AE63F}"/>
            </ac:spMkLst>
          </pc:spChg>
          <pc:spChg chg="mod">
            <ac:chgData name="Fake Test User" userId="SID-0" providerId="Test" clId="FakeClientId" dt="2024-03-07T09:17:05.817" v="30" actId="790"/>
            <ac:spMkLst>
              <pc:docMk/>
              <pc:sldMasterMk cId="737433849" sldId="2147483648"/>
              <pc:sldLayoutMk cId="643748357" sldId="2147483681"/>
              <ac:spMk id="10" creationId="{AD608249-3D60-D3B2-68C5-778D0EA18F2D}"/>
            </ac:spMkLst>
          </pc:spChg>
        </pc:sldLayoutChg>
        <pc:sldLayoutChg chg="modSp mod">
          <pc:chgData name="Fake Test User" userId="SID-0" providerId="Test" clId="FakeClientId" dt="2024-03-07T09:17:01.332" v="29" actId="790"/>
          <pc:sldLayoutMkLst>
            <pc:docMk/>
            <pc:sldMasterMk cId="737433849" sldId="2147483648"/>
            <pc:sldLayoutMk cId="2691357288" sldId="2147483682"/>
          </pc:sldLayoutMkLst>
          <pc:spChg chg="mod">
            <ac:chgData name="Fake Test User" userId="SID-0" providerId="Test" clId="FakeClientId" dt="2024-03-07T09:17:01.332" v="29" actId="790"/>
            <ac:spMkLst>
              <pc:docMk/>
              <pc:sldMasterMk cId="737433849" sldId="2147483648"/>
              <pc:sldLayoutMk cId="2691357288" sldId="2147483682"/>
              <ac:spMk id="2" creationId="{05DA3688-07D1-82D9-6818-C95E9A69C2F1}"/>
            </ac:spMkLst>
          </pc:spChg>
          <pc:spChg chg="mod">
            <ac:chgData name="Fake Test User" userId="SID-0" providerId="Test" clId="FakeClientId" dt="2024-03-07T09:17:01.332" v="29" actId="790"/>
            <ac:spMkLst>
              <pc:docMk/>
              <pc:sldMasterMk cId="737433849" sldId="2147483648"/>
              <pc:sldLayoutMk cId="2691357288" sldId="2147483682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7:01.332" v="29" actId="790"/>
            <ac:spMkLst>
              <pc:docMk/>
              <pc:sldMasterMk cId="737433849" sldId="2147483648"/>
              <pc:sldLayoutMk cId="2691357288" sldId="2147483682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7:01.332" v="29" actId="790"/>
            <ac:spMkLst>
              <pc:docMk/>
              <pc:sldMasterMk cId="737433849" sldId="2147483648"/>
              <pc:sldLayoutMk cId="2691357288" sldId="2147483682"/>
              <ac:spMk id="9" creationId="{CB43608F-0A38-CF4A-4B3B-F1212E786FDE}"/>
            </ac:spMkLst>
          </pc:spChg>
        </pc:sldLayoutChg>
        <pc:sldLayoutChg chg="modSp mod">
          <pc:chgData name="Fake Test User" userId="SID-0" providerId="Test" clId="FakeClientId" dt="2024-03-07T09:16:54.879" v="28" actId="790"/>
          <pc:sldLayoutMkLst>
            <pc:docMk/>
            <pc:sldMasterMk cId="737433849" sldId="2147483648"/>
            <pc:sldLayoutMk cId="852814036" sldId="2147483684"/>
          </pc:sldLayoutMkLst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2" creationId="{8814D5F7-E70A-5F97-5C8F-95B9E1B6D492}"/>
            </ac:spMkLst>
          </pc:spChg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8" creationId="{8B0AB10A-3CAB-D4C0-3CB1-401461802BD3}"/>
            </ac:spMkLst>
          </pc:spChg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11" creationId="{7DBA8ADB-B20F-8404-46AB-AF67E25C7C75}"/>
            </ac:spMkLst>
          </pc:spChg>
        </pc:sldLayoutChg>
        <pc:sldLayoutChg chg="modSp mod">
          <pc:chgData name="Fake Test User" userId="SID-0" providerId="Test" clId="FakeClientId" dt="2024-03-07T09:16:43.332" v="27" actId="790"/>
          <pc:sldLayoutMkLst>
            <pc:docMk/>
            <pc:sldMasterMk cId="737433849" sldId="2147483648"/>
            <pc:sldLayoutMk cId="3409299127" sldId="2147483685"/>
          </pc:sldLayoutMkLst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2" creationId="{6E0EC71B-95A1-C740-6B1F-F8DF02E2D164}"/>
            </ac:spMkLst>
          </pc:spChg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12" creationId="{617CE1C3-9892-2E23-986F-80ABB41823D6}"/>
            </ac:spMkLst>
          </pc:spChg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14" creationId="{EA708189-1532-1BDD-104F-4D8556146CEE}"/>
            </ac:spMkLst>
          </pc:spChg>
        </pc:sldLayoutChg>
        <pc:sldLayoutChg chg="modSp mod">
          <pc:chgData name="Fake Test User" userId="SID-0" providerId="Test" clId="FakeClientId" dt="2024-03-07T09:16:33.723" v="26" actId="790"/>
          <pc:sldLayoutMkLst>
            <pc:docMk/>
            <pc:sldMasterMk cId="737433849" sldId="2147483648"/>
            <pc:sldLayoutMk cId="2236107460" sldId="2147483686"/>
          </pc:sldLayoutMkLst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2" creationId="{8809D86D-3DDE-CA24-4CAA-DF6944B9BCBB}"/>
            </ac:spMkLst>
          </pc:spChg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8" creationId="{357912CB-B8F8-1E65-094F-AD3220E6C79C}"/>
            </ac:spMkLst>
          </pc:spChg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12" creationId="{617CE1C3-9892-2E23-986F-80ABB41823D6}"/>
            </ac:spMkLst>
          </pc:spChg>
        </pc:sldLayoutChg>
        <pc:sldLayoutChg chg="modSp mod">
          <pc:chgData name="Fake Test User" userId="SID-0" providerId="Test" clId="FakeClientId" dt="2024-03-07T09:16:27.551" v="25" actId="790"/>
          <pc:sldLayoutMkLst>
            <pc:docMk/>
            <pc:sldMasterMk cId="737433849" sldId="2147483648"/>
            <pc:sldLayoutMk cId="2514237806" sldId="2147483687"/>
          </pc:sldLayoutMkLst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3" creationId="{D7B331F9-6D4A-5020-969F-E961AF374E19}"/>
            </ac:spMkLst>
          </pc:spChg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4" creationId="{C355854D-70C0-E6E1-2A0C-284D00A21AEC}"/>
            </ac:spMkLst>
          </pc:spChg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12" creationId="{617CE1C3-9892-2E23-986F-80ABB41823D6}"/>
            </ac:spMkLst>
          </pc:spChg>
        </pc:sldLayoutChg>
        <pc:sldLayoutChg chg="modSp mod">
          <pc:chgData name="Fake Test User" userId="SID-0" providerId="Test" clId="FakeClientId" dt="2024-03-07T09:16:20.223" v="24" actId="790"/>
          <pc:sldLayoutMkLst>
            <pc:docMk/>
            <pc:sldMasterMk cId="737433849" sldId="2147483648"/>
            <pc:sldLayoutMk cId="2561720850" sldId="2147483688"/>
          </pc:sldLayoutMkLst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2" creationId="{AEA3C42D-C3E7-4F13-63E2-96D7A3B21113}"/>
            </ac:spMkLst>
          </pc:spChg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3" creationId="{1D40DF0B-6602-19D4-3110-4659C28780D5}"/>
            </ac:spMkLst>
          </pc:spChg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12" creationId="{617CE1C3-9892-2E23-986F-80ABB41823D6}"/>
            </ac:spMkLst>
          </pc:spChg>
        </pc:sldLayoutChg>
        <pc:sldLayoutChg chg="modSp mod">
          <pc:chgData name="Fake Test User" userId="SID-0" providerId="Test" clId="FakeClientId" dt="2024-03-07T09:16:14.035" v="23" actId="790"/>
          <pc:sldLayoutMkLst>
            <pc:docMk/>
            <pc:sldMasterMk cId="737433849" sldId="2147483648"/>
            <pc:sldLayoutMk cId="2069536155" sldId="2147483689"/>
          </pc:sldLayoutMkLst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5" creationId="{3901905E-33E7-852F-94E3-8E100B3D1E4A}"/>
            </ac:spMkLst>
          </pc:spChg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6" creationId="{1B7799F7-CBB1-9649-7D06-F7EEFD4F0183}"/>
            </ac:spMkLst>
          </pc:spChg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7" creationId="{B1AFC5CA-DB29-4B8C-C004-72E4EC761C3B}"/>
            </ac:spMkLst>
          </pc:spChg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8" creationId="{507175C5-CB2F-2BAC-3704-54DCD1BF043F}"/>
            </ac:spMkLst>
          </pc:spChg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9" creationId="{E3CB2D2A-7172-87CE-D493-DAF52D62EBFC}"/>
            </ac:spMkLst>
          </pc:spChg>
        </pc:sldLayoutChg>
        <pc:sldLayoutChg chg="modSp mod">
          <pc:chgData name="Fake Test User" userId="SID-0" providerId="Test" clId="FakeClientId" dt="2024-03-07T09:15:58.519" v="22" actId="790"/>
          <pc:sldLayoutMkLst>
            <pc:docMk/>
            <pc:sldMasterMk cId="737433849" sldId="2147483648"/>
            <pc:sldLayoutMk cId="1373596587" sldId="2147483690"/>
          </pc:sldLayoutMkLst>
          <pc:spChg chg="mod">
            <ac:chgData name="Fake Test User" userId="SID-0" providerId="Test" clId="FakeClientId" dt="2024-03-07T09:15:58.519" v="22" actId="790"/>
            <ac:spMkLst>
              <pc:docMk/>
              <pc:sldMasterMk cId="737433849" sldId="2147483648"/>
              <pc:sldLayoutMk cId="1373596587" sldId="2147483690"/>
              <ac:spMk id="2" creationId="{AEA3C42D-C3E7-4F13-63E2-96D7A3B21113}"/>
            </ac:spMkLst>
          </pc:spChg>
          <pc:spChg chg="mod">
            <ac:chgData name="Fake Test User" userId="SID-0" providerId="Test" clId="FakeClientId" dt="2024-03-07T09:15:58.519" v="22" actId="790"/>
            <ac:spMkLst>
              <pc:docMk/>
              <pc:sldMasterMk cId="737433849" sldId="2147483648"/>
              <pc:sldLayoutMk cId="1373596587" sldId="2147483690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5:58.519" v="22" actId="790"/>
            <ac:spMkLst>
              <pc:docMk/>
              <pc:sldMasterMk cId="737433849" sldId="2147483648"/>
              <pc:sldLayoutMk cId="1373596587" sldId="2147483690"/>
              <ac:spMk id="8" creationId="{CE64603E-965E-E3BF-203B-F4D99428203D}"/>
            </ac:spMkLst>
          </pc:spChg>
          <pc:spChg chg="mod">
            <ac:chgData name="Fake Test User" userId="SID-0" providerId="Test" clId="FakeClientId" dt="2024-03-07T09:15:58.519" v="22" actId="790"/>
            <ac:spMkLst>
              <pc:docMk/>
              <pc:sldMasterMk cId="737433849" sldId="2147483648"/>
              <pc:sldLayoutMk cId="1373596587" sldId="2147483690"/>
              <ac:spMk id="9" creationId="{5DABAFC1-3E76-DCE6-3A6D-E0020C5BE864}"/>
            </ac:spMkLst>
          </pc:spChg>
        </pc:sldLayoutChg>
        <pc:sldLayoutChg chg="modSp mod">
          <pc:chgData name="Fake Test User" userId="SID-0" providerId="Test" clId="FakeClientId" dt="2024-03-07T09:15:53.253" v="21" actId="790"/>
          <pc:sldLayoutMkLst>
            <pc:docMk/>
            <pc:sldMasterMk cId="737433849" sldId="2147483648"/>
            <pc:sldLayoutMk cId="3227224107" sldId="2147483691"/>
          </pc:sldLayoutMkLst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6" creationId="{49C76C37-CBD2-36CF-1413-53DD1CB4A545}"/>
            </ac:spMkLst>
          </pc:spChg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7" creationId="{510D1AAD-E663-5B8E-CE72-64C1DBF19CE0}"/>
            </ac:spMkLst>
          </pc:spChg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9" creationId="{BB6B956C-A124-5A7C-EBD4-CBB618B9BC1D}"/>
            </ac:spMkLst>
          </pc:spChg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10" creationId="{D179113D-0374-3934-841E-56AD5AFCF977}"/>
            </ac:spMkLst>
          </pc:spChg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12" creationId="{2B92702B-E14C-886C-445A-349265F37592}"/>
            </ac:spMkLst>
          </pc:spChg>
        </pc:sldLayoutChg>
        <pc:sldLayoutChg chg="modSp mod">
          <pc:chgData name="Fake Test User" userId="SID-0" providerId="Test" clId="FakeClientId" dt="2024-03-07T09:15:46.582" v="20" actId="790"/>
          <pc:sldLayoutMkLst>
            <pc:docMk/>
            <pc:sldMasterMk cId="737433849" sldId="2147483648"/>
            <pc:sldLayoutMk cId="3349029986" sldId="2147483692"/>
          </pc:sldLayoutMkLst>
          <pc:spChg chg="mod">
            <ac:chgData name="Fake Test User" userId="SID-0" providerId="Test" clId="FakeClientId" dt="2024-03-07T09:15:46.582" v="20" actId="790"/>
            <ac:spMkLst>
              <pc:docMk/>
              <pc:sldMasterMk cId="737433849" sldId="2147483648"/>
              <pc:sldLayoutMk cId="3349029986" sldId="2147483692"/>
              <ac:spMk id="6" creationId="{49C76C37-CBD2-36CF-1413-53DD1CB4A545}"/>
            </ac:spMkLst>
          </pc:spChg>
          <pc:spChg chg="mod">
            <ac:chgData name="Fake Test User" userId="SID-0" providerId="Test" clId="FakeClientId" dt="2024-03-07T09:15:46.582" v="20" actId="790"/>
            <ac:spMkLst>
              <pc:docMk/>
              <pc:sldMasterMk cId="737433849" sldId="2147483648"/>
              <pc:sldLayoutMk cId="3349029986" sldId="2147483692"/>
              <ac:spMk id="7" creationId="{510D1AAD-E663-5B8E-CE72-64C1DBF19CE0}"/>
            </ac:spMkLst>
          </pc:spChg>
          <pc:spChg chg="mod">
            <ac:chgData name="Fake Test User" userId="SID-0" providerId="Test" clId="FakeClientId" dt="2024-03-07T09:15:46.582" v="20" actId="790"/>
            <ac:spMkLst>
              <pc:docMk/>
              <pc:sldMasterMk cId="737433849" sldId="2147483648"/>
              <pc:sldLayoutMk cId="3349029986" sldId="2147483692"/>
              <ac:spMk id="9" creationId="{BB6B956C-A124-5A7C-EBD4-CBB618B9BC1D}"/>
            </ac:spMkLst>
          </pc:spChg>
          <pc:spChg chg="mod">
            <ac:chgData name="Fake Test User" userId="SID-0" providerId="Test" clId="FakeClientId" dt="2024-03-07T09:15:46.582" v="20" actId="790"/>
            <ac:spMkLst>
              <pc:docMk/>
              <pc:sldMasterMk cId="737433849" sldId="2147483648"/>
              <pc:sldLayoutMk cId="3349029986" sldId="2147483692"/>
              <ac:spMk id="12" creationId="{2B92702B-E14C-886C-445A-349265F37592}"/>
            </ac:spMkLst>
          </pc:spChg>
        </pc:sldLayoutChg>
        <pc:sldLayoutChg chg="modSp mod">
          <pc:chgData name="Fake Test User" userId="SID-0" providerId="Test" clId="FakeClientId" dt="2024-03-07T09:15:41.581" v="19" actId="790"/>
          <pc:sldLayoutMkLst>
            <pc:docMk/>
            <pc:sldMasterMk cId="737433849" sldId="2147483648"/>
            <pc:sldLayoutMk cId="3277245184" sldId="2147483693"/>
          </pc:sldLayoutMkLst>
          <pc:spChg chg="mod">
            <ac:chgData name="Fake Test User" userId="SID-0" providerId="Test" clId="FakeClientId" dt="2024-03-07T09:15:41.581" v="19" actId="790"/>
            <ac:spMkLst>
              <pc:docMk/>
              <pc:sldMasterMk cId="737433849" sldId="2147483648"/>
              <pc:sldLayoutMk cId="3277245184" sldId="2147483693"/>
              <ac:spMk id="2" creationId="{AEA3C42D-C3E7-4F13-63E2-96D7A3B21113}"/>
            </ac:spMkLst>
          </pc:spChg>
          <pc:spChg chg="mod">
            <ac:chgData name="Fake Test User" userId="SID-0" providerId="Test" clId="FakeClientId" dt="2024-03-07T09:15:41.581" v="19" actId="790"/>
            <ac:spMkLst>
              <pc:docMk/>
              <pc:sldMasterMk cId="737433849" sldId="2147483648"/>
              <pc:sldLayoutMk cId="3277245184" sldId="2147483693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5:41.581" v="19" actId="790"/>
            <ac:spMkLst>
              <pc:docMk/>
              <pc:sldMasterMk cId="737433849" sldId="2147483648"/>
              <pc:sldLayoutMk cId="3277245184" sldId="2147483693"/>
              <ac:spMk id="8" creationId="{CE64603E-965E-E3BF-203B-F4D99428203D}"/>
            </ac:spMkLst>
          </pc:spChg>
          <pc:spChg chg="mod">
            <ac:chgData name="Fake Test User" userId="SID-0" providerId="Test" clId="FakeClientId" dt="2024-03-07T09:15:41.581" v="19" actId="790"/>
            <ac:spMkLst>
              <pc:docMk/>
              <pc:sldMasterMk cId="737433849" sldId="2147483648"/>
              <pc:sldLayoutMk cId="3277245184" sldId="2147483693"/>
              <ac:spMk id="9" creationId="{4E9F5D75-1D8F-F695-81F8-4A6D0C678215}"/>
            </ac:spMkLst>
          </pc:spChg>
        </pc:sldLayoutChg>
        <pc:sldLayoutChg chg="modSp mod">
          <pc:chgData name="Fake Test User" userId="SID-0" providerId="Test" clId="FakeClientId" dt="2024-03-07T09:15:37.566" v="18" actId="790"/>
          <pc:sldLayoutMkLst>
            <pc:docMk/>
            <pc:sldMasterMk cId="737433849" sldId="2147483648"/>
            <pc:sldLayoutMk cId="1784555930" sldId="2147483694"/>
          </pc:sldLayoutMkLst>
          <pc:spChg chg="mod">
            <ac:chgData name="Fake Test User" userId="SID-0" providerId="Test" clId="FakeClientId" dt="2024-03-07T09:15:37.566" v="18" actId="790"/>
            <ac:spMkLst>
              <pc:docMk/>
              <pc:sldMasterMk cId="737433849" sldId="2147483648"/>
              <pc:sldLayoutMk cId="1784555930" sldId="2147483694"/>
              <ac:spMk id="2" creationId="{E1B5E70F-EF03-B535-2505-BC971E3BC36D}"/>
            </ac:spMkLst>
          </pc:spChg>
          <pc:spChg chg="mod">
            <ac:chgData name="Fake Test User" userId="SID-0" providerId="Test" clId="FakeClientId" dt="2024-03-07T09:15:37.566" v="18" actId="790"/>
            <ac:spMkLst>
              <pc:docMk/>
              <pc:sldMasterMk cId="737433849" sldId="2147483648"/>
              <pc:sldLayoutMk cId="1784555930" sldId="2147483694"/>
              <ac:spMk id="7" creationId="{B03A3B6B-5129-A46A-A20C-5D7BC706C9B1}"/>
            </ac:spMkLst>
          </pc:spChg>
          <pc:spChg chg="mod">
            <ac:chgData name="Fake Test User" userId="SID-0" providerId="Test" clId="FakeClientId" dt="2024-03-07T09:15:37.566" v="18" actId="790"/>
            <ac:spMkLst>
              <pc:docMk/>
              <pc:sldMasterMk cId="737433849" sldId="2147483648"/>
              <pc:sldLayoutMk cId="1784555930" sldId="2147483694"/>
              <ac:spMk id="8" creationId="{24E401A1-8CEE-5E1B-343B-D737433AE63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80FF41-E2DE-4242-BF87-66A2945F926A}" type="datetime1">
              <a:rPr lang="ru-RU" smtClean="0"/>
              <a:t>05.07.2025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AC623C-86E0-4A85-83FB-F4A716956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5C8B0-4446-4B66-BE77-1D21AA75237E}" type="datetime1">
              <a:rPr lang="ru-RU" smtClean="0"/>
              <a:pPr/>
              <a:t>05.07.2025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7D7554-D10C-4E29-B8E6-BB7111FA614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1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65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54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25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4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712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32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4" name="Заполнитель таблицы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таблицу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Объект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0" dirty="0"/>
              <a:t>Щелкните значок, чтобы добавить таблицу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4" name="Объект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538111"/>
            <a:ext cx="6854835" cy="5253089"/>
          </a:xfrm>
        </p:spPr>
        <p:txBody>
          <a:bodyPr rtlCol="0"/>
          <a:lstStyle/>
          <a:p>
            <a:pPr rtl="0"/>
            <a:r>
              <a:rPr lang="en-US" sz="9600" dirty="0"/>
              <a:t>Duodingo</a:t>
            </a:r>
            <a:br>
              <a:rPr lang="en-US" dirty="0"/>
            </a:br>
            <a:r>
              <a:rPr lang="ru-RU" sz="1600" dirty="0"/>
              <a:t>приложение для изучения английского языка</a:t>
            </a:r>
            <a:endParaRPr lang="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A9C72-8EBD-4F42-BD8E-B1EF85F9FB12}"/>
              </a:ext>
            </a:extLst>
          </p:cNvPr>
          <p:cNvSpPr txBox="1"/>
          <p:nvPr/>
        </p:nvSpPr>
        <p:spPr>
          <a:xfrm>
            <a:off x="1264686" y="5953125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Выполнили студенты 2 курса Васильева Анна и Рыбакова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849B8-B23F-4D65-BF02-6BBB48DA0AB1}"/>
              </a:ext>
            </a:extLst>
          </p:cNvPr>
          <p:cNvSpPr txBox="1"/>
          <p:nvPr/>
        </p:nvSpPr>
        <p:spPr>
          <a:xfrm>
            <a:off x="1143000" y="519603"/>
            <a:ext cx="101727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dirty="0">
                <a:effectLst/>
              </a:rPr>
              <a:t>Сегодня английский — это не просто язык, это ключ к глобальным возможностям. По данным исследований, 80% международных сделок заключаются на английском, а 50% контента в интернете создается на нем. Но как сделать обучение эффективным и доступным для каждого? </a:t>
            </a:r>
            <a:endParaRPr lang="en-US" sz="2800" b="0" dirty="0">
              <a:effectLst/>
            </a:endParaRPr>
          </a:p>
          <a:p>
            <a:endParaRPr lang="en-US" sz="2800" dirty="0"/>
          </a:p>
          <a:p>
            <a:r>
              <a:rPr lang="ru-RU" sz="2800" b="0" dirty="0">
                <a:effectLst/>
              </a:rPr>
              <a:t>Представляем вам </a:t>
            </a:r>
            <a:r>
              <a:rPr lang="en-US" sz="2800" b="1" dirty="0">
                <a:solidFill>
                  <a:srgbClr val="477D6E"/>
                </a:solidFill>
                <a:effectLst/>
              </a:rPr>
              <a:t>Duodingo </a:t>
            </a:r>
          </a:p>
          <a:p>
            <a:r>
              <a:rPr lang="en-US" sz="2800" b="0" dirty="0">
                <a:effectLst/>
              </a:rPr>
              <a:t> </a:t>
            </a:r>
          </a:p>
          <a:p>
            <a:r>
              <a:rPr lang="ru-RU" sz="2800" b="0" dirty="0">
                <a:effectLst/>
              </a:rPr>
              <a:t>— инновационное решение, которое объединяет передовые технологии и проверенные методики, чтобы помочь пользователям заговорить на языке мира уверенно и без барьеров.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02" y="0"/>
            <a:ext cx="9923770" cy="1438762"/>
          </a:xfrm>
        </p:spPr>
        <p:txBody>
          <a:bodyPr rtlCol="0"/>
          <a:lstStyle/>
          <a:p>
            <a:pPr rtl="0"/>
            <a:r>
              <a:rPr lang="ru-RU" dirty="0"/>
              <a:t>Ключевые функции</a:t>
            </a:r>
            <a:endParaRPr lang="en-ZA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1905" y="1995730"/>
            <a:ext cx="4132570" cy="1533525"/>
          </a:xfrm>
        </p:spPr>
        <p:txBody>
          <a:bodyPr rtlCol="0">
            <a:noAutofit/>
          </a:bodyPr>
          <a:lstStyle/>
          <a:p>
            <a:pPr rtl="0"/>
            <a:r>
              <a:rPr lang="ru-RU" sz="3200" dirty="0"/>
              <a:t>Н</a:t>
            </a:r>
            <a:r>
              <a:rPr lang="ru" sz="3200" dirty="0"/>
              <a:t>астройки темы оформления</a:t>
            </a:r>
            <a:endParaRPr lang="en-US" sz="3200" dirty="0"/>
          </a:p>
          <a:p>
            <a:pPr rtl="0"/>
            <a:endParaRPr lang="ru" sz="3200" dirty="0"/>
          </a:p>
          <a:p>
            <a:pPr rtl="0"/>
            <a:r>
              <a:rPr lang="ru" sz="3200" dirty="0"/>
              <a:t>Ежедневный словарь</a:t>
            </a:r>
            <a:endParaRPr lang="en-US" sz="3200" dirty="0"/>
          </a:p>
          <a:p>
            <a:pPr rtl="0"/>
            <a:endParaRPr lang="ru" sz="3200" dirty="0"/>
          </a:p>
          <a:p>
            <a:pPr rtl="0"/>
            <a:r>
              <a:rPr lang="ru" sz="3200" dirty="0"/>
              <a:t>Темы для изучения языка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A1E88B-5862-4C99-9DD4-F58500B8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0"/>
            <a:ext cx="3063060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40" y="60453"/>
            <a:ext cx="9150675" cy="1427585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/>
              <a:t>Технические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1488038"/>
            <a:ext cx="3617147" cy="4866110"/>
          </a:xfrm>
        </p:spPr>
        <p:txBody>
          <a:bodyPr rtlCol="0">
            <a:normAutofit fontScale="92500" lnSpcReduction="10000"/>
          </a:bodyPr>
          <a:lstStyle/>
          <a:p>
            <a:pPr algn="r"/>
            <a:r>
              <a:rPr lang="ru-RU" sz="2000" dirty="0">
                <a:solidFill>
                  <a:srgbClr val="4A5356"/>
                </a:solidFill>
              </a:rPr>
              <a:t>Язык разработки: </a:t>
            </a:r>
            <a:r>
              <a:rPr lang="en-US" sz="2000" dirty="0">
                <a:solidFill>
                  <a:srgbClr val="4A5356"/>
                </a:solidFill>
              </a:rPr>
              <a:t>Kotlin</a:t>
            </a:r>
            <a:endParaRPr lang="ru-RU" sz="2000" dirty="0">
              <a:solidFill>
                <a:srgbClr val="4A5356"/>
              </a:solidFill>
            </a:endParaRPr>
          </a:p>
          <a:p>
            <a:pPr algn="r"/>
            <a:endParaRPr lang="en-US" sz="2000" dirty="0">
              <a:solidFill>
                <a:srgbClr val="4A5356"/>
              </a:solidFill>
            </a:endParaRPr>
          </a:p>
          <a:p>
            <a:pPr algn="r"/>
            <a:r>
              <a:rPr lang="ru-RU" sz="2000" dirty="0">
                <a:solidFill>
                  <a:srgbClr val="4A5356"/>
                </a:solidFill>
              </a:rPr>
              <a:t>Архитектура: </a:t>
            </a:r>
            <a:r>
              <a:rPr lang="en-US" sz="2000" dirty="0">
                <a:solidFill>
                  <a:srgbClr val="4A5356"/>
                </a:solidFill>
              </a:rPr>
              <a:t>MVVM, Jetpack Compose</a:t>
            </a:r>
            <a:endParaRPr lang="ru-RU" sz="2000" dirty="0">
              <a:solidFill>
                <a:srgbClr val="4A5356"/>
              </a:solidFill>
            </a:endParaRPr>
          </a:p>
          <a:p>
            <a:pPr algn="r"/>
            <a:endParaRPr lang="en-US" sz="2000" dirty="0">
              <a:solidFill>
                <a:srgbClr val="4A5356"/>
              </a:solidFill>
            </a:endParaRPr>
          </a:p>
          <a:p>
            <a:pPr algn="r"/>
            <a:r>
              <a:rPr lang="ru-RU" sz="2000" dirty="0">
                <a:solidFill>
                  <a:srgbClr val="4A5356"/>
                </a:solidFill>
              </a:rPr>
              <a:t>Локальное хранилище: </a:t>
            </a:r>
            <a:r>
              <a:rPr lang="en-US" sz="2000" dirty="0">
                <a:solidFill>
                  <a:srgbClr val="4A5356"/>
                </a:solidFill>
              </a:rPr>
              <a:t>Room Database</a:t>
            </a:r>
            <a:endParaRPr lang="ru-RU" sz="2000" dirty="0">
              <a:solidFill>
                <a:srgbClr val="4A5356"/>
              </a:solidFill>
            </a:endParaRPr>
          </a:p>
          <a:p>
            <a:pPr algn="r"/>
            <a:endParaRPr lang="en-US" sz="2000" dirty="0">
              <a:solidFill>
                <a:srgbClr val="4A5356"/>
              </a:solidFill>
            </a:endParaRPr>
          </a:p>
          <a:p>
            <a:pPr algn="r"/>
            <a:r>
              <a:rPr lang="ru-RU" sz="2000" dirty="0">
                <a:solidFill>
                  <a:srgbClr val="4A5356"/>
                </a:solidFill>
              </a:rPr>
              <a:t>Асинхронная обработка: </a:t>
            </a:r>
            <a:r>
              <a:rPr lang="en-US" sz="2000" dirty="0">
                <a:solidFill>
                  <a:srgbClr val="4A5356"/>
                </a:solidFill>
              </a:rPr>
              <a:t>Coroutines, Flow</a:t>
            </a:r>
            <a:endParaRPr lang="ru-RU" sz="2000" dirty="0">
              <a:solidFill>
                <a:srgbClr val="4A5356"/>
              </a:solidFill>
            </a:endParaRPr>
          </a:p>
          <a:p>
            <a:pPr algn="r"/>
            <a:endParaRPr lang="en-US" sz="2000" dirty="0">
              <a:solidFill>
                <a:srgbClr val="4A5356"/>
              </a:solidFill>
            </a:endParaRPr>
          </a:p>
          <a:p>
            <a:pPr algn="r"/>
            <a:r>
              <a:rPr lang="ru-RU" sz="2000" dirty="0">
                <a:solidFill>
                  <a:srgbClr val="4A5356"/>
                </a:solidFill>
              </a:rPr>
              <a:t>Тестирование: </a:t>
            </a:r>
            <a:r>
              <a:rPr lang="en-US" sz="2000" dirty="0">
                <a:solidFill>
                  <a:srgbClr val="4A5356"/>
                </a:solidFill>
              </a:rPr>
              <a:t>Unit</a:t>
            </a:r>
            <a:r>
              <a:rPr lang="ru-RU" sz="2000" dirty="0">
                <a:solidFill>
                  <a:srgbClr val="4A5356"/>
                </a:solidFill>
              </a:rPr>
              <a:t> </a:t>
            </a:r>
            <a:r>
              <a:rPr lang="en-US" sz="2000" dirty="0">
                <a:solidFill>
                  <a:srgbClr val="4A5356"/>
                </a:solidFill>
              </a:rPr>
              <a:t>-</a:t>
            </a:r>
            <a:r>
              <a:rPr lang="ru-RU" sz="2000" dirty="0">
                <a:solidFill>
                  <a:srgbClr val="4A5356"/>
                </a:solidFill>
              </a:rPr>
              <a:t>тесты, </a:t>
            </a:r>
            <a:r>
              <a:rPr lang="en-US" sz="2000" dirty="0">
                <a:solidFill>
                  <a:srgbClr val="4A5356"/>
                </a:solidFill>
              </a:rPr>
              <a:t>UI-</a:t>
            </a:r>
            <a:r>
              <a:rPr lang="ru-RU" sz="2000" dirty="0">
                <a:solidFill>
                  <a:srgbClr val="4A5356"/>
                </a:solidFill>
              </a:rPr>
              <a:t>тесты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EA0F0F-57DD-4B5B-9C86-02DACDB3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02" y="0"/>
            <a:ext cx="482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232097"/>
            <a:ext cx="9808773" cy="1427585"/>
          </a:xfrm>
        </p:spPr>
        <p:txBody>
          <a:bodyPr rtlCol="0">
            <a:normAutofit/>
          </a:bodyPr>
          <a:lstStyle/>
          <a:p>
            <a:pPr rtl="0"/>
            <a:r>
              <a:rPr lang="ru-RU" sz="6000" dirty="0"/>
              <a:t>Планы на будущее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81119" y="1824138"/>
            <a:ext cx="4609399" cy="4119463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sz="2600" dirty="0"/>
              <a:t>Добавление системы уровней</a:t>
            </a:r>
          </a:p>
          <a:p>
            <a:pPr lvl="1" rtl="0"/>
            <a:r>
              <a:rPr lang="ru-RU" sz="2600" dirty="0"/>
              <a:t>Новые и более сложные слова</a:t>
            </a:r>
          </a:p>
          <a:p>
            <a:pPr lvl="1" rtl="0"/>
            <a:r>
              <a:rPr lang="ru-RU" sz="2600" dirty="0"/>
              <a:t>Упражнений на грамматику</a:t>
            </a:r>
          </a:p>
          <a:p>
            <a:pPr lvl="1" rtl="0"/>
            <a:r>
              <a:rPr lang="ru-RU" sz="2600" dirty="0" err="1"/>
              <a:t>Геймфикация</a:t>
            </a:r>
            <a:r>
              <a:rPr lang="ru-RU" sz="2600" dirty="0"/>
              <a:t> и мотивация</a:t>
            </a:r>
          </a:p>
          <a:p>
            <a:pPr lvl="1" rtl="0"/>
            <a:r>
              <a:rPr lang="ru-RU" sz="2600" dirty="0"/>
              <a:t>Локализация и глобальный рост</a:t>
            </a:r>
          </a:p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8448C1-113C-49BD-BB65-1A349AE7D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4"/>
          <a:stretch/>
        </p:blipFill>
        <p:spPr>
          <a:xfrm>
            <a:off x="8355391" y="116048"/>
            <a:ext cx="3044067" cy="6625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14" y="0"/>
            <a:ext cx="9808773" cy="1427585"/>
          </a:xfrm>
        </p:spPr>
        <p:txBody>
          <a:bodyPr rtlCol="0">
            <a:normAutofit/>
          </a:bodyPr>
          <a:lstStyle/>
          <a:p>
            <a:pPr rtl="0"/>
            <a:r>
              <a:rPr lang="ru-RU" sz="5400" dirty="0"/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2589" y="1133476"/>
            <a:ext cx="4370010" cy="4119463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ru-RU" sz="2600" i="0" dirty="0">
                <a:effectLst/>
              </a:rPr>
              <a:t>Английский — это не просто язык, это свобода. Свобода общаться, учиться, работать и путешествовать без границ. Наше приложение</a:t>
            </a:r>
            <a:r>
              <a:rPr lang="ru-RU" sz="2600" i="0" dirty="0">
                <a:solidFill>
                  <a:srgbClr val="58696B"/>
                </a:solidFill>
                <a:effectLst/>
              </a:rPr>
              <a:t> </a:t>
            </a:r>
            <a:r>
              <a:rPr lang="en-US" sz="2600" b="1" i="0" dirty="0">
                <a:solidFill>
                  <a:srgbClr val="477D6E"/>
                </a:solidFill>
                <a:effectLst/>
              </a:rPr>
              <a:t>Duodingo</a:t>
            </a:r>
            <a:r>
              <a:rPr lang="en-US" sz="2600" b="1" i="0" dirty="0">
                <a:solidFill>
                  <a:srgbClr val="58696B"/>
                </a:solidFill>
                <a:effectLst/>
              </a:rPr>
              <a:t> </a:t>
            </a:r>
            <a:r>
              <a:rPr lang="ru-RU" sz="2600" i="0" dirty="0">
                <a:effectLst/>
              </a:rPr>
              <a:t>— это ваш надежный проводник в мире английского, который делает обучение удобным, эффективным и даже увлекательным.</a:t>
            </a:r>
            <a:endParaRPr lang="ru-RU" sz="2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C361F6-C8B1-4798-867D-A0B0E5F0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131" y="0"/>
            <a:ext cx="3112337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99" y="919112"/>
            <a:ext cx="7477125" cy="3452864"/>
          </a:xfrm>
        </p:spPr>
        <p:txBody>
          <a:bodyPr rtlCol="0">
            <a:normAutofit/>
          </a:bodyPr>
          <a:lstStyle/>
          <a:p>
            <a:pPr rtl="0"/>
            <a:r>
              <a:rPr lang="ru" sz="7200" dirty="0"/>
              <a:t>Спасибо за внимание 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2611" y="4600575"/>
            <a:ext cx="4833389" cy="1066754"/>
          </a:xfrm>
        </p:spPr>
        <p:txBody>
          <a:bodyPr rtlCol="0">
            <a:normAutofit/>
          </a:bodyPr>
          <a:lstStyle/>
          <a:p>
            <a:pPr rtl="0"/>
            <a:r>
              <a:rPr lang="ru" dirty="0"/>
              <a:t>Выполнили студенты 2 курса</a:t>
            </a:r>
          </a:p>
          <a:p>
            <a:pPr rtl="0"/>
            <a:r>
              <a:rPr lang="ru" dirty="0"/>
              <a:t>Васильева Анна и Рыбакова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222</Words>
  <Application>Microsoft Office PowerPoint</Application>
  <PresentationFormat>Широкоэкранный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Tisa Offc Serif Pro</vt:lpstr>
      <vt:lpstr>Univers Light</vt:lpstr>
      <vt:lpstr>Пользовательская</vt:lpstr>
      <vt:lpstr>Duodingo приложение для изучения английского языка</vt:lpstr>
      <vt:lpstr>Презентация PowerPoint</vt:lpstr>
      <vt:lpstr>Ключевые функции</vt:lpstr>
      <vt:lpstr>Технические моменты</vt:lpstr>
      <vt:lpstr>Планы на будущее</vt:lpstr>
      <vt:lpstr>Заключение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Duodingo приложение для изучения английского языка</dc:title>
  <cp:lastModifiedBy>аня вас</cp:lastModifiedBy>
  <cp:revision>6</cp:revision>
  <dcterms:created xsi:type="dcterms:W3CDTF">2024-01-11T18:09:01Z</dcterms:created>
  <dcterms:modified xsi:type="dcterms:W3CDTF">2025-07-05T09:28:17Z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