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63" r:id="rId8"/>
    <p:sldId id="259" r:id="rId9"/>
    <p:sldId id="262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22/07/2022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15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22/07/2022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xlgwrQlXyWShKjhOclKPHbor-nopb8j34Y-m4hrfv8M/edit#heading=h.9m4melg0rhk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Trabajo Práctico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A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 Cloud </a:t>
            </a:r>
            <a:r>
              <a:rPr lang="es-AR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es-A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 ESP8266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EFF"/>
                </a:solidFill>
              </a:rPr>
              <a:t>ESP8266</a:t>
            </a:r>
          </a:p>
        </p:txBody>
      </p:sp>
      <p:pic>
        <p:nvPicPr>
          <p:cNvPr id="1026" name="Picture 2" descr="Esp8266 | MercadoLibre 📦">
            <a:extLst>
              <a:ext uri="{FF2B5EF4-FFF2-40B4-BE49-F238E27FC236}">
                <a16:creationId xmlns:a16="http://schemas.microsoft.com/office/drawing/2014/main" id="{DC3D1F9C-69B0-93E5-EC57-11AF5358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81628"/>
            <a:ext cx="6524625" cy="45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duino Nano V3.0 Atmega328p Ch340g 16m 5v Cn Pines Soldados | MercadoLibre">
            <a:extLst>
              <a:ext uri="{FF2B5EF4-FFF2-40B4-BE49-F238E27FC236}">
                <a16:creationId xmlns:a16="http://schemas.microsoft.com/office/drawing/2014/main" id="{85B7CB20-655A-8BCF-B555-E680A7AB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936580"/>
            <a:ext cx="5857875" cy="46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ECA228-87AD-86BD-8832-70662322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815990"/>
            <a:ext cx="6518800" cy="35201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98C81-31DD-A3A7-3E81-5372D995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Diagrama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conexiones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74538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Arduino IoT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9C40BE-B665-C8AF-46A1-736BB753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7" y="1579076"/>
            <a:ext cx="10126485" cy="46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74538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Arduino IoT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FFA175-D8A0-2779-E1ED-C0F5E56C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00" y="1624059"/>
            <a:ext cx="4539247" cy="43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Destito Altieri, Juan Cruz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r>
              <a:rPr lang="es-ES" dirty="0">
                <a:solidFill>
                  <a:schemeClr val="bg2"/>
                </a:solidFill>
              </a:rPr>
              <a:t>Lastra, Julián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r>
              <a:rPr lang="es-ES" dirty="0">
                <a:solidFill>
                  <a:schemeClr val="bg2"/>
                </a:solidFill>
              </a:rPr>
              <a:t>Pérez Demonty, Julián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65</TotalTime>
  <Words>37</Words>
  <Application>Microsoft Office PowerPoint</Application>
  <PresentationFormat>Panorámica</PresentationFormat>
  <Paragraphs>19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Times New Roman</vt:lpstr>
      <vt:lpstr>Wingdings 2</vt:lpstr>
      <vt:lpstr>Dividendo</vt:lpstr>
      <vt:lpstr>Trabajo Práctico integrador</vt:lpstr>
      <vt:lpstr>ESP8266</vt:lpstr>
      <vt:lpstr>Arduino Nano</vt:lpstr>
      <vt:lpstr>Diagrama de conexiones</vt:lpstr>
      <vt:lpstr>Arduino IoT</vt:lpstr>
      <vt:lpstr>Arduino IoT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</dc:title>
  <dc:creator>Destito Altieri, Juan Cruz</dc:creator>
  <cp:lastModifiedBy>Destito Altieri, Juan Cruz</cp:lastModifiedBy>
  <cp:revision>4</cp:revision>
  <dcterms:created xsi:type="dcterms:W3CDTF">2022-07-22T18:29:32Z</dcterms:created>
  <dcterms:modified xsi:type="dcterms:W3CDTF">2022-07-22T20:32:28Z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