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19B7E-6D82-4441-ACA4-187AEA5DEB76}" v="8" dt="2023-06-13T11:59:04.058"/>
    <p1510:client id="{A497DE9D-35EB-4D64-B2A5-7965DC0AC01A}" v="4" dt="2023-06-13T10:47:23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YTA AUGUSTO ARAUJO" userId="e866c90c-8dc1-4ea3-ac69-6ef05b50bec5" providerId="ADAL" clId="{0EF0C6FD-DC5C-445B-82CA-65E3032266B2}"/>
    <pc:docChg chg="custSel modSld">
      <pc:chgData name="TALYTA AUGUSTO ARAUJO" userId="e866c90c-8dc1-4ea3-ac69-6ef05b50bec5" providerId="ADAL" clId="{0EF0C6FD-DC5C-445B-82CA-65E3032266B2}" dt="2023-06-02T15:31:58.301" v="346" actId="20577"/>
      <pc:docMkLst>
        <pc:docMk/>
      </pc:docMkLst>
      <pc:sldChg chg="modSp mod">
        <pc:chgData name="TALYTA AUGUSTO ARAUJO" userId="e866c90c-8dc1-4ea3-ac69-6ef05b50bec5" providerId="ADAL" clId="{0EF0C6FD-DC5C-445B-82CA-65E3032266B2}" dt="2023-06-02T15:31:58.301" v="346" actId="20577"/>
        <pc:sldMkLst>
          <pc:docMk/>
          <pc:sldMk cId="3105834555" sldId="263"/>
        </pc:sldMkLst>
        <pc:spChg chg="mod">
          <ac:chgData name="TALYTA AUGUSTO ARAUJO" userId="e866c90c-8dc1-4ea3-ac69-6ef05b50bec5" providerId="ADAL" clId="{0EF0C6FD-DC5C-445B-82CA-65E3032266B2}" dt="2023-06-02T15:31:58.301" v="346" actId="20577"/>
          <ac:spMkLst>
            <pc:docMk/>
            <pc:sldMk cId="3105834555" sldId="263"/>
            <ac:spMk id="3" creationId="{C8082BE1-9E4A-E701-5DEB-F36E089A57DE}"/>
          </ac:spMkLst>
        </pc:spChg>
      </pc:sldChg>
    </pc:docChg>
  </pc:docChgLst>
  <pc:docChgLst>
    <pc:chgData name="TALYTA AUGUSTO ARAUJO" userId="e866c90c-8dc1-4ea3-ac69-6ef05b50bec5" providerId="ADAL" clId="{03F19B7E-6D82-4441-ACA4-187AEA5DEB76}"/>
    <pc:docChg chg="undo custSel addSld delSld modSld sldOrd">
      <pc:chgData name="TALYTA AUGUSTO ARAUJO" userId="e866c90c-8dc1-4ea3-ac69-6ef05b50bec5" providerId="ADAL" clId="{03F19B7E-6D82-4441-ACA4-187AEA5DEB76}" dt="2023-06-13T12:11:05.687" v="2797"/>
      <pc:docMkLst>
        <pc:docMk/>
      </pc:docMkLst>
      <pc:sldChg chg="modSp mod ord">
        <pc:chgData name="TALYTA AUGUSTO ARAUJO" userId="e866c90c-8dc1-4ea3-ac69-6ef05b50bec5" providerId="ADAL" clId="{03F19B7E-6D82-4441-ACA4-187AEA5DEB76}" dt="2023-05-31T10:08:43.463" v="1260" actId="20577"/>
        <pc:sldMkLst>
          <pc:docMk/>
          <pc:sldMk cId="16972858" sldId="258"/>
        </pc:sldMkLst>
        <pc:spChg chg="mod">
          <ac:chgData name="TALYTA AUGUSTO ARAUJO" userId="e866c90c-8dc1-4ea3-ac69-6ef05b50bec5" providerId="ADAL" clId="{03F19B7E-6D82-4441-ACA4-187AEA5DEB76}" dt="2023-05-31T10:08:43.463" v="1260" actId="20577"/>
          <ac:spMkLst>
            <pc:docMk/>
            <pc:sldMk cId="16972858" sldId="258"/>
            <ac:spMk id="3" creationId="{8A821476-69D1-0004-4CA7-7A4B8F1A4824}"/>
          </ac:spMkLst>
        </pc:spChg>
      </pc:sldChg>
      <pc:sldChg chg="modSp mod modNotesTx">
        <pc:chgData name="TALYTA AUGUSTO ARAUJO" userId="e866c90c-8dc1-4ea3-ac69-6ef05b50bec5" providerId="ADAL" clId="{03F19B7E-6D82-4441-ACA4-187AEA5DEB76}" dt="2023-06-13T11:58:52.836" v="2702" actId="20577"/>
        <pc:sldMkLst>
          <pc:docMk/>
          <pc:sldMk cId="1508738630" sldId="259"/>
        </pc:sldMkLst>
        <pc:spChg chg="mod">
          <ac:chgData name="TALYTA AUGUSTO ARAUJO" userId="e866c90c-8dc1-4ea3-ac69-6ef05b50bec5" providerId="ADAL" clId="{03F19B7E-6D82-4441-ACA4-187AEA5DEB76}" dt="2023-06-13T11:58:52.836" v="2702" actId="20577"/>
          <ac:spMkLst>
            <pc:docMk/>
            <pc:sldMk cId="1508738630" sldId="259"/>
            <ac:spMk id="3" creationId="{A8D39F6C-AC01-EF0C-89E8-5C06684BC60C}"/>
          </ac:spMkLst>
        </pc:spChg>
        <pc:picChg chg="mod">
          <ac:chgData name="TALYTA AUGUSTO ARAUJO" userId="e866c90c-8dc1-4ea3-ac69-6ef05b50bec5" providerId="ADAL" clId="{03F19B7E-6D82-4441-ACA4-187AEA5DEB76}" dt="2023-05-31T10:19:15.304" v="2188" actId="1076"/>
          <ac:picMkLst>
            <pc:docMk/>
            <pc:sldMk cId="1508738630" sldId="259"/>
            <ac:picMk id="5" creationId="{B77863D4-F7EA-2B2E-1E4C-5AC3C5A111BF}"/>
          </ac:picMkLst>
        </pc:picChg>
      </pc:sldChg>
      <pc:sldChg chg="ord">
        <pc:chgData name="TALYTA AUGUSTO ARAUJO" userId="e866c90c-8dc1-4ea3-ac69-6ef05b50bec5" providerId="ADAL" clId="{03F19B7E-6D82-4441-ACA4-187AEA5DEB76}" dt="2023-06-13T12:10:48.090" v="2795"/>
        <pc:sldMkLst>
          <pc:docMk/>
          <pc:sldMk cId="2055172134" sldId="260"/>
        </pc:sldMkLst>
      </pc:sldChg>
      <pc:sldChg chg="addSp delSp modSp mod">
        <pc:chgData name="TALYTA AUGUSTO ARAUJO" userId="e866c90c-8dc1-4ea3-ac69-6ef05b50bec5" providerId="ADAL" clId="{03F19B7E-6D82-4441-ACA4-187AEA5DEB76}" dt="2023-05-30T12:07:41.868" v="45" actId="14100"/>
        <pc:sldMkLst>
          <pc:docMk/>
          <pc:sldMk cId="2837189420" sldId="261"/>
        </pc:sldMkLst>
        <pc:spChg chg="add del mod">
          <ac:chgData name="TALYTA AUGUSTO ARAUJO" userId="e866c90c-8dc1-4ea3-ac69-6ef05b50bec5" providerId="ADAL" clId="{03F19B7E-6D82-4441-ACA4-187AEA5DEB76}" dt="2023-05-30T12:07:33.023" v="40" actId="931"/>
          <ac:spMkLst>
            <pc:docMk/>
            <pc:sldMk cId="2837189420" sldId="261"/>
            <ac:spMk id="4" creationId="{452C7638-BD62-467D-A108-0CBF1F1C3FBB}"/>
          </ac:spMkLst>
        </pc:spChg>
        <pc:graphicFrameChg chg="del mod">
          <ac:chgData name="TALYTA AUGUSTO ARAUJO" userId="e866c90c-8dc1-4ea3-ac69-6ef05b50bec5" providerId="ADAL" clId="{03F19B7E-6D82-4441-ACA4-187AEA5DEB76}" dt="2023-05-30T12:07:04.406" v="39" actId="478"/>
          <ac:graphicFrameMkLst>
            <pc:docMk/>
            <pc:sldMk cId="2837189420" sldId="261"/>
            <ac:graphicFrameMk id="7" creationId="{52967FD4-8AB0-B547-4745-F873446E9CDF}"/>
          </ac:graphicFrameMkLst>
        </pc:graphicFrameChg>
        <pc:picChg chg="add mod">
          <ac:chgData name="TALYTA AUGUSTO ARAUJO" userId="e866c90c-8dc1-4ea3-ac69-6ef05b50bec5" providerId="ADAL" clId="{03F19B7E-6D82-4441-ACA4-187AEA5DEB76}" dt="2023-05-30T12:07:41.868" v="45" actId="14100"/>
          <ac:picMkLst>
            <pc:docMk/>
            <pc:sldMk cId="2837189420" sldId="261"/>
            <ac:picMk id="6" creationId="{BCAA69EA-0281-BE07-2340-1CE17E29CB85}"/>
          </ac:picMkLst>
        </pc:picChg>
      </pc:sldChg>
      <pc:sldChg chg="addSp delSp modSp mod ord addAnim delAnim">
        <pc:chgData name="TALYTA AUGUSTO ARAUJO" userId="e866c90c-8dc1-4ea3-ac69-6ef05b50bec5" providerId="ADAL" clId="{03F19B7E-6D82-4441-ACA4-187AEA5DEB76}" dt="2023-06-13T12:11:05.687" v="2797"/>
        <pc:sldMkLst>
          <pc:docMk/>
          <pc:sldMk cId="185876458" sldId="262"/>
        </pc:sldMkLst>
        <pc:spChg chg="mod ord">
          <ac:chgData name="TALYTA AUGUSTO ARAUJO" userId="e866c90c-8dc1-4ea3-ac69-6ef05b50bec5" providerId="ADAL" clId="{03F19B7E-6D82-4441-ACA4-187AEA5DEB76}" dt="2023-05-30T12:29:58.538" v="179" actId="26606"/>
          <ac:spMkLst>
            <pc:docMk/>
            <pc:sldMk cId="185876458" sldId="262"/>
            <ac:spMk id="2" creationId="{92D3E559-A852-1AC8-9459-4B59C316520A}"/>
          </ac:spMkLst>
        </pc:spChg>
        <pc:spChg chg="add del">
          <ac:chgData name="TALYTA AUGUSTO ARAUJO" userId="e866c90c-8dc1-4ea3-ac69-6ef05b50bec5" providerId="ADAL" clId="{03F19B7E-6D82-4441-ACA4-187AEA5DEB76}" dt="2023-05-30T12:29:58.538" v="179" actId="26606"/>
          <ac:spMkLst>
            <pc:docMk/>
            <pc:sldMk cId="185876458" sldId="262"/>
            <ac:spMk id="255" creationId="{435959F4-53DA-47FF-BC24-1E5B75C69876}"/>
          </ac:spMkLst>
        </pc:spChg>
        <pc:spChg chg="add del">
          <ac:chgData name="TALYTA AUGUSTO ARAUJO" userId="e866c90c-8dc1-4ea3-ac69-6ef05b50bec5" providerId="ADAL" clId="{03F19B7E-6D82-4441-ACA4-187AEA5DEB76}" dt="2023-05-30T12:29:58.538" v="179" actId="26606"/>
          <ac:spMkLst>
            <pc:docMk/>
            <pc:sldMk cId="185876458" sldId="262"/>
            <ac:spMk id="264" creationId="{59226104-0061-4319-8237-9C001BF85D49}"/>
          </ac:spMkLst>
        </pc:spChg>
        <pc:spChg chg="add del">
          <ac:chgData name="TALYTA AUGUSTO ARAUJO" userId="e866c90c-8dc1-4ea3-ac69-6ef05b50bec5" providerId="ADAL" clId="{03F19B7E-6D82-4441-ACA4-187AEA5DEB76}" dt="2023-05-30T12:29:58.538" v="179" actId="26606"/>
          <ac:spMkLst>
            <pc:docMk/>
            <pc:sldMk cId="185876458" sldId="262"/>
            <ac:spMk id="271" creationId="{E20BB609-EF92-42DB-836C-0699A590B5CF}"/>
          </ac:spMkLst>
        </pc:spChg>
        <pc:spChg chg="add del">
          <ac:chgData name="TALYTA AUGUSTO ARAUJO" userId="e866c90c-8dc1-4ea3-ac69-6ef05b50bec5" providerId="ADAL" clId="{03F19B7E-6D82-4441-ACA4-187AEA5DEB76}" dt="2023-05-30T12:29:58.538" v="179" actId="26606"/>
          <ac:spMkLst>
            <pc:docMk/>
            <pc:sldMk cId="185876458" sldId="262"/>
            <ac:spMk id="279" creationId="{11E84B46-9597-410B-A51F-E2E0F2FAFB5B}"/>
          </ac:spMkLst>
        </pc:spChg>
        <pc:spChg chg="add del">
          <ac:chgData name="TALYTA AUGUSTO ARAUJO" userId="e866c90c-8dc1-4ea3-ac69-6ef05b50bec5" providerId="ADAL" clId="{03F19B7E-6D82-4441-ACA4-187AEA5DEB76}" dt="2023-05-30T12:29:44.465" v="170" actId="26606"/>
          <ac:spMkLst>
            <pc:docMk/>
            <pc:sldMk cId="185876458" sldId="262"/>
            <ac:spMk id="292" creationId="{435959F4-53DA-47FF-BC24-1E5B75C69876}"/>
          </ac:spMkLst>
        </pc:spChg>
        <pc:spChg chg="add del">
          <ac:chgData name="TALYTA AUGUSTO ARAUJO" userId="e866c90c-8dc1-4ea3-ac69-6ef05b50bec5" providerId="ADAL" clId="{03F19B7E-6D82-4441-ACA4-187AEA5DEB76}" dt="2023-05-30T12:29:44.465" v="170" actId="26606"/>
          <ac:spMkLst>
            <pc:docMk/>
            <pc:sldMk cId="185876458" sldId="262"/>
            <ac:spMk id="303" creationId="{59226104-0061-4319-8237-9C001BF85D49}"/>
          </ac:spMkLst>
        </pc:spChg>
        <pc:spChg chg="add del">
          <ac:chgData name="TALYTA AUGUSTO ARAUJO" userId="e866c90c-8dc1-4ea3-ac69-6ef05b50bec5" providerId="ADAL" clId="{03F19B7E-6D82-4441-ACA4-187AEA5DEB76}" dt="2023-05-30T12:29:44.465" v="170" actId="26606"/>
          <ac:spMkLst>
            <pc:docMk/>
            <pc:sldMk cId="185876458" sldId="262"/>
            <ac:spMk id="313" creationId="{A5D0B0D3-D735-4619-AA45-B57B791E1744}"/>
          </ac:spMkLst>
        </pc:spChg>
        <pc:spChg chg="add del">
          <ac:chgData name="TALYTA AUGUSTO ARAUJO" userId="e866c90c-8dc1-4ea3-ac69-6ef05b50bec5" providerId="ADAL" clId="{03F19B7E-6D82-4441-ACA4-187AEA5DEB76}" dt="2023-05-30T12:29:44.465" v="170" actId="26606"/>
          <ac:spMkLst>
            <pc:docMk/>
            <pc:sldMk cId="185876458" sldId="262"/>
            <ac:spMk id="323" creationId="{752C2BA4-3BBE-4D22-A0D9-8D2A7B8F1C71}"/>
          </ac:spMkLst>
        </pc:spChg>
        <pc:spChg chg="add del">
          <ac:chgData name="TALYTA AUGUSTO ARAUJO" userId="e866c90c-8dc1-4ea3-ac69-6ef05b50bec5" providerId="ADAL" clId="{03F19B7E-6D82-4441-ACA4-187AEA5DEB76}" dt="2023-05-30T12:29:44.465" v="170" actId="26606"/>
          <ac:spMkLst>
            <pc:docMk/>
            <pc:sldMk cId="185876458" sldId="262"/>
            <ac:spMk id="325" creationId="{82AA7049-B18D-49D6-AD7D-DBB9E19FBB78}"/>
          </ac:spMkLst>
        </pc:spChg>
        <pc:spChg chg="add del">
          <ac:chgData name="TALYTA AUGUSTO ARAUJO" userId="e866c90c-8dc1-4ea3-ac69-6ef05b50bec5" providerId="ADAL" clId="{03F19B7E-6D82-4441-ACA4-187AEA5DEB76}" dt="2023-05-30T12:29:49.065" v="172" actId="26606"/>
          <ac:spMkLst>
            <pc:docMk/>
            <pc:sldMk cId="185876458" sldId="262"/>
            <ac:spMk id="334" creationId="{435959F4-53DA-47FF-BC24-1E5B75C69876}"/>
          </ac:spMkLst>
        </pc:spChg>
        <pc:spChg chg="add del">
          <ac:chgData name="TALYTA AUGUSTO ARAUJO" userId="e866c90c-8dc1-4ea3-ac69-6ef05b50bec5" providerId="ADAL" clId="{03F19B7E-6D82-4441-ACA4-187AEA5DEB76}" dt="2023-05-30T12:29:49.065" v="172" actId="26606"/>
          <ac:spMkLst>
            <pc:docMk/>
            <pc:sldMk cId="185876458" sldId="262"/>
            <ac:spMk id="343" creationId="{59226104-0061-4319-8237-9C001BF85D49}"/>
          </ac:spMkLst>
        </pc:spChg>
        <pc:spChg chg="add del">
          <ac:chgData name="TALYTA AUGUSTO ARAUJO" userId="e866c90c-8dc1-4ea3-ac69-6ef05b50bec5" providerId="ADAL" clId="{03F19B7E-6D82-4441-ACA4-187AEA5DEB76}" dt="2023-05-30T12:29:49.065" v="172" actId="26606"/>
          <ac:spMkLst>
            <pc:docMk/>
            <pc:sldMk cId="185876458" sldId="262"/>
            <ac:spMk id="350" creationId="{A5D0B0D3-D735-4619-AA45-B57B791E1744}"/>
          </ac:spMkLst>
        </pc:spChg>
        <pc:spChg chg="add del">
          <ac:chgData name="TALYTA AUGUSTO ARAUJO" userId="e866c90c-8dc1-4ea3-ac69-6ef05b50bec5" providerId="ADAL" clId="{03F19B7E-6D82-4441-ACA4-187AEA5DEB76}" dt="2023-05-30T12:29:49.065" v="172" actId="26606"/>
          <ac:spMkLst>
            <pc:docMk/>
            <pc:sldMk cId="185876458" sldId="262"/>
            <ac:spMk id="357" creationId="{A019653D-2F73-443C-916C-3E9277B43C4E}"/>
          </ac:spMkLst>
        </pc:spChg>
        <pc:spChg chg="add del">
          <ac:chgData name="TALYTA AUGUSTO ARAUJO" userId="e866c90c-8dc1-4ea3-ac69-6ef05b50bec5" providerId="ADAL" clId="{03F19B7E-6D82-4441-ACA4-187AEA5DEB76}" dt="2023-05-30T12:29:51.381" v="175" actId="26606"/>
          <ac:spMkLst>
            <pc:docMk/>
            <pc:sldMk cId="185876458" sldId="262"/>
            <ac:spMk id="366" creationId="{435959F4-53DA-47FF-BC24-1E5B75C69876}"/>
          </ac:spMkLst>
        </pc:spChg>
        <pc:spChg chg="add del">
          <ac:chgData name="TALYTA AUGUSTO ARAUJO" userId="e866c90c-8dc1-4ea3-ac69-6ef05b50bec5" providerId="ADAL" clId="{03F19B7E-6D82-4441-ACA4-187AEA5DEB76}" dt="2023-05-30T12:29:51.381" v="175" actId="26606"/>
          <ac:spMkLst>
            <pc:docMk/>
            <pc:sldMk cId="185876458" sldId="262"/>
            <ac:spMk id="368" creationId="{59226104-0061-4319-8237-9C001BF85D49}"/>
          </ac:spMkLst>
        </pc:spChg>
        <pc:spChg chg="add del">
          <ac:chgData name="TALYTA AUGUSTO ARAUJO" userId="e866c90c-8dc1-4ea3-ac69-6ef05b50bec5" providerId="ADAL" clId="{03F19B7E-6D82-4441-ACA4-187AEA5DEB76}" dt="2023-05-30T12:29:51.381" v="175" actId="26606"/>
          <ac:spMkLst>
            <pc:docMk/>
            <pc:sldMk cId="185876458" sldId="262"/>
            <ac:spMk id="370" creationId="{A5D0B0D3-D735-4619-AA45-B57B791E1744}"/>
          </ac:spMkLst>
        </pc:spChg>
        <pc:spChg chg="add del">
          <ac:chgData name="TALYTA AUGUSTO ARAUJO" userId="e866c90c-8dc1-4ea3-ac69-6ef05b50bec5" providerId="ADAL" clId="{03F19B7E-6D82-4441-ACA4-187AEA5DEB76}" dt="2023-05-30T12:29:51.381" v="175" actId="26606"/>
          <ac:spMkLst>
            <pc:docMk/>
            <pc:sldMk cId="185876458" sldId="262"/>
            <ac:spMk id="371" creationId="{25A2CBEC-4F23-437D-9D03-9968C9B79790}"/>
          </ac:spMkLst>
        </pc:spChg>
        <pc:spChg chg="add del">
          <ac:chgData name="TALYTA AUGUSTO ARAUJO" userId="e866c90c-8dc1-4ea3-ac69-6ef05b50bec5" providerId="ADAL" clId="{03F19B7E-6D82-4441-ACA4-187AEA5DEB76}" dt="2023-05-30T12:29:51.381" v="175" actId="26606"/>
          <ac:spMkLst>
            <pc:docMk/>
            <pc:sldMk cId="185876458" sldId="262"/>
            <ac:spMk id="373" creationId="{6264A856-A4F6-4068-9AC3-7B38A00DA75A}"/>
          </ac:spMkLst>
        </pc:spChg>
        <pc:spChg chg="add del">
          <ac:chgData name="TALYTA AUGUSTO ARAUJO" userId="e866c90c-8dc1-4ea3-ac69-6ef05b50bec5" providerId="ADAL" clId="{03F19B7E-6D82-4441-ACA4-187AEA5DEB76}" dt="2023-05-30T12:29:58.513" v="178" actId="26606"/>
          <ac:spMkLst>
            <pc:docMk/>
            <pc:sldMk cId="185876458" sldId="262"/>
            <ac:spMk id="377" creationId="{435959F4-53DA-47FF-BC24-1E5B75C69876}"/>
          </ac:spMkLst>
        </pc:spChg>
        <pc:spChg chg="add del">
          <ac:chgData name="TALYTA AUGUSTO ARAUJO" userId="e866c90c-8dc1-4ea3-ac69-6ef05b50bec5" providerId="ADAL" clId="{03F19B7E-6D82-4441-ACA4-187AEA5DEB76}" dt="2023-05-30T12:29:58.513" v="178" actId="26606"/>
          <ac:spMkLst>
            <pc:docMk/>
            <pc:sldMk cId="185876458" sldId="262"/>
            <ac:spMk id="386" creationId="{59226104-0061-4319-8237-9C001BF85D49}"/>
          </ac:spMkLst>
        </pc:spChg>
        <pc:spChg chg="add del">
          <ac:chgData name="TALYTA AUGUSTO ARAUJO" userId="e866c90c-8dc1-4ea3-ac69-6ef05b50bec5" providerId="ADAL" clId="{03F19B7E-6D82-4441-ACA4-187AEA5DEB76}" dt="2023-05-30T12:29:58.513" v="178" actId="26606"/>
          <ac:spMkLst>
            <pc:docMk/>
            <pc:sldMk cId="185876458" sldId="262"/>
            <ac:spMk id="393" creationId="{A5D0B0D3-D735-4619-AA45-B57B791E1744}"/>
          </ac:spMkLst>
        </pc:spChg>
        <pc:spChg chg="add del">
          <ac:chgData name="TALYTA AUGUSTO ARAUJO" userId="e866c90c-8dc1-4ea3-ac69-6ef05b50bec5" providerId="ADAL" clId="{03F19B7E-6D82-4441-ACA4-187AEA5DEB76}" dt="2023-05-30T12:29:58.513" v="178" actId="26606"/>
          <ac:spMkLst>
            <pc:docMk/>
            <pc:sldMk cId="185876458" sldId="262"/>
            <ac:spMk id="394" creationId="{948AEA76-67F2-4344-A189-9BFFE0076388}"/>
          </ac:spMkLst>
        </pc:spChg>
        <pc:spChg chg="add del">
          <ac:chgData name="TALYTA AUGUSTO ARAUJO" userId="e866c90c-8dc1-4ea3-ac69-6ef05b50bec5" providerId="ADAL" clId="{03F19B7E-6D82-4441-ACA4-187AEA5DEB76}" dt="2023-05-30T12:29:58.513" v="178" actId="26606"/>
          <ac:spMkLst>
            <pc:docMk/>
            <pc:sldMk cId="185876458" sldId="262"/>
            <ac:spMk id="395" creationId="{CF7F2079-504C-499A-A644-58F4DDC7643B}"/>
          </ac:spMkLst>
        </pc:spChg>
        <pc:spChg chg="add del">
          <ac:chgData name="TALYTA AUGUSTO ARAUJO" userId="e866c90c-8dc1-4ea3-ac69-6ef05b50bec5" providerId="ADAL" clId="{03F19B7E-6D82-4441-ACA4-187AEA5DEB76}" dt="2023-05-30T12:29:58.513" v="178" actId="26606"/>
          <ac:spMkLst>
            <pc:docMk/>
            <pc:sldMk cId="185876458" sldId="262"/>
            <ac:spMk id="401" creationId="{3D505D40-32E9-4C48-81F8-AD80433BE6B7}"/>
          </ac:spMkLst>
        </pc:spChg>
        <pc:spChg chg="add">
          <ac:chgData name="TALYTA AUGUSTO ARAUJO" userId="e866c90c-8dc1-4ea3-ac69-6ef05b50bec5" providerId="ADAL" clId="{03F19B7E-6D82-4441-ACA4-187AEA5DEB76}" dt="2023-05-30T12:29:58.538" v="179" actId="26606"/>
          <ac:spMkLst>
            <pc:docMk/>
            <pc:sldMk cId="185876458" sldId="262"/>
            <ac:spMk id="410" creationId="{435959F4-53DA-47FF-BC24-1E5B75C69876}"/>
          </ac:spMkLst>
        </pc:spChg>
        <pc:spChg chg="add">
          <ac:chgData name="TALYTA AUGUSTO ARAUJO" userId="e866c90c-8dc1-4ea3-ac69-6ef05b50bec5" providerId="ADAL" clId="{03F19B7E-6D82-4441-ACA4-187AEA5DEB76}" dt="2023-05-30T12:29:58.538" v="179" actId="26606"/>
          <ac:spMkLst>
            <pc:docMk/>
            <pc:sldMk cId="185876458" sldId="262"/>
            <ac:spMk id="412" creationId="{59226104-0061-4319-8237-9C001BF85D49}"/>
          </ac:spMkLst>
        </pc:spChg>
        <pc:spChg chg="add">
          <ac:chgData name="TALYTA AUGUSTO ARAUJO" userId="e866c90c-8dc1-4ea3-ac69-6ef05b50bec5" providerId="ADAL" clId="{03F19B7E-6D82-4441-ACA4-187AEA5DEB76}" dt="2023-05-30T12:29:58.538" v="179" actId="26606"/>
          <ac:spMkLst>
            <pc:docMk/>
            <pc:sldMk cId="185876458" sldId="262"/>
            <ac:spMk id="414" creationId="{A5D0B0D3-D735-4619-AA45-B57B791E1744}"/>
          </ac:spMkLst>
        </pc:spChg>
        <pc:spChg chg="add">
          <ac:chgData name="TALYTA AUGUSTO ARAUJO" userId="e866c90c-8dc1-4ea3-ac69-6ef05b50bec5" providerId="ADAL" clId="{03F19B7E-6D82-4441-ACA4-187AEA5DEB76}" dt="2023-05-30T12:29:58.538" v="179" actId="26606"/>
          <ac:spMkLst>
            <pc:docMk/>
            <pc:sldMk cId="185876458" sldId="262"/>
            <ac:spMk id="418" creationId="{752C2BA4-3BBE-4D22-A0D9-8D2A7B8F1C71}"/>
          </ac:spMkLst>
        </pc:spChg>
        <pc:spChg chg="add">
          <ac:chgData name="TALYTA AUGUSTO ARAUJO" userId="e866c90c-8dc1-4ea3-ac69-6ef05b50bec5" providerId="ADAL" clId="{03F19B7E-6D82-4441-ACA4-187AEA5DEB76}" dt="2023-05-30T12:29:58.538" v="179" actId="26606"/>
          <ac:spMkLst>
            <pc:docMk/>
            <pc:sldMk cId="185876458" sldId="262"/>
            <ac:spMk id="419" creationId="{82AA7049-B18D-49D6-AD7D-DBB9E19FBB78}"/>
          </ac:spMkLst>
        </pc:spChg>
        <pc:grpChg chg="add del">
          <ac:chgData name="TALYTA AUGUSTO ARAUJO" userId="e866c90c-8dc1-4ea3-ac69-6ef05b50bec5" providerId="ADAL" clId="{03F19B7E-6D82-4441-ACA4-187AEA5DEB76}" dt="2023-05-30T12:29:58.538" v="179" actId="26606"/>
          <ac:grpSpMkLst>
            <pc:docMk/>
            <pc:sldMk cId="185876458" sldId="262"/>
            <ac:grpSpMk id="256" creationId="{A7CF83E8-F6F0-41E3-B580-7412A04DDFB5}"/>
          </ac:grpSpMkLst>
        </pc:grpChg>
        <pc:grpChg chg="add del">
          <ac:chgData name="TALYTA AUGUSTO ARAUJO" userId="e866c90c-8dc1-4ea3-ac69-6ef05b50bec5" providerId="ADAL" clId="{03F19B7E-6D82-4441-ACA4-187AEA5DEB76}" dt="2023-05-30T12:29:58.538" v="179" actId="26606"/>
          <ac:grpSpMkLst>
            <pc:docMk/>
            <pc:sldMk cId="185876458" sldId="262"/>
            <ac:grpSpMk id="265" creationId="{51B01909-73B8-4486-A749-C643B1D7E361}"/>
          </ac:grpSpMkLst>
        </pc:grpChg>
        <pc:grpChg chg="add del">
          <ac:chgData name="TALYTA AUGUSTO ARAUJO" userId="e866c90c-8dc1-4ea3-ac69-6ef05b50bec5" providerId="ADAL" clId="{03F19B7E-6D82-4441-ACA4-187AEA5DEB76}" dt="2023-05-30T12:29:58.538" v="179" actId="26606"/>
          <ac:grpSpMkLst>
            <pc:docMk/>
            <pc:sldMk cId="185876458" sldId="262"/>
            <ac:grpSpMk id="272" creationId="{674FBD09-398F-4886-8D52-3CCAB16ED12F}"/>
          </ac:grpSpMkLst>
        </pc:grpChg>
        <pc:grpChg chg="add del">
          <ac:chgData name="TALYTA AUGUSTO ARAUJO" userId="e866c90c-8dc1-4ea3-ac69-6ef05b50bec5" providerId="ADAL" clId="{03F19B7E-6D82-4441-ACA4-187AEA5DEB76}" dt="2023-05-30T12:29:58.538" v="179" actId="26606"/>
          <ac:grpSpMkLst>
            <pc:docMk/>
            <pc:sldMk cId="185876458" sldId="262"/>
            <ac:grpSpMk id="280" creationId="{3D4FD378-E29E-4996-A8B0-11E2368A6E83}"/>
          </ac:grpSpMkLst>
        </pc:grpChg>
        <pc:grpChg chg="add del">
          <ac:chgData name="TALYTA AUGUSTO ARAUJO" userId="e866c90c-8dc1-4ea3-ac69-6ef05b50bec5" providerId="ADAL" clId="{03F19B7E-6D82-4441-ACA4-187AEA5DEB76}" dt="2023-05-30T12:29:44.465" v="170" actId="26606"/>
          <ac:grpSpMkLst>
            <pc:docMk/>
            <pc:sldMk cId="185876458" sldId="262"/>
            <ac:grpSpMk id="294" creationId="{A7CF83E8-F6F0-41E3-B580-7412A04DDFB5}"/>
          </ac:grpSpMkLst>
        </pc:grpChg>
        <pc:grpChg chg="add del">
          <ac:chgData name="TALYTA AUGUSTO ARAUJO" userId="e866c90c-8dc1-4ea3-ac69-6ef05b50bec5" providerId="ADAL" clId="{03F19B7E-6D82-4441-ACA4-187AEA5DEB76}" dt="2023-05-30T12:29:44.465" v="170" actId="26606"/>
          <ac:grpSpMkLst>
            <pc:docMk/>
            <pc:sldMk cId="185876458" sldId="262"/>
            <ac:grpSpMk id="305" creationId="{51B01909-73B8-4486-A749-C643B1D7E361}"/>
          </ac:grpSpMkLst>
        </pc:grpChg>
        <pc:grpChg chg="add del">
          <ac:chgData name="TALYTA AUGUSTO ARAUJO" userId="e866c90c-8dc1-4ea3-ac69-6ef05b50bec5" providerId="ADAL" clId="{03F19B7E-6D82-4441-ACA4-187AEA5DEB76}" dt="2023-05-30T12:29:44.465" v="170" actId="26606"/>
          <ac:grpSpMkLst>
            <pc:docMk/>
            <pc:sldMk cId="185876458" sldId="262"/>
            <ac:grpSpMk id="315" creationId="{06B4C967-D337-479B-87CA-7587B7FCFF5E}"/>
          </ac:grpSpMkLst>
        </pc:grpChg>
        <pc:grpChg chg="add del">
          <ac:chgData name="TALYTA AUGUSTO ARAUJO" userId="e866c90c-8dc1-4ea3-ac69-6ef05b50bec5" providerId="ADAL" clId="{03F19B7E-6D82-4441-ACA4-187AEA5DEB76}" dt="2023-05-30T12:29:51.381" v="175" actId="26606"/>
          <ac:grpSpMkLst>
            <pc:docMk/>
            <pc:sldMk cId="185876458" sldId="262"/>
            <ac:grpSpMk id="317" creationId="{DBBA0A0D-8F6A-400A-9E49-8C008E2C7DB1}"/>
          </ac:grpSpMkLst>
        </pc:grpChg>
        <pc:grpChg chg="add del">
          <ac:chgData name="TALYTA AUGUSTO ARAUJO" userId="e866c90c-8dc1-4ea3-ac69-6ef05b50bec5" providerId="ADAL" clId="{03F19B7E-6D82-4441-ACA4-187AEA5DEB76}" dt="2023-05-30T12:29:58.513" v="178" actId="26606"/>
          <ac:grpSpMkLst>
            <pc:docMk/>
            <pc:sldMk cId="185876458" sldId="262"/>
            <ac:grpSpMk id="319" creationId="{DBBA0A0D-8F6A-400A-9E49-8C008E2C7DB1}"/>
          </ac:grpSpMkLst>
        </pc:grpChg>
        <pc:grpChg chg="add del">
          <ac:chgData name="TALYTA AUGUSTO ARAUJO" userId="e866c90c-8dc1-4ea3-ac69-6ef05b50bec5" providerId="ADAL" clId="{03F19B7E-6D82-4441-ACA4-187AEA5DEB76}" dt="2023-05-30T12:29:44.465" v="170" actId="26606"/>
          <ac:grpSpMkLst>
            <pc:docMk/>
            <pc:sldMk cId="185876458" sldId="262"/>
            <ac:grpSpMk id="327" creationId="{3850DB66-16D1-4953-A6E3-FCA3DC5F276F}"/>
          </ac:grpSpMkLst>
        </pc:grpChg>
        <pc:grpChg chg="add del">
          <ac:chgData name="TALYTA AUGUSTO ARAUJO" userId="e866c90c-8dc1-4ea3-ac69-6ef05b50bec5" providerId="ADAL" clId="{03F19B7E-6D82-4441-ACA4-187AEA5DEB76}" dt="2023-05-30T12:29:49.065" v="172" actId="26606"/>
          <ac:grpSpMkLst>
            <pc:docMk/>
            <pc:sldMk cId="185876458" sldId="262"/>
            <ac:grpSpMk id="335" creationId="{A7CF83E8-F6F0-41E3-B580-7412A04DDFB5}"/>
          </ac:grpSpMkLst>
        </pc:grpChg>
        <pc:grpChg chg="add del">
          <ac:chgData name="TALYTA AUGUSTO ARAUJO" userId="e866c90c-8dc1-4ea3-ac69-6ef05b50bec5" providerId="ADAL" clId="{03F19B7E-6D82-4441-ACA4-187AEA5DEB76}" dt="2023-05-30T12:29:49.065" v="172" actId="26606"/>
          <ac:grpSpMkLst>
            <pc:docMk/>
            <pc:sldMk cId="185876458" sldId="262"/>
            <ac:grpSpMk id="344" creationId="{51B01909-73B8-4486-A749-C643B1D7E361}"/>
          </ac:grpSpMkLst>
        </pc:grpChg>
        <pc:grpChg chg="add del">
          <ac:chgData name="TALYTA AUGUSTO ARAUJO" userId="e866c90c-8dc1-4ea3-ac69-6ef05b50bec5" providerId="ADAL" clId="{03F19B7E-6D82-4441-ACA4-187AEA5DEB76}" dt="2023-05-30T12:29:49.065" v="172" actId="26606"/>
          <ac:grpSpMkLst>
            <pc:docMk/>
            <pc:sldMk cId="185876458" sldId="262"/>
            <ac:grpSpMk id="351" creationId="{06B4C967-D337-479B-87CA-7587B7FCFF5E}"/>
          </ac:grpSpMkLst>
        </pc:grpChg>
        <pc:grpChg chg="add del">
          <ac:chgData name="TALYTA AUGUSTO ARAUJO" userId="e866c90c-8dc1-4ea3-ac69-6ef05b50bec5" providerId="ADAL" clId="{03F19B7E-6D82-4441-ACA4-187AEA5DEB76}" dt="2023-05-30T12:29:49.065" v="172" actId="26606"/>
          <ac:grpSpMkLst>
            <pc:docMk/>
            <pc:sldMk cId="185876458" sldId="262"/>
            <ac:grpSpMk id="358" creationId="{7F3CC54C-8A5F-42B2-80EF-40005E1BB42E}"/>
          </ac:grpSpMkLst>
        </pc:grpChg>
        <pc:grpChg chg="add del">
          <ac:chgData name="TALYTA AUGUSTO ARAUJO" userId="e866c90c-8dc1-4ea3-ac69-6ef05b50bec5" providerId="ADAL" clId="{03F19B7E-6D82-4441-ACA4-187AEA5DEB76}" dt="2023-05-30T12:29:51.381" v="175" actId="26606"/>
          <ac:grpSpMkLst>
            <pc:docMk/>
            <pc:sldMk cId="185876458" sldId="262"/>
            <ac:grpSpMk id="367" creationId="{A7CF83E8-F6F0-41E3-B580-7412A04DDFB5}"/>
          </ac:grpSpMkLst>
        </pc:grpChg>
        <pc:grpChg chg="add del">
          <ac:chgData name="TALYTA AUGUSTO ARAUJO" userId="e866c90c-8dc1-4ea3-ac69-6ef05b50bec5" providerId="ADAL" clId="{03F19B7E-6D82-4441-ACA4-187AEA5DEB76}" dt="2023-05-30T12:29:51.381" v="175" actId="26606"/>
          <ac:grpSpMkLst>
            <pc:docMk/>
            <pc:sldMk cId="185876458" sldId="262"/>
            <ac:grpSpMk id="369" creationId="{51B01909-73B8-4486-A749-C643B1D7E361}"/>
          </ac:grpSpMkLst>
        </pc:grpChg>
        <pc:grpChg chg="add del">
          <ac:chgData name="TALYTA AUGUSTO ARAUJO" userId="e866c90c-8dc1-4ea3-ac69-6ef05b50bec5" providerId="ADAL" clId="{03F19B7E-6D82-4441-ACA4-187AEA5DEB76}" dt="2023-05-30T12:29:51.381" v="175" actId="26606"/>
          <ac:grpSpMkLst>
            <pc:docMk/>
            <pc:sldMk cId="185876458" sldId="262"/>
            <ac:grpSpMk id="374" creationId="{C2983E8C-44FB-463B-B6B0-B53E96ACCD72}"/>
          </ac:grpSpMkLst>
        </pc:grpChg>
        <pc:grpChg chg="add del">
          <ac:chgData name="TALYTA AUGUSTO ARAUJO" userId="e866c90c-8dc1-4ea3-ac69-6ef05b50bec5" providerId="ADAL" clId="{03F19B7E-6D82-4441-ACA4-187AEA5DEB76}" dt="2023-05-30T12:29:58.513" v="178" actId="26606"/>
          <ac:grpSpMkLst>
            <pc:docMk/>
            <pc:sldMk cId="185876458" sldId="262"/>
            <ac:grpSpMk id="378" creationId="{A7CF83E8-F6F0-41E3-B580-7412A04DDFB5}"/>
          </ac:grpSpMkLst>
        </pc:grpChg>
        <pc:grpChg chg="add del">
          <ac:chgData name="TALYTA AUGUSTO ARAUJO" userId="e866c90c-8dc1-4ea3-ac69-6ef05b50bec5" providerId="ADAL" clId="{03F19B7E-6D82-4441-ACA4-187AEA5DEB76}" dt="2023-05-30T12:29:58.513" v="178" actId="26606"/>
          <ac:grpSpMkLst>
            <pc:docMk/>
            <pc:sldMk cId="185876458" sldId="262"/>
            <ac:grpSpMk id="387" creationId="{51B01909-73B8-4486-A749-C643B1D7E361}"/>
          </ac:grpSpMkLst>
        </pc:grpChg>
        <pc:grpChg chg="add del">
          <ac:chgData name="TALYTA AUGUSTO ARAUJO" userId="e866c90c-8dc1-4ea3-ac69-6ef05b50bec5" providerId="ADAL" clId="{03F19B7E-6D82-4441-ACA4-187AEA5DEB76}" dt="2023-05-30T12:29:58.513" v="178" actId="26606"/>
          <ac:grpSpMkLst>
            <pc:docMk/>
            <pc:sldMk cId="185876458" sldId="262"/>
            <ac:grpSpMk id="402" creationId="{C507BF36-B92B-4CAC-BCA7-8364B51E1F09}"/>
          </ac:grpSpMkLst>
        </pc:grpChg>
        <pc:grpChg chg="add">
          <ac:chgData name="TALYTA AUGUSTO ARAUJO" userId="e866c90c-8dc1-4ea3-ac69-6ef05b50bec5" providerId="ADAL" clId="{03F19B7E-6D82-4441-ACA4-187AEA5DEB76}" dt="2023-05-30T12:29:58.538" v="179" actId="26606"/>
          <ac:grpSpMkLst>
            <pc:docMk/>
            <pc:sldMk cId="185876458" sldId="262"/>
            <ac:grpSpMk id="411" creationId="{A7CF83E8-F6F0-41E3-B580-7412A04DDFB5}"/>
          </ac:grpSpMkLst>
        </pc:grpChg>
        <pc:grpChg chg="add">
          <ac:chgData name="TALYTA AUGUSTO ARAUJO" userId="e866c90c-8dc1-4ea3-ac69-6ef05b50bec5" providerId="ADAL" clId="{03F19B7E-6D82-4441-ACA4-187AEA5DEB76}" dt="2023-05-30T12:29:58.538" v="179" actId="26606"/>
          <ac:grpSpMkLst>
            <pc:docMk/>
            <pc:sldMk cId="185876458" sldId="262"/>
            <ac:grpSpMk id="413" creationId="{51B01909-73B8-4486-A749-C643B1D7E361}"/>
          </ac:grpSpMkLst>
        </pc:grpChg>
        <pc:grpChg chg="add">
          <ac:chgData name="TALYTA AUGUSTO ARAUJO" userId="e866c90c-8dc1-4ea3-ac69-6ef05b50bec5" providerId="ADAL" clId="{03F19B7E-6D82-4441-ACA4-187AEA5DEB76}" dt="2023-05-30T12:29:58.538" v="179" actId="26606"/>
          <ac:grpSpMkLst>
            <pc:docMk/>
            <pc:sldMk cId="185876458" sldId="262"/>
            <ac:grpSpMk id="415" creationId="{06B4C967-D337-479B-87CA-7587B7FCFF5E}"/>
          </ac:grpSpMkLst>
        </pc:grpChg>
        <pc:grpChg chg="add">
          <ac:chgData name="TALYTA AUGUSTO ARAUJO" userId="e866c90c-8dc1-4ea3-ac69-6ef05b50bec5" providerId="ADAL" clId="{03F19B7E-6D82-4441-ACA4-187AEA5DEB76}" dt="2023-05-30T12:29:58.538" v="179" actId="26606"/>
          <ac:grpSpMkLst>
            <pc:docMk/>
            <pc:sldMk cId="185876458" sldId="262"/>
            <ac:grpSpMk id="420" creationId="{3850DB66-16D1-4953-A6E3-FCA3DC5F276F}"/>
          </ac:grpSpMkLst>
        </pc:grpChg>
        <pc:graphicFrameChg chg="del">
          <ac:chgData name="TALYTA AUGUSTO ARAUJO" userId="e866c90c-8dc1-4ea3-ac69-6ef05b50bec5" providerId="ADAL" clId="{03F19B7E-6D82-4441-ACA4-187AEA5DEB76}" dt="2023-05-30T12:28:19.137" v="158" actId="478"/>
          <ac:graphicFrameMkLst>
            <pc:docMk/>
            <pc:sldMk cId="185876458" sldId="262"/>
            <ac:graphicFrameMk id="6" creationId="{3438737E-D782-1C84-D28B-C7F9D188A6CD}"/>
          </ac:graphicFrameMkLst>
        </pc:graphicFrameChg>
        <pc:picChg chg="add del mod">
          <ac:chgData name="TALYTA AUGUSTO ARAUJO" userId="e866c90c-8dc1-4ea3-ac69-6ef05b50bec5" providerId="ADAL" clId="{03F19B7E-6D82-4441-ACA4-187AEA5DEB76}" dt="2023-05-31T10:28:28.920" v="2191" actId="21"/>
          <ac:picMkLst>
            <pc:docMk/>
            <pc:sldMk cId="185876458" sldId="262"/>
            <ac:picMk id="4" creationId="{9337C671-A094-4706-2169-BA2EA9DE1298}"/>
          </ac:picMkLst>
        </pc:picChg>
        <pc:picChg chg="add mod">
          <ac:chgData name="TALYTA AUGUSTO ARAUJO" userId="e866c90c-8dc1-4ea3-ac69-6ef05b50bec5" providerId="ADAL" clId="{03F19B7E-6D82-4441-ACA4-187AEA5DEB76}" dt="2023-05-31T10:28:52.763" v="2196" actId="1076"/>
          <ac:picMkLst>
            <pc:docMk/>
            <pc:sldMk cId="185876458" sldId="262"/>
            <ac:picMk id="5" creationId="{A847EF0E-2D17-33D9-C442-390A014A3B71}"/>
          </ac:picMkLst>
        </pc:picChg>
      </pc:sldChg>
      <pc:sldChg chg="modSp mod modNotesTx">
        <pc:chgData name="TALYTA AUGUSTO ARAUJO" userId="e866c90c-8dc1-4ea3-ac69-6ef05b50bec5" providerId="ADAL" clId="{03F19B7E-6D82-4441-ACA4-187AEA5DEB76}" dt="2023-06-13T12:07:29.194" v="2784" actId="20577"/>
        <pc:sldMkLst>
          <pc:docMk/>
          <pc:sldMk cId="3105834555" sldId="263"/>
        </pc:sldMkLst>
        <pc:spChg chg="mod">
          <ac:chgData name="TALYTA AUGUSTO ARAUJO" userId="e866c90c-8dc1-4ea3-ac69-6ef05b50bec5" providerId="ADAL" clId="{03F19B7E-6D82-4441-ACA4-187AEA5DEB76}" dt="2023-05-30T12:11:40.535" v="79" actId="20577"/>
          <ac:spMkLst>
            <pc:docMk/>
            <pc:sldMk cId="3105834555" sldId="263"/>
            <ac:spMk id="2" creationId="{9D77B3A6-5723-15B9-D3DB-E5BCB6CDCF39}"/>
          </ac:spMkLst>
        </pc:spChg>
        <pc:spChg chg="mod">
          <ac:chgData name="TALYTA AUGUSTO ARAUJO" userId="e866c90c-8dc1-4ea3-ac69-6ef05b50bec5" providerId="ADAL" clId="{03F19B7E-6D82-4441-ACA4-187AEA5DEB76}" dt="2023-06-13T12:07:29.194" v="2784" actId="20577"/>
          <ac:spMkLst>
            <pc:docMk/>
            <pc:sldMk cId="3105834555" sldId="263"/>
            <ac:spMk id="3" creationId="{C8082BE1-9E4A-E701-5DEB-F36E089A57DE}"/>
          </ac:spMkLst>
        </pc:spChg>
      </pc:sldChg>
      <pc:sldChg chg="new del">
        <pc:chgData name="TALYTA AUGUSTO ARAUJO" userId="e866c90c-8dc1-4ea3-ac69-6ef05b50bec5" providerId="ADAL" clId="{03F19B7E-6D82-4441-ACA4-187AEA5DEB76}" dt="2023-05-30T11:45:34.894" v="1" actId="2696"/>
        <pc:sldMkLst>
          <pc:docMk/>
          <pc:sldMk cId="180306116" sldId="264"/>
        </pc:sldMkLst>
      </pc:sldChg>
      <pc:sldChg chg="modSp new mod">
        <pc:chgData name="TALYTA AUGUSTO ARAUJO" userId="e866c90c-8dc1-4ea3-ac69-6ef05b50bec5" providerId="ADAL" clId="{03F19B7E-6D82-4441-ACA4-187AEA5DEB76}" dt="2023-06-13T12:08:29.995" v="2793" actId="20577"/>
        <pc:sldMkLst>
          <pc:docMk/>
          <pc:sldMk cId="3501162402" sldId="264"/>
        </pc:sldMkLst>
        <pc:spChg chg="mod">
          <ac:chgData name="TALYTA AUGUSTO ARAUJO" userId="e866c90c-8dc1-4ea3-ac69-6ef05b50bec5" providerId="ADAL" clId="{03F19B7E-6D82-4441-ACA4-187AEA5DEB76}" dt="2023-06-13T12:08:29.995" v="2793" actId="20577"/>
          <ac:spMkLst>
            <pc:docMk/>
            <pc:sldMk cId="3501162402" sldId="264"/>
            <ac:spMk id="2" creationId="{FD82642A-A5CD-56C0-4DB8-450BD5236683}"/>
          </ac:spMkLst>
        </pc:spChg>
      </pc:sldChg>
    </pc:docChg>
  </pc:docChgLst>
  <pc:docChgLst>
    <pc:chgData name="TALYTA AUGUSTO ARAUJO" userId="S::talyta.augusto@alunoescolassociais.org.br::e866c90c-8dc1-4ea3-ac69-6ef05b50bec5" providerId="AD" clId="Web-{F8BB25D7-7546-4257-AC20-53C9F4CB34D9}"/>
    <pc:docChg chg="addSld modSld">
      <pc:chgData name="TALYTA AUGUSTO ARAUJO" userId="S::talyta.augusto@alunoescolassociais.org.br::e866c90c-8dc1-4ea3-ac69-6ef05b50bec5" providerId="AD" clId="Web-{F8BB25D7-7546-4257-AC20-53C9F4CB34D9}" dt="2023-05-26T14:58:03.906" v="94"/>
      <pc:docMkLst>
        <pc:docMk/>
      </pc:docMkLst>
      <pc:sldChg chg="modSp new modNotes">
        <pc:chgData name="TALYTA AUGUSTO ARAUJO" userId="S::talyta.augusto@alunoescolassociais.org.br::e866c90c-8dc1-4ea3-ac69-6ef05b50bec5" providerId="AD" clId="Web-{F8BB25D7-7546-4257-AC20-53C9F4CB34D9}" dt="2023-05-26T14:41:00.316" v="61"/>
        <pc:sldMkLst>
          <pc:docMk/>
          <pc:sldMk cId="16972858" sldId="258"/>
        </pc:sldMkLst>
        <pc:spChg chg="mod">
          <ac:chgData name="TALYTA AUGUSTO ARAUJO" userId="S::talyta.augusto@alunoescolassociais.org.br::e866c90c-8dc1-4ea3-ac69-6ef05b50bec5" providerId="AD" clId="Web-{F8BB25D7-7546-4257-AC20-53C9F4CB34D9}" dt="2023-05-26T14:38:36.422" v="8" actId="20577"/>
          <ac:spMkLst>
            <pc:docMk/>
            <pc:sldMk cId="16972858" sldId="258"/>
            <ac:spMk id="2" creationId="{2316C943-369C-3824-4EFB-1D32FC039236}"/>
          </ac:spMkLst>
        </pc:spChg>
      </pc:sldChg>
      <pc:sldChg chg="modSp new modNotes">
        <pc:chgData name="TALYTA AUGUSTO ARAUJO" userId="S::talyta.augusto@alunoescolassociais.org.br::e866c90c-8dc1-4ea3-ac69-6ef05b50bec5" providerId="AD" clId="Web-{F8BB25D7-7546-4257-AC20-53C9F4CB34D9}" dt="2023-05-26T14:47:39.685" v="80"/>
        <pc:sldMkLst>
          <pc:docMk/>
          <pc:sldMk cId="1508738630" sldId="259"/>
        </pc:sldMkLst>
        <pc:spChg chg="mod">
          <ac:chgData name="TALYTA AUGUSTO ARAUJO" userId="S::talyta.augusto@alunoescolassociais.org.br::e866c90c-8dc1-4ea3-ac69-6ef05b50bec5" providerId="AD" clId="Web-{F8BB25D7-7546-4257-AC20-53C9F4CB34D9}" dt="2023-05-26T14:41:21.926" v="68" actId="20577"/>
          <ac:spMkLst>
            <pc:docMk/>
            <pc:sldMk cId="1508738630" sldId="259"/>
            <ac:spMk id="2" creationId="{6FEC4AF1-1DC0-52F9-6FA3-36D493604EA6}"/>
          </ac:spMkLst>
        </pc:spChg>
        <pc:spChg chg="mod">
          <ac:chgData name="TALYTA AUGUSTO ARAUJO" userId="S::talyta.augusto@alunoescolassociais.org.br::e866c90c-8dc1-4ea3-ac69-6ef05b50bec5" providerId="AD" clId="Web-{F8BB25D7-7546-4257-AC20-53C9F4CB34D9}" dt="2023-05-26T14:44:01.649" v="73" actId="20577"/>
          <ac:spMkLst>
            <pc:docMk/>
            <pc:sldMk cId="1508738630" sldId="259"/>
            <ac:spMk id="3" creationId="{543C1EB0-8AD3-D5A8-3B99-8A8FDFA6045D}"/>
          </ac:spMkLst>
        </pc:spChg>
      </pc:sldChg>
      <pc:sldChg chg="addSp delSp modSp new">
        <pc:chgData name="TALYTA AUGUSTO ARAUJO" userId="S::talyta.augusto@alunoescolassociais.org.br::e866c90c-8dc1-4ea3-ac69-6ef05b50bec5" providerId="AD" clId="Web-{F8BB25D7-7546-4257-AC20-53C9F4CB34D9}" dt="2023-05-26T14:58:03.906" v="94"/>
        <pc:sldMkLst>
          <pc:docMk/>
          <pc:sldMk cId="2055172134" sldId="260"/>
        </pc:sldMkLst>
        <pc:spChg chg="mod">
          <ac:chgData name="TALYTA AUGUSTO ARAUJO" userId="S::talyta.augusto@alunoescolassociais.org.br::e866c90c-8dc1-4ea3-ac69-6ef05b50bec5" providerId="AD" clId="Web-{F8BB25D7-7546-4257-AC20-53C9F4CB34D9}" dt="2023-05-26T14:53:23.602" v="88" actId="20577"/>
          <ac:spMkLst>
            <pc:docMk/>
            <pc:sldMk cId="2055172134" sldId="260"/>
            <ac:spMk id="2" creationId="{22940DF3-7827-C738-1517-F8A0343EDCCF}"/>
          </ac:spMkLst>
        </pc:spChg>
        <pc:spChg chg="add del">
          <ac:chgData name="TALYTA AUGUSTO ARAUJO" userId="S::talyta.augusto@alunoescolassociais.org.br::e866c90c-8dc1-4ea3-ac69-6ef05b50bec5" providerId="AD" clId="Web-{F8BB25D7-7546-4257-AC20-53C9F4CB34D9}" dt="2023-05-26T14:58:03.906" v="94"/>
          <ac:spMkLst>
            <pc:docMk/>
            <pc:sldMk cId="2055172134" sldId="260"/>
            <ac:spMk id="3" creationId="{A35B0642-68B2-CD5C-5E1B-CFC8C9DACC57}"/>
          </ac:spMkLst>
        </pc:spChg>
        <pc:spChg chg="add del mod">
          <ac:chgData name="TALYTA AUGUSTO ARAUJO" userId="S::talyta.augusto@alunoescolassociais.org.br::e866c90c-8dc1-4ea3-ac69-6ef05b50bec5" providerId="AD" clId="Web-{F8BB25D7-7546-4257-AC20-53C9F4CB34D9}" dt="2023-05-26T14:58:03.906" v="93"/>
          <ac:spMkLst>
            <pc:docMk/>
            <pc:sldMk cId="2055172134" sldId="260"/>
            <ac:spMk id="6" creationId="{AAEDF6E4-8440-48F2-77A3-9AE0DC93F719}"/>
          </ac:spMkLst>
        </pc:spChg>
        <pc:graphicFrameChg chg="add del mod ord modGraphic">
          <ac:chgData name="TALYTA AUGUSTO ARAUJO" userId="S::talyta.augusto@alunoescolassociais.org.br::e866c90c-8dc1-4ea3-ac69-6ef05b50bec5" providerId="AD" clId="Web-{F8BB25D7-7546-4257-AC20-53C9F4CB34D9}" dt="2023-05-26T14:58:03.906" v="94"/>
          <ac:graphicFrameMkLst>
            <pc:docMk/>
            <pc:sldMk cId="2055172134" sldId="260"/>
            <ac:graphicFrameMk id="5" creationId="{F9612F3E-6CC0-AEA6-B000-B6468E27BBE6}"/>
          </ac:graphicFrameMkLst>
        </pc:graphicFrameChg>
      </pc:sldChg>
    </pc:docChg>
  </pc:docChgLst>
  <pc:docChgLst>
    <pc:chgData name="ALEXSANDRO WILLIAN JACINTHO GOMES" userId="4d59f335-b720-4882-a1d0-c83ddcea430e" providerId="ADAL" clId="{768C2D0C-C6DD-46AE-95A5-CB2617DA263F}"/>
    <pc:docChg chg="undo custSel addSld delSld modSld">
      <pc:chgData name="ALEXSANDRO WILLIAN JACINTHO GOMES" userId="4d59f335-b720-4882-a1d0-c83ddcea430e" providerId="ADAL" clId="{768C2D0C-C6DD-46AE-95A5-CB2617DA263F}" dt="2023-05-26T15:11:28.445" v="497" actId="20577"/>
      <pc:docMkLst>
        <pc:docMk/>
      </pc:docMkLst>
      <pc:sldChg chg="addSp delSp modSp mod modTransition addAnim delAnim modAnim delDesignElem modNotesTx">
        <pc:chgData name="ALEXSANDRO WILLIAN JACINTHO GOMES" userId="4d59f335-b720-4882-a1d0-c83ddcea430e" providerId="ADAL" clId="{768C2D0C-C6DD-46AE-95A5-CB2617DA263F}" dt="2023-05-26T14:55:17.352" v="167"/>
        <pc:sldMkLst>
          <pc:docMk/>
          <pc:sldMk cId="1098494033" sldId="256"/>
        </pc:sldMkLst>
        <pc:spChg chg="mod ord">
          <ac:chgData name="ALEXSANDRO WILLIAN JACINTHO GOMES" userId="4d59f335-b720-4882-a1d0-c83ddcea430e" providerId="ADAL" clId="{768C2D0C-C6DD-46AE-95A5-CB2617DA263F}" dt="2023-05-26T14:38:51.629" v="69" actId="26606"/>
          <ac:spMkLst>
            <pc:docMk/>
            <pc:sldMk cId="1098494033" sldId="256"/>
            <ac:spMk id="2" creationId="{553690D1-408B-5DF2-6591-9F10FEB0328D}"/>
          </ac:spMkLst>
        </pc:spChg>
        <pc:spChg chg="del mod">
          <ac:chgData name="ALEXSANDRO WILLIAN JACINTHO GOMES" userId="4d59f335-b720-4882-a1d0-c83ddcea430e" providerId="ADAL" clId="{768C2D0C-C6DD-46AE-95A5-CB2617DA263F}" dt="2023-05-26T14:44:57.722" v="96" actId="478"/>
          <ac:spMkLst>
            <pc:docMk/>
            <pc:sldMk cId="1098494033" sldId="256"/>
            <ac:spMk id="3" creationId="{0E4F2EA3-380A-8E74-B6D7-3142D02D2C79}"/>
          </ac:spMkLst>
        </pc:spChg>
        <pc:spChg chg="add del">
          <ac:chgData name="ALEXSANDRO WILLIAN JACINTHO GOMES" userId="4d59f335-b720-4882-a1d0-c83ddcea430e" providerId="ADAL" clId="{768C2D0C-C6DD-46AE-95A5-CB2617DA263F}" dt="2023-05-26T14:38:51.629" v="69" actId="26606"/>
          <ac:spMkLst>
            <pc:docMk/>
            <pc:sldMk cId="1098494033" sldId="256"/>
            <ac:spMk id="9" creationId="{A5D0B0D3-D735-4619-AA45-B57B791E1744}"/>
          </ac:spMkLst>
        </pc:spChg>
        <pc:spChg chg="add del">
          <ac:chgData name="ALEXSANDRO WILLIAN JACINTHO GOMES" userId="4d59f335-b720-4882-a1d0-c83ddcea430e" providerId="ADAL" clId="{768C2D0C-C6DD-46AE-95A5-CB2617DA263F}" dt="2023-05-26T14:38:51.629" v="69" actId="26606"/>
          <ac:spMkLst>
            <pc:docMk/>
            <pc:sldMk cId="1098494033" sldId="256"/>
            <ac:spMk id="19" creationId="{3D505D40-32E9-4C48-81F8-AD80433BE6B7}"/>
          </ac:spMkLst>
        </pc:spChg>
        <pc:spChg chg="add del">
          <ac:chgData name="ALEXSANDRO WILLIAN JACINTHO GOMES" userId="4d59f335-b720-4882-a1d0-c83ddcea430e" providerId="ADAL" clId="{768C2D0C-C6DD-46AE-95A5-CB2617DA263F}" dt="2023-05-26T14:38:44.447" v="66" actId="26606"/>
          <ac:spMkLst>
            <pc:docMk/>
            <pc:sldMk cId="1098494033" sldId="256"/>
            <ac:spMk id="33" creationId="{A5D0B0D3-D735-4619-AA45-B57B791E1744}"/>
          </ac:spMkLst>
        </pc:spChg>
        <pc:spChg chg="add del">
          <ac:chgData name="ALEXSANDRO WILLIAN JACINTHO GOMES" userId="4d59f335-b720-4882-a1d0-c83ddcea430e" providerId="ADAL" clId="{768C2D0C-C6DD-46AE-95A5-CB2617DA263F}" dt="2023-05-26T14:38:44.447" v="66" actId="26606"/>
          <ac:spMkLst>
            <pc:docMk/>
            <pc:sldMk cId="1098494033" sldId="256"/>
            <ac:spMk id="35" creationId="{25A2CBEC-4F23-437D-9D03-9968C9B79790}"/>
          </ac:spMkLst>
        </pc:spChg>
        <pc:spChg chg="add del">
          <ac:chgData name="ALEXSANDRO WILLIAN JACINTHO GOMES" userId="4d59f335-b720-4882-a1d0-c83ddcea430e" providerId="ADAL" clId="{768C2D0C-C6DD-46AE-95A5-CB2617DA263F}" dt="2023-05-26T14:38:44.447" v="66" actId="26606"/>
          <ac:spMkLst>
            <pc:docMk/>
            <pc:sldMk cId="1098494033" sldId="256"/>
            <ac:spMk id="45" creationId="{6264A856-A4F6-4068-9AC3-7B38A00DA75A}"/>
          </ac:spMkLst>
        </pc:spChg>
        <pc:spChg chg="add del">
          <ac:chgData name="ALEXSANDRO WILLIAN JACINTHO GOMES" userId="4d59f335-b720-4882-a1d0-c83ddcea430e" providerId="ADAL" clId="{768C2D0C-C6DD-46AE-95A5-CB2617DA263F}" dt="2023-05-26T14:38:51.598" v="68" actId="26606"/>
          <ac:spMkLst>
            <pc:docMk/>
            <pc:sldMk cId="1098494033" sldId="256"/>
            <ac:spMk id="57" creationId="{A5D0B0D3-D735-4619-AA45-B57B791E1744}"/>
          </ac:spMkLst>
        </pc:spChg>
        <pc:spChg chg="add del">
          <ac:chgData name="ALEXSANDRO WILLIAN JACINTHO GOMES" userId="4d59f335-b720-4882-a1d0-c83ddcea430e" providerId="ADAL" clId="{768C2D0C-C6DD-46AE-95A5-CB2617DA263F}" dt="2023-05-26T14:38:51.598" v="68" actId="26606"/>
          <ac:spMkLst>
            <pc:docMk/>
            <pc:sldMk cId="1098494033" sldId="256"/>
            <ac:spMk id="58" creationId="{948AEA76-67F2-4344-A189-9BFFE0076388}"/>
          </ac:spMkLst>
        </pc:spChg>
        <pc:spChg chg="add del">
          <ac:chgData name="ALEXSANDRO WILLIAN JACINTHO GOMES" userId="4d59f335-b720-4882-a1d0-c83ddcea430e" providerId="ADAL" clId="{768C2D0C-C6DD-46AE-95A5-CB2617DA263F}" dt="2023-05-26T14:38:51.598" v="68" actId="26606"/>
          <ac:spMkLst>
            <pc:docMk/>
            <pc:sldMk cId="1098494033" sldId="256"/>
            <ac:spMk id="59" creationId="{838456E0-BAD6-49AA-B7F3-846752A7EE0B}"/>
          </ac:spMkLst>
        </pc:spChg>
        <pc:spChg chg="add del">
          <ac:chgData name="ALEXSANDRO WILLIAN JACINTHO GOMES" userId="4d59f335-b720-4882-a1d0-c83ddcea430e" providerId="ADAL" clId="{768C2D0C-C6DD-46AE-95A5-CB2617DA263F}" dt="2023-05-26T14:38:51.598" v="68" actId="26606"/>
          <ac:spMkLst>
            <pc:docMk/>
            <pc:sldMk cId="1098494033" sldId="256"/>
            <ac:spMk id="65" creationId="{ACFC1F4B-C7BE-44D2-8FA4-1CE2FCF06B0C}"/>
          </ac:spMkLst>
        </pc:spChg>
        <pc:spChg chg="add del">
          <ac:chgData name="ALEXSANDRO WILLIAN JACINTHO GOMES" userId="4d59f335-b720-4882-a1d0-c83ddcea430e" providerId="ADAL" clId="{768C2D0C-C6DD-46AE-95A5-CB2617DA263F}" dt="2023-05-26T14:55:17.352" v="167"/>
          <ac:spMkLst>
            <pc:docMk/>
            <pc:sldMk cId="1098494033" sldId="256"/>
            <ac:spMk id="73" creationId="{A5D0B0D3-D735-4619-AA45-B57B791E1744}"/>
          </ac:spMkLst>
        </pc:spChg>
        <pc:spChg chg="add del">
          <ac:chgData name="ALEXSANDRO WILLIAN JACINTHO GOMES" userId="4d59f335-b720-4882-a1d0-c83ddcea430e" providerId="ADAL" clId="{768C2D0C-C6DD-46AE-95A5-CB2617DA263F}" dt="2023-05-26T14:55:17.352" v="167"/>
          <ac:spMkLst>
            <pc:docMk/>
            <pc:sldMk cId="1098494033" sldId="256"/>
            <ac:spMk id="74" creationId="{25A2CBEC-4F23-437D-9D03-9968C9B79790}"/>
          </ac:spMkLst>
        </pc:spChg>
        <pc:spChg chg="add del">
          <ac:chgData name="ALEXSANDRO WILLIAN JACINTHO GOMES" userId="4d59f335-b720-4882-a1d0-c83ddcea430e" providerId="ADAL" clId="{768C2D0C-C6DD-46AE-95A5-CB2617DA263F}" dt="2023-05-26T14:55:17.352" v="167"/>
          <ac:spMkLst>
            <pc:docMk/>
            <pc:sldMk cId="1098494033" sldId="256"/>
            <ac:spMk id="77" creationId="{6264A856-A4F6-4068-9AC3-7B38A00DA75A}"/>
          </ac:spMkLst>
        </pc:spChg>
        <pc:grpChg chg="add del">
          <ac:chgData name="ALEXSANDRO WILLIAN JACINTHO GOMES" userId="4d59f335-b720-4882-a1d0-c83ddcea430e" providerId="ADAL" clId="{768C2D0C-C6DD-46AE-95A5-CB2617DA263F}" dt="2023-05-26T14:38:51.629" v="69" actId="26606"/>
          <ac:grpSpMkLst>
            <pc:docMk/>
            <pc:sldMk cId="1098494033" sldId="256"/>
            <ac:grpSpMk id="11" creationId="{DBBA0A0D-8F6A-400A-9E49-8C008E2C7DB1}"/>
          </ac:grpSpMkLst>
        </pc:grpChg>
        <pc:grpChg chg="add del">
          <ac:chgData name="ALEXSANDRO WILLIAN JACINTHO GOMES" userId="4d59f335-b720-4882-a1d0-c83ddcea430e" providerId="ADAL" clId="{768C2D0C-C6DD-46AE-95A5-CB2617DA263F}" dt="2023-05-26T14:38:51.629" v="69" actId="26606"/>
          <ac:grpSpMkLst>
            <pc:docMk/>
            <pc:sldMk cId="1098494033" sldId="256"/>
            <ac:grpSpMk id="21" creationId="{C507BF36-B92B-4CAC-BCA7-8364B51E1F09}"/>
          </ac:grpSpMkLst>
        </pc:grpChg>
        <pc:grpChg chg="add del">
          <ac:chgData name="ALEXSANDRO WILLIAN JACINTHO GOMES" userId="4d59f335-b720-4882-a1d0-c83ddcea430e" providerId="ADAL" clId="{768C2D0C-C6DD-46AE-95A5-CB2617DA263F}" dt="2023-05-26T14:38:44.447" v="66" actId="26606"/>
          <ac:grpSpMkLst>
            <pc:docMk/>
            <pc:sldMk cId="1098494033" sldId="256"/>
            <ac:grpSpMk id="37" creationId="{DBBA0A0D-8F6A-400A-9E49-8C008E2C7DB1}"/>
          </ac:grpSpMkLst>
        </pc:grpChg>
        <pc:grpChg chg="add del">
          <ac:chgData name="ALEXSANDRO WILLIAN JACINTHO GOMES" userId="4d59f335-b720-4882-a1d0-c83ddcea430e" providerId="ADAL" clId="{768C2D0C-C6DD-46AE-95A5-CB2617DA263F}" dt="2023-05-26T14:38:51.598" v="68" actId="26606"/>
          <ac:grpSpMkLst>
            <pc:docMk/>
            <pc:sldMk cId="1098494033" sldId="256"/>
            <ac:grpSpMk id="39" creationId="{DBBA0A0D-8F6A-400A-9E49-8C008E2C7DB1}"/>
          </ac:grpSpMkLst>
        </pc:grpChg>
        <pc:grpChg chg="add del">
          <ac:chgData name="ALEXSANDRO WILLIAN JACINTHO GOMES" userId="4d59f335-b720-4882-a1d0-c83ddcea430e" providerId="ADAL" clId="{768C2D0C-C6DD-46AE-95A5-CB2617DA263F}" dt="2023-05-26T14:38:44.447" v="66" actId="26606"/>
          <ac:grpSpMkLst>
            <pc:docMk/>
            <pc:sldMk cId="1098494033" sldId="256"/>
            <ac:grpSpMk id="47" creationId="{C2983E8C-44FB-463B-B6B0-B53E96ACCD72}"/>
          </ac:grpSpMkLst>
        </pc:grpChg>
        <pc:grpChg chg="add del">
          <ac:chgData name="ALEXSANDRO WILLIAN JACINTHO GOMES" userId="4d59f335-b720-4882-a1d0-c83ddcea430e" providerId="ADAL" clId="{768C2D0C-C6DD-46AE-95A5-CB2617DA263F}" dt="2023-05-26T14:38:51.598" v="68" actId="26606"/>
          <ac:grpSpMkLst>
            <pc:docMk/>
            <pc:sldMk cId="1098494033" sldId="256"/>
            <ac:grpSpMk id="66" creationId="{BDA258B3-4238-403A-9CAC-51B872D4520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5:17.352" v="167"/>
          <ac:grpSpMkLst>
            <pc:docMk/>
            <pc:sldMk cId="1098494033" sldId="256"/>
            <ac:grpSpMk id="75" creationId="{DBBA0A0D-8F6A-400A-9E49-8C008E2C7DB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5:17.352" v="167"/>
          <ac:grpSpMkLst>
            <pc:docMk/>
            <pc:sldMk cId="1098494033" sldId="256"/>
            <ac:grpSpMk id="78" creationId="{C2983E8C-44FB-463B-B6B0-B53E96ACCD72}"/>
          </ac:grpSpMkLst>
        </pc:grpChg>
        <pc:picChg chg="add del mod">
          <ac:chgData name="ALEXSANDRO WILLIAN JACINTHO GOMES" userId="4d59f335-b720-4882-a1d0-c83ddcea430e" providerId="ADAL" clId="{768C2D0C-C6DD-46AE-95A5-CB2617DA263F}" dt="2023-05-26T14:46:01.276" v="104" actId="1076"/>
          <ac:picMkLst>
            <pc:docMk/>
            <pc:sldMk cId="1098494033" sldId="256"/>
            <ac:picMk id="4" creationId="{44728938-5A5C-3DEE-334A-A78F52C3F4D9}"/>
          </ac:picMkLst>
        </pc:picChg>
      </pc:sldChg>
      <pc:sldChg chg="addSp delSp modSp mod setBg delDesignElem">
        <pc:chgData name="ALEXSANDRO WILLIAN JACINTHO GOMES" userId="4d59f335-b720-4882-a1d0-c83ddcea430e" providerId="ADAL" clId="{768C2D0C-C6DD-46AE-95A5-CB2617DA263F}" dt="2023-05-26T14:55:17.352" v="167"/>
        <pc:sldMkLst>
          <pc:docMk/>
          <pc:sldMk cId="1729900449" sldId="257"/>
        </pc:sldMkLst>
        <pc:spChg chg="mod">
          <ac:chgData name="ALEXSANDRO WILLIAN JACINTHO GOMES" userId="4d59f335-b720-4882-a1d0-c83ddcea430e" providerId="ADAL" clId="{768C2D0C-C6DD-46AE-95A5-CB2617DA263F}" dt="2023-05-26T14:51:10.117" v="159" actId="26606"/>
          <ac:spMkLst>
            <pc:docMk/>
            <pc:sldMk cId="1729900449" sldId="257"/>
            <ac:spMk id="2" creationId="{D0A14663-CEC3-8C85-A845-FB7F35D9DA87}"/>
          </ac:spMkLst>
        </pc:spChg>
        <pc:spChg chg="del">
          <ac:chgData name="ALEXSANDRO WILLIAN JACINTHO GOMES" userId="4d59f335-b720-4882-a1d0-c83ddcea430e" providerId="ADAL" clId="{768C2D0C-C6DD-46AE-95A5-CB2617DA263F}" dt="2023-05-26T14:51:10.117" v="159" actId="26606"/>
          <ac:spMkLst>
            <pc:docMk/>
            <pc:sldMk cId="1729900449" sldId="257"/>
            <ac:spMk id="3" creationId="{F8C5C684-2542-3A79-C7D4-B2AC21BC8F0F}"/>
          </ac:spMkLst>
        </pc:spChg>
        <pc:spChg chg="add del">
          <ac:chgData name="ALEXSANDRO WILLIAN JACINTHO GOMES" userId="4d59f335-b720-4882-a1d0-c83ddcea430e" providerId="ADAL" clId="{768C2D0C-C6DD-46AE-95A5-CB2617DA263F}" dt="2023-05-26T14:55:17.352" v="167"/>
          <ac:spMkLst>
            <pc:docMk/>
            <pc:sldMk cId="1729900449" sldId="257"/>
            <ac:spMk id="9" creationId="{142D98E1-37D2-4470-BF74-845E897954C6}"/>
          </ac:spMkLst>
        </pc:spChg>
        <pc:grpChg chg="add del">
          <ac:chgData name="ALEXSANDRO WILLIAN JACINTHO GOMES" userId="4d59f335-b720-4882-a1d0-c83ddcea430e" providerId="ADAL" clId="{768C2D0C-C6DD-46AE-95A5-CB2617DA263F}" dt="2023-05-26T14:55:17.352" v="167"/>
          <ac:grpSpMkLst>
            <pc:docMk/>
            <pc:sldMk cId="1729900449" sldId="257"/>
            <ac:grpSpMk id="11" creationId="{91868ACA-CC8C-4FA4-8E32-6DB1C7DA9E27}"/>
          </ac:grpSpMkLst>
        </pc:grpChg>
        <pc:graphicFrameChg chg="add">
          <ac:chgData name="ALEXSANDRO WILLIAN JACINTHO GOMES" userId="4d59f335-b720-4882-a1d0-c83ddcea430e" providerId="ADAL" clId="{768C2D0C-C6DD-46AE-95A5-CB2617DA263F}" dt="2023-05-26T14:51:10.117" v="159" actId="26606"/>
          <ac:graphicFrameMkLst>
            <pc:docMk/>
            <pc:sldMk cId="1729900449" sldId="257"/>
            <ac:graphicFrameMk id="5" creationId="{9FF425CC-A6DD-BC15-9F30-AB40292F4613}"/>
          </ac:graphicFrameMkLst>
        </pc:graphicFrameChg>
      </pc:sldChg>
      <pc:sldChg chg="addSp delSp modSp mod setBg delDesignElem">
        <pc:chgData name="ALEXSANDRO WILLIAN JACINTHO GOMES" userId="4d59f335-b720-4882-a1d0-c83ddcea430e" providerId="ADAL" clId="{768C2D0C-C6DD-46AE-95A5-CB2617DA263F}" dt="2023-05-26T14:55:17.352" v="167"/>
        <pc:sldMkLst>
          <pc:docMk/>
          <pc:sldMk cId="16972858" sldId="258"/>
        </pc:sldMkLst>
        <pc:spChg chg="mod">
          <ac:chgData name="ALEXSANDRO WILLIAN JACINTHO GOMES" userId="4d59f335-b720-4882-a1d0-c83ddcea430e" providerId="ADAL" clId="{768C2D0C-C6DD-46AE-95A5-CB2617DA263F}" dt="2023-05-26T14:50:34.498" v="157" actId="26606"/>
          <ac:spMkLst>
            <pc:docMk/>
            <pc:sldMk cId="16972858" sldId="258"/>
            <ac:spMk id="2" creationId="{2316C943-369C-3824-4EFB-1D32FC039236}"/>
          </ac:spMkLst>
        </pc:spChg>
        <pc:spChg chg="add del">
          <ac:chgData name="ALEXSANDRO WILLIAN JACINTHO GOMES" userId="4d59f335-b720-4882-a1d0-c83ddcea430e" providerId="ADAL" clId="{768C2D0C-C6DD-46AE-95A5-CB2617DA263F}" dt="2023-05-26T14:50:34.498" v="157" actId="26606"/>
          <ac:spMkLst>
            <pc:docMk/>
            <pc:sldMk cId="16972858" sldId="258"/>
            <ac:spMk id="3" creationId="{19136E3E-02E6-161F-CAB2-4A10B14E2909}"/>
          </ac:spMkLst>
        </pc:spChg>
        <pc:spChg chg="add del">
          <ac:chgData name="ALEXSANDRO WILLIAN JACINTHO GOMES" userId="4d59f335-b720-4882-a1d0-c83ddcea430e" providerId="ADAL" clId="{768C2D0C-C6DD-46AE-95A5-CB2617DA263F}" dt="2023-05-26T14:50:03.026" v="128" actId="26606"/>
          <ac:spMkLst>
            <pc:docMk/>
            <pc:sldMk cId="16972858" sldId="258"/>
            <ac:spMk id="9" creationId="{435959F4-53DA-47FF-BC24-1E5B75C69876}"/>
          </ac:spMkLst>
        </pc:spChg>
        <pc:spChg chg="add del">
          <ac:chgData name="ALEXSANDRO WILLIAN JACINTHO GOMES" userId="4d59f335-b720-4882-a1d0-c83ddcea430e" providerId="ADAL" clId="{768C2D0C-C6DD-46AE-95A5-CB2617DA263F}" dt="2023-05-26T14:50:03.026" v="128" actId="26606"/>
          <ac:spMkLst>
            <pc:docMk/>
            <pc:sldMk cId="16972858" sldId="258"/>
            <ac:spMk id="20" creationId="{59226104-0061-4319-8237-9C001BF85D49}"/>
          </ac:spMkLst>
        </pc:spChg>
        <pc:spChg chg="add del">
          <ac:chgData name="ALEXSANDRO WILLIAN JACINTHO GOMES" userId="4d59f335-b720-4882-a1d0-c83ddcea430e" providerId="ADAL" clId="{768C2D0C-C6DD-46AE-95A5-CB2617DA263F}" dt="2023-05-26T14:50:03.026" v="128" actId="26606"/>
          <ac:spMkLst>
            <pc:docMk/>
            <pc:sldMk cId="16972858" sldId="258"/>
            <ac:spMk id="30" creationId="{A5D0B0D3-D735-4619-AA45-B57B791E1744}"/>
          </ac:spMkLst>
        </pc:spChg>
        <pc:spChg chg="add del">
          <ac:chgData name="ALEXSANDRO WILLIAN JACINTHO GOMES" userId="4d59f335-b720-4882-a1d0-c83ddcea430e" providerId="ADAL" clId="{768C2D0C-C6DD-46AE-95A5-CB2617DA263F}" dt="2023-05-26T14:50:03.026" v="128" actId="26606"/>
          <ac:spMkLst>
            <pc:docMk/>
            <pc:sldMk cId="16972858" sldId="258"/>
            <ac:spMk id="32" creationId="{25A2CBEC-4F23-437D-9D03-9968C9B79790}"/>
          </ac:spMkLst>
        </pc:spChg>
        <pc:spChg chg="add del">
          <ac:chgData name="ALEXSANDRO WILLIAN JACINTHO GOMES" userId="4d59f335-b720-4882-a1d0-c83ddcea430e" providerId="ADAL" clId="{768C2D0C-C6DD-46AE-95A5-CB2617DA263F}" dt="2023-05-26T14:50:03.026" v="128" actId="26606"/>
          <ac:spMkLst>
            <pc:docMk/>
            <pc:sldMk cId="16972858" sldId="258"/>
            <ac:spMk id="42" creationId="{6264A856-A4F6-4068-9AC3-7B38A00DA75A}"/>
          </ac:spMkLst>
        </pc:spChg>
        <pc:spChg chg="add del">
          <ac:chgData name="ALEXSANDRO WILLIAN JACINTHO GOMES" userId="4d59f335-b720-4882-a1d0-c83ddcea430e" providerId="ADAL" clId="{768C2D0C-C6DD-46AE-95A5-CB2617DA263F}" dt="2023-05-26T14:50:04.769" v="130" actId="26606"/>
          <ac:spMkLst>
            <pc:docMk/>
            <pc:sldMk cId="16972858" sldId="258"/>
            <ac:spMk id="54" creationId="{435959F4-53DA-47FF-BC24-1E5B75C69876}"/>
          </ac:spMkLst>
        </pc:spChg>
        <pc:spChg chg="add del">
          <ac:chgData name="ALEXSANDRO WILLIAN JACINTHO GOMES" userId="4d59f335-b720-4882-a1d0-c83ddcea430e" providerId="ADAL" clId="{768C2D0C-C6DD-46AE-95A5-CB2617DA263F}" dt="2023-05-26T14:50:04.769" v="130" actId="26606"/>
          <ac:spMkLst>
            <pc:docMk/>
            <pc:sldMk cId="16972858" sldId="258"/>
            <ac:spMk id="63" creationId="{59226104-0061-4319-8237-9C001BF85D49}"/>
          </ac:spMkLst>
        </pc:spChg>
        <pc:spChg chg="add del">
          <ac:chgData name="ALEXSANDRO WILLIAN JACINTHO GOMES" userId="4d59f335-b720-4882-a1d0-c83ddcea430e" providerId="ADAL" clId="{768C2D0C-C6DD-46AE-95A5-CB2617DA263F}" dt="2023-05-26T14:50:04.769" v="130" actId="26606"/>
          <ac:spMkLst>
            <pc:docMk/>
            <pc:sldMk cId="16972858" sldId="258"/>
            <ac:spMk id="70" creationId="{A5D0B0D3-D735-4619-AA45-B57B791E1744}"/>
          </ac:spMkLst>
        </pc:spChg>
        <pc:spChg chg="add del">
          <ac:chgData name="ALEXSANDRO WILLIAN JACINTHO GOMES" userId="4d59f335-b720-4882-a1d0-c83ddcea430e" providerId="ADAL" clId="{768C2D0C-C6DD-46AE-95A5-CB2617DA263F}" dt="2023-05-26T14:50:04.769" v="130" actId="26606"/>
          <ac:spMkLst>
            <pc:docMk/>
            <pc:sldMk cId="16972858" sldId="258"/>
            <ac:spMk id="72" creationId="{948AEA76-67F2-4344-A189-9BFFE0076388}"/>
          </ac:spMkLst>
        </pc:spChg>
        <pc:spChg chg="add del">
          <ac:chgData name="ALEXSANDRO WILLIAN JACINTHO GOMES" userId="4d59f335-b720-4882-a1d0-c83ddcea430e" providerId="ADAL" clId="{768C2D0C-C6DD-46AE-95A5-CB2617DA263F}" dt="2023-05-26T14:50:04.769" v="130" actId="26606"/>
          <ac:spMkLst>
            <pc:docMk/>
            <pc:sldMk cId="16972858" sldId="258"/>
            <ac:spMk id="73" creationId="{838456E0-BAD6-49AA-B7F3-846752A7EE0B}"/>
          </ac:spMkLst>
        </pc:spChg>
        <pc:spChg chg="add del">
          <ac:chgData name="ALEXSANDRO WILLIAN JACINTHO GOMES" userId="4d59f335-b720-4882-a1d0-c83ddcea430e" providerId="ADAL" clId="{768C2D0C-C6DD-46AE-95A5-CB2617DA263F}" dt="2023-05-26T14:50:04.769" v="130" actId="26606"/>
          <ac:spMkLst>
            <pc:docMk/>
            <pc:sldMk cId="16972858" sldId="258"/>
            <ac:spMk id="79" creationId="{ACFC1F4B-C7BE-44D2-8FA4-1CE2FCF06B0C}"/>
          </ac:spMkLst>
        </pc:spChg>
        <pc:spChg chg="add del">
          <ac:chgData name="ALEXSANDRO WILLIAN JACINTHO GOMES" userId="4d59f335-b720-4882-a1d0-c83ddcea430e" providerId="ADAL" clId="{768C2D0C-C6DD-46AE-95A5-CB2617DA263F}" dt="2023-05-26T14:50:07.131" v="132" actId="26606"/>
          <ac:spMkLst>
            <pc:docMk/>
            <pc:sldMk cId="16972858" sldId="258"/>
            <ac:spMk id="87" creationId="{435959F4-53DA-47FF-BC24-1E5B75C69876}"/>
          </ac:spMkLst>
        </pc:spChg>
        <pc:spChg chg="add del">
          <ac:chgData name="ALEXSANDRO WILLIAN JACINTHO GOMES" userId="4d59f335-b720-4882-a1d0-c83ddcea430e" providerId="ADAL" clId="{768C2D0C-C6DD-46AE-95A5-CB2617DA263F}" dt="2023-05-26T14:50:07.131" v="132" actId="26606"/>
          <ac:spMkLst>
            <pc:docMk/>
            <pc:sldMk cId="16972858" sldId="258"/>
            <ac:spMk id="89" creationId="{59226104-0061-4319-8237-9C001BF85D49}"/>
          </ac:spMkLst>
        </pc:spChg>
        <pc:spChg chg="add del">
          <ac:chgData name="ALEXSANDRO WILLIAN JACINTHO GOMES" userId="4d59f335-b720-4882-a1d0-c83ddcea430e" providerId="ADAL" clId="{768C2D0C-C6DD-46AE-95A5-CB2617DA263F}" dt="2023-05-26T14:50:07.131" v="132" actId="26606"/>
          <ac:spMkLst>
            <pc:docMk/>
            <pc:sldMk cId="16972858" sldId="258"/>
            <ac:spMk id="91" creationId="{E20BB609-EF92-42DB-836C-0699A590B5CF}"/>
          </ac:spMkLst>
        </pc:spChg>
        <pc:spChg chg="add del">
          <ac:chgData name="ALEXSANDRO WILLIAN JACINTHO GOMES" userId="4d59f335-b720-4882-a1d0-c83ddcea430e" providerId="ADAL" clId="{768C2D0C-C6DD-46AE-95A5-CB2617DA263F}" dt="2023-05-26T14:50:07.131" v="132" actId="26606"/>
          <ac:spMkLst>
            <pc:docMk/>
            <pc:sldMk cId="16972858" sldId="258"/>
            <ac:spMk id="93" creationId="{ABC37145-583D-4973-AE68-23CB73494C8C}"/>
          </ac:spMkLst>
        </pc:spChg>
        <pc:spChg chg="add del">
          <ac:chgData name="ALEXSANDRO WILLIAN JACINTHO GOMES" userId="4d59f335-b720-4882-a1d0-c83ddcea430e" providerId="ADAL" clId="{768C2D0C-C6DD-46AE-95A5-CB2617DA263F}" dt="2023-05-26T14:50:07.131" v="132" actId="26606"/>
          <ac:spMkLst>
            <pc:docMk/>
            <pc:sldMk cId="16972858" sldId="258"/>
            <ac:spMk id="96" creationId="{A37A46C7-8B27-4C69-A8D1-516FBC1EF200}"/>
          </ac:spMkLst>
        </pc:spChg>
        <pc:spChg chg="add del">
          <ac:chgData name="ALEXSANDRO WILLIAN JACINTHO GOMES" userId="4d59f335-b720-4882-a1d0-c83ddcea430e" providerId="ADAL" clId="{768C2D0C-C6DD-46AE-95A5-CB2617DA263F}" dt="2023-05-26T14:50:09.111" v="134" actId="26606"/>
          <ac:spMkLst>
            <pc:docMk/>
            <pc:sldMk cId="16972858" sldId="258"/>
            <ac:spMk id="99" creationId="{435959F4-53DA-47FF-BC24-1E5B75C69876}"/>
          </ac:spMkLst>
        </pc:spChg>
        <pc:spChg chg="add del">
          <ac:chgData name="ALEXSANDRO WILLIAN JACINTHO GOMES" userId="4d59f335-b720-4882-a1d0-c83ddcea430e" providerId="ADAL" clId="{768C2D0C-C6DD-46AE-95A5-CB2617DA263F}" dt="2023-05-26T14:50:09.111" v="134" actId="26606"/>
          <ac:spMkLst>
            <pc:docMk/>
            <pc:sldMk cId="16972858" sldId="258"/>
            <ac:spMk id="108" creationId="{59226104-0061-4319-8237-9C001BF85D49}"/>
          </ac:spMkLst>
        </pc:spChg>
        <pc:spChg chg="add del">
          <ac:chgData name="ALEXSANDRO WILLIAN JACINTHO GOMES" userId="4d59f335-b720-4882-a1d0-c83ddcea430e" providerId="ADAL" clId="{768C2D0C-C6DD-46AE-95A5-CB2617DA263F}" dt="2023-05-26T14:50:09.111" v="134" actId="26606"/>
          <ac:spMkLst>
            <pc:docMk/>
            <pc:sldMk cId="16972858" sldId="258"/>
            <ac:spMk id="115" creationId="{A5D0B0D3-D735-4619-AA45-B57B791E1744}"/>
          </ac:spMkLst>
        </pc:spChg>
        <pc:spChg chg="add del">
          <ac:chgData name="ALEXSANDRO WILLIAN JACINTHO GOMES" userId="4d59f335-b720-4882-a1d0-c83ddcea430e" providerId="ADAL" clId="{768C2D0C-C6DD-46AE-95A5-CB2617DA263F}" dt="2023-05-26T14:50:09.111" v="134" actId="26606"/>
          <ac:spMkLst>
            <pc:docMk/>
            <pc:sldMk cId="16972858" sldId="258"/>
            <ac:spMk id="117" creationId="{25A2CBEC-4F23-437D-9D03-9968C9B79790}"/>
          </ac:spMkLst>
        </pc:spChg>
        <pc:spChg chg="add del">
          <ac:chgData name="ALEXSANDRO WILLIAN JACINTHO GOMES" userId="4d59f335-b720-4882-a1d0-c83ddcea430e" providerId="ADAL" clId="{768C2D0C-C6DD-46AE-95A5-CB2617DA263F}" dt="2023-05-26T14:50:09.111" v="134" actId="26606"/>
          <ac:spMkLst>
            <pc:docMk/>
            <pc:sldMk cId="16972858" sldId="258"/>
            <ac:spMk id="125" creationId="{6264A856-A4F6-4068-9AC3-7B38A00DA75A}"/>
          </ac:spMkLst>
        </pc:spChg>
        <pc:spChg chg="add del">
          <ac:chgData name="ALEXSANDRO WILLIAN JACINTHO GOMES" userId="4d59f335-b720-4882-a1d0-c83ddcea430e" providerId="ADAL" clId="{768C2D0C-C6DD-46AE-95A5-CB2617DA263F}" dt="2023-05-26T14:50:10.614" v="136" actId="26606"/>
          <ac:spMkLst>
            <pc:docMk/>
            <pc:sldMk cId="16972858" sldId="258"/>
            <ac:spMk id="135" creationId="{435959F4-53DA-47FF-BC24-1E5B75C69876}"/>
          </ac:spMkLst>
        </pc:spChg>
        <pc:spChg chg="add del">
          <ac:chgData name="ALEXSANDRO WILLIAN JACINTHO GOMES" userId="4d59f335-b720-4882-a1d0-c83ddcea430e" providerId="ADAL" clId="{768C2D0C-C6DD-46AE-95A5-CB2617DA263F}" dt="2023-05-26T14:50:10.614" v="136" actId="26606"/>
          <ac:spMkLst>
            <pc:docMk/>
            <pc:sldMk cId="16972858" sldId="258"/>
            <ac:spMk id="137" creationId="{59226104-0061-4319-8237-9C001BF85D49}"/>
          </ac:spMkLst>
        </pc:spChg>
        <pc:spChg chg="add del">
          <ac:chgData name="ALEXSANDRO WILLIAN JACINTHO GOMES" userId="4d59f335-b720-4882-a1d0-c83ddcea430e" providerId="ADAL" clId="{768C2D0C-C6DD-46AE-95A5-CB2617DA263F}" dt="2023-05-26T14:50:10.614" v="136" actId="26606"/>
          <ac:spMkLst>
            <pc:docMk/>
            <pc:sldMk cId="16972858" sldId="258"/>
            <ac:spMk id="139" creationId="{A5D0B0D3-D735-4619-AA45-B57B791E1744}"/>
          </ac:spMkLst>
        </pc:spChg>
        <pc:spChg chg="add del">
          <ac:chgData name="ALEXSANDRO WILLIAN JACINTHO GOMES" userId="4d59f335-b720-4882-a1d0-c83ddcea430e" providerId="ADAL" clId="{768C2D0C-C6DD-46AE-95A5-CB2617DA263F}" dt="2023-05-26T14:50:10.614" v="136" actId="26606"/>
          <ac:spMkLst>
            <pc:docMk/>
            <pc:sldMk cId="16972858" sldId="258"/>
            <ac:spMk id="141" creationId="{948AEA76-67F2-4344-A189-9BFFE0076388}"/>
          </ac:spMkLst>
        </pc:spChg>
        <pc:spChg chg="add del">
          <ac:chgData name="ALEXSANDRO WILLIAN JACINTHO GOMES" userId="4d59f335-b720-4882-a1d0-c83ddcea430e" providerId="ADAL" clId="{768C2D0C-C6DD-46AE-95A5-CB2617DA263F}" dt="2023-05-26T14:50:10.614" v="136" actId="26606"/>
          <ac:spMkLst>
            <pc:docMk/>
            <pc:sldMk cId="16972858" sldId="258"/>
            <ac:spMk id="142" creationId="{838456E0-BAD6-49AA-B7F3-846752A7EE0B}"/>
          </ac:spMkLst>
        </pc:spChg>
        <pc:spChg chg="add del">
          <ac:chgData name="ALEXSANDRO WILLIAN JACINTHO GOMES" userId="4d59f335-b720-4882-a1d0-c83ddcea430e" providerId="ADAL" clId="{768C2D0C-C6DD-46AE-95A5-CB2617DA263F}" dt="2023-05-26T14:50:10.614" v="136" actId="26606"/>
          <ac:spMkLst>
            <pc:docMk/>
            <pc:sldMk cId="16972858" sldId="258"/>
            <ac:spMk id="145" creationId="{ACFC1F4B-C7BE-44D2-8FA4-1CE2FCF06B0C}"/>
          </ac:spMkLst>
        </pc:spChg>
        <pc:spChg chg="add del">
          <ac:chgData name="ALEXSANDRO WILLIAN JACINTHO GOMES" userId="4d59f335-b720-4882-a1d0-c83ddcea430e" providerId="ADAL" clId="{768C2D0C-C6DD-46AE-95A5-CB2617DA263F}" dt="2023-05-26T14:50:12.452" v="138" actId="26606"/>
          <ac:spMkLst>
            <pc:docMk/>
            <pc:sldMk cId="16972858" sldId="258"/>
            <ac:spMk id="147" creationId="{435959F4-53DA-47FF-BC24-1E5B75C69876}"/>
          </ac:spMkLst>
        </pc:spChg>
        <pc:spChg chg="add del">
          <ac:chgData name="ALEXSANDRO WILLIAN JACINTHO GOMES" userId="4d59f335-b720-4882-a1d0-c83ddcea430e" providerId="ADAL" clId="{768C2D0C-C6DD-46AE-95A5-CB2617DA263F}" dt="2023-05-26T14:50:12.452" v="138" actId="26606"/>
          <ac:spMkLst>
            <pc:docMk/>
            <pc:sldMk cId="16972858" sldId="258"/>
            <ac:spMk id="156" creationId="{59226104-0061-4319-8237-9C001BF85D49}"/>
          </ac:spMkLst>
        </pc:spChg>
        <pc:spChg chg="add del">
          <ac:chgData name="ALEXSANDRO WILLIAN JACINTHO GOMES" userId="4d59f335-b720-4882-a1d0-c83ddcea430e" providerId="ADAL" clId="{768C2D0C-C6DD-46AE-95A5-CB2617DA263F}" dt="2023-05-26T14:50:12.452" v="138" actId="26606"/>
          <ac:spMkLst>
            <pc:docMk/>
            <pc:sldMk cId="16972858" sldId="258"/>
            <ac:spMk id="163" creationId="{E20BB609-EF92-42DB-836C-0699A590B5CF}"/>
          </ac:spMkLst>
        </pc:spChg>
        <pc:spChg chg="add del">
          <ac:chgData name="ALEXSANDRO WILLIAN JACINTHO GOMES" userId="4d59f335-b720-4882-a1d0-c83ddcea430e" providerId="ADAL" clId="{768C2D0C-C6DD-46AE-95A5-CB2617DA263F}" dt="2023-05-26T14:50:12.452" v="138" actId="26606"/>
          <ac:spMkLst>
            <pc:docMk/>
            <pc:sldMk cId="16972858" sldId="258"/>
            <ac:spMk id="165" creationId="{ABC37145-583D-4973-AE68-23CB73494C8C}"/>
          </ac:spMkLst>
        </pc:spChg>
        <pc:spChg chg="add del">
          <ac:chgData name="ALEXSANDRO WILLIAN JACINTHO GOMES" userId="4d59f335-b720-4882-a1d0-c83ddcea430e" providerId="ADAL" clId="{768C2D0C-C6DD-46AE-95A5-CB2617DA263F}" dt="2023-05-26T14:50:12.452" v="138" actId="26606"/>
          <ac:spMkLst>
            <pc:docMk/>
            <pc:sldMk cId="16972858" sldId="258"/>
            <ac:spMk id="171" creationId="{A37A46C7-8B27-4C69-A8D1-516FBC1EF200}"/>
          </ac:spMkLst>
        </pc:spChg>
        <pc:spChg chg="add del">
          <ac:chgData name="ALEXSANDRO WILLIAN JACINTHO GOMES" userId="4d59f335-b720-4882-a1d0-c83ddcea430e" providerId="ADAL" clId="{768C2D0C-C6DD-46AE-95A5-CB2617DA263F}" dt="2023-05-26T14:50:14.444" v="140" actId="26606"/>
          <ac:spMkLst>
            <pc:docMk/>
            <pc:sldMk cId="16972858" sldId="258"/>
            <ac:spMk id="180" creationId="{435959F4-53DA-47FF-BC24-1E5B75C69876}"/>
          </ac:spMkLst>
        </pc:spChg>
        <pc:spChg chg="add del">
          <ac:chgData name="ALEXSANDRO WILLIAN JACINTHO GOMES" userId="4d59f335-b720-4882-a1d0-c83ddcea430e" providerId="ADAL" clId="{768C2D0C-C6DD-46AE-95A5-CB2617DA263F}" dt="2023-05-26T14:50:14.444" v="140" actId="26606"/>
          <ac:spMkLst>
            <pc:docMk/>
            <pc:sldMk cId="16972858" sldId="258"/>
            <ac:spMk id="182" creationId="{59226104-0061-4319-8237-9C001BF85D49}"/>
          </ac:spMkLst>
        </pc:spChg>
        <pc:spChg chg="add del">
          <ac:chgData name="ALEXSANDRO WILLIAN JACINTHO GOMES" userId="4d59f335-b720-4882-a1d0-c83ddcea430e" providerId="ADAL" clId="{768C2D0C-C6DD-46AE-95A5-CB2617DA263F}" dt="2023-05-26T14:50:14.444" v="140" actId="26606"/>
          <ac:spMkLst>
            <pc:docMk/>
            <pc:sldMk cId="16972858" sldId="258"/>
            <ac:spMk id="184" creationId="{A5D0B0D3-D735-4619-AA45-B57B791E1744}"/>
          </ac:spMkLst>
        </pc:spChg>
        <pc:spChg chg="add del">
          <ac:chgData name="ALEXSANDRO WILLIAN JACINTHO GOMES" userId="4d59f335-b720-4882-a1d0-c83ddcea430e" providerId="ADAL" clId="{768C2D0C-C6DD-46AE-95A5-CB2617DA263F}" dt="2023-05-26T14:50:14.444" v="140" actId="26606"/>
          <ac:spMkLst>
            <pc:docMk/>
            <pc:sldMk cId="16972858" sldId="258"/>
            <ac:spMk id="186" creationId="{25A2CBEC-4F23-437D-9D03-9968C9B79790}"/>
          </ac:spMkLst>
        </pc:spChg>
        <pc:spChg chg="add del">
          <ac:chgData name="ALEXSANDRO WILLIAN JACINTHO GOMES" userId="4d59f335-b720-4882-a1d0-c83ddcea430e" providerId="ADAL" clId="{768C2D0C-C6DD-46AE-95A5-CB2617DA263F}" dt="2023-05-26T14:50:14.444" v="140" actId="26606"/>
          <ac:spMkLst>
            <pc:docMk/>
            <pc:sldMk cId="16972858" sldId="258"/>
            <ac:spMk id="191" creationId="{6264A856-A4F6-4068-9AC3-7B38A00DA75A}"/>
          </ac:spMkLst>
        </pc:spChg>
        <pc:spChg chg="add del">
          <ac:chgData name="ALEXSANDRO WILLIAN JACINTHO GOMES" userId="4d59f335-b720-4882-a1d0-c83ddcea430e" providerId="ADAL" clId="{768C2D0C-C6DD-46AE-95A5-CB2617DA263F}" dt="2023-05-26T14:50:16.030" v="142" actId="26606"/>
          <ac:spMkLst>
            <pc:docMk/>
            <pc:sldMk cId="16972858" sldId="258"/>
            <ac:spMk id="196" creationId="{435959F4-53DA-47FF-BC24-1E5B75C69876}"/>
          </ac:spMkLst>
        </pc:spChg>
        <pc:spChg chg="add del">
          <ac:chgData name="ALEXSANDRO WILLIAN JACINTHO GOMES" userId="4d59f335-b720-4882-a1d0-c83ddcea430e" providerId="ADAL" clId="{768C2D0C-C6DD-46AE-95A5-CB2617DA263F}" dt="2023-05-26T14:50:16.030" v="142" actId="26606"/>
          <ac:spMkLst>
            <pc:docMk/>
            <pc:sldMk cId="16972858" sldId="258"/>
            <ac:spMk id="205" creationId="{59226104-0061-4319-8237-9C001BF85D49}"/>
          </ac:spMkLst>
        </pc:spChg>
        <pc:spChg chg="add del">
          <ac:chgData name="ALEXSANDRO WILLIAN JACINTHO GOMES" userId="4d59f335-b720-4882-a1d0-c83ddcea430e" providerId="ADAL" clId="{768C2D0C-C6DD-46AE-95A5-CB2617DA263F}" dt="2023-05-26T14:50:16.030" v="142" actId="26606"/>
          <ac:spMkLst>
            <pc:docMk/>
            <pc:sldMk cId="16972858" sldId="258"/>
            <ac:spMk id="212" creationId="{A5D0B0D3-D735-4619-AA45-B57B791E1744}"/>
          </ac:spMkLst>
        </pc:spChg>
        <pc:spChg chg="add del">
          <ac:chgData name="ALEXSANDRO WILLIAN JACINTHO GOMES" userId="4d59f335-b720-4882-a1d0-c83ddcea430e" providerId="ADAL" clId="{768C2D0C-C6DD-46AE-95A5-CB2617DA263F}" dt="2023-05-26T14:50:16.030" v="142" actId="26606"/>
          <ac:spMkLst>
            <pc:docMk/>
            <pc:sldMk cId="16972858" sldId="258"/>
            <ac:spMk id="214" creationId="{948AEA76-67F2-4344-A189-9BFFE0076388}"/>
          </ac:spMkLst>
        </pc:spChg>
        <pc:spChg chg="add del">
          <ac:chgData name="ALEXSANDRO WILLIAN JACINTHO GOMES" userId="4d59f335-b720-4882-a1d0-c83ddcea430e" providerId="ADAL" clId="{768C2D0C-C6DD-46AE-95A5-CB2617DA263F}" dt="2023-05-26T14:50:16.030" v="142" actId="26606"/>
          <ac:spMkLst>
            <pc:docMk/>
            <pc:sldMk cId="16972858" sldId="258"/>
            <ac:spMk id="215" creationId="{838456E0-BAD6-49AA-B7F3-846752A7EE0B}"/>
          </ac:spMkLst>
        </pc:spChg>
        <pc:spChg chg="add del">
          <ac:chgData name="ALEXSANDRO WILLIAN JACINTHO GOMES" userId="4d59f335-b720-4882-a1d0-c83ddcea430e" providerId="ADAL" clId="{768C2D0C-C6DD-46AE-95A5-CB2617DA263F}" dt="2023-05-26T14:50:16.030" v="142" actId="26606"/>
          <ac:spMkLst>
            <pc:docMk/>
            <pc:sldMk cId="16972858" sldId="258"/>
            <ac:spMk id="221" creationId="{ACFC1F4B-C7BE-44D2-8FA4-1CE2FCF06B0C}"/>
          </ac:spMkLst>
        </pc:spChg>
        <pc:spChg chg="add del">
          <ac:chgData name="ALEXSANDRO WILLIAN JACINTHO GOMES" userId="4d59f335-b720-4882-a1d0-c83ddcea430e" providerId="ADAL" clId="{768C2D0C-C6DD-46AE-95A5-CB2617DA263F}" dt="2023-05-26T14:50:17.464" v="144" actId="26606"/>
          <ac:spMkLst>
            <pc:docMk/>
            <pc:sldMk cId="16972858" sldId="258"/>
            <ac:spMk id="229" creationId="{435959F4-53DA-47FF-BC24-1E5B75C69876}"/>
          </ac:spMkLst>
        </pc:spChg>
        <pc:spChg chg="add del">
          <ac:chgData name="ALEXSANDRO WILLIAN JACINTHO GOMES" userId="4d59f335-b720-4882-a1d0-c83ddcea430e" providerId="ADAL" clId="{768C2D0C-C6DD-46AE-95A5-CB2617DA263F}" dt="2023-05-26T14:50:17.464" v="144" actId="26606"/>
          <ac:spMkLst>
            <pc:docMk/>
            <pc:sldMk cId="16972858" sldId="258"/>
            <ac:spMk id="231" creationId="{59226104-0061-4319-8237-9C001BF85D49}"/>
          </ac:spMkLst>
        </pc:spChg>
        <pc:spChg chg="add del">
          <ac:chgData name="ALEXSANDRO WILLIAN JACINTHO GOMES" userId="4d59f335-b720-4882-a1d0-c83ddcea430e" providerId="ADAL" clId="{768C2D0C-C6DD-46AE-95A5-CB2617DA263F}" dt="2023-05-26T14:50:17.464" v="144" actId="26606"/>
          <ac:spMkLst>
            <pc:docMk/>
            <pc:sldMk cId="16972858" sldId="258"/>
            <ac:spMk id="233" creationId="{E20BB609-EF92-42DB-836C-0699A590B5CF}"/>
          </ac:spMkLst>
        </pc:spChg>
        <pc:spChg chg="add del">
          <ac:chgData name="ALEXSANDRO WILLIAN JACINTHO GOMES" userId="4d59f335-b720-4882-a1d0-c83ddcea430e" providerId="ADAL" clId="{768C2D0C-C6DD-46AE-95A5-CB2617DA263F}" dt="2023-05-26T14:50:17.464" v="144" actId="26606"/>
          <ac:spMkLst>
            <pc:docMk/>
            <pc:sldMk cId="16972858" sldId="258"/>
            <ac:spMk id="235" creationId="{ABC37145-583D-4973-AE68-23CB73494C8C}"/>
          </ac:spMkLst>
        </pc:spChg>
        <pc:spChg chg="add del">
          <ac:chgData name="ALEXSANDRO WILLIAN JACINTHO GOMES" userId="4d59f335-b720-4882-a1d0-c83ddcea430e" providerId="ADAL" clId="{768C2D0C-C6DD-46AE-95A5-CB2617DA263F}" dt="2023-05-26T14:50:17.464" v="144" actId="26606"/>
          <ac:spMkLst>
            <pc:docMk/>
            <pc:sldMk cId="16972858" sldId="258"/>
            <ac:spMk id="238" creationId="{A37A46C7-8B27-4C69-A8D1-516FBC1EF200}"/>
          </ac:spMkLst>
        </pc:spChg>
        <pc:spChg chg="add del">
          <ac:chgData name="ALEXSANDRO WILLIAN JACINTHO GOMES" userId="4d59f335-b720-4882-a1d0-c83ddcea430e" providerId="ADAL" clId="{768C2D0C-C6DD-46AE-95A5-CB2617DA263F}" dt="2023-05-26T14:50:21.201" v="146" actId="26606"/>
          <ac:spMkLst>
            <pc:docMk/>
            <pc:sldMk cId="16972858" sldId="258"/>
            <ac:spMk id="242" creationId="{435959F4-53DA-47FF-BC24-1E5B75C69876}"/>
          </ac:spMkLst>
        </pc:spChg>
        <pc:spChg chg="add del">
          <ac:chgData name="ALEXSANDRO WILLIAN JACINTHO GOMES" userId="4d59f335-b720-4882-a1d0-c83ddcea430e" providerId="ADAL" clId="{768C2D0C-C6DD-46AE-95A5-CB2617DA263F}" dt="2023-05-26T14:50:21.201" v="146" actId="26606"/>
          <ac:spMkLst>
            <pc:docMk/>
            <pc:sldMk cId="16972858" sldId="258"/>
            <ac:spMk id="251" creationId="{59226104-0061-4319-8237-9C001BF85D49}"/>
          </ac:spMkLst>
        </pc:spChg>
        <pc:spChg chg="add del">
          <ac:chgData name="ALEXSANDRO WILLIAN JACINTHO GOMES" userId="4d59f335-b720-4882-a1d0-c83ddcea430e" providerId="ADAL" clId="{768C2D0C-C6DD-46AE-95A5-CB2617DA263F}" dt="2023-05-26T14:50:21.201" v="146" actId="26606"/>
          <ac:spMkLst>
            <pc:docMk/>
            <pc:sldMk cId="16972858" sldId="258"/>
            <ac:spMk id="258" creationId="{A5D0B0D3-D735-4619-AA45-B57B791E1744}"/>
          </ac:spMkLst>
        </pc:spChg>
        <pc:spChg chg="add del">
          <ac:chgData name="ALEXSANDRO WILLIAN JACINTHO GOMES" userId="4d59f335-b720-4882-a1d0-c83ddcea430e" providerId="ADAL" clId="{768C2D0C-C6DD-46AE-95A5-CB2617DA263F}" dt="2023-05-26T14:50:21.201" v="146" actId="26606"/>
          <ac:spMkLst>
            <pc:docMk/>
            <pc:sldMk cId="16972858" sldId="258"/>
            <ac:spMk id="260" creationId="{25A2CBEC-4F23-437D-9D03-9968C9B79790}"/>
          </ac:spMkLst>
        </pc:spChg>
        <pc:spChg chg="add del">
          <ac:chgData name="ALEXSANDRO WILLIAN JACINTHO GOMES" userId="4d59f335-b720-4882-a1d0-c83ddcea430e" providerId="ADAL" clId="{768C2D0C-C6DD-46AE-95A5-CB2617DA263F}" dt="2023-05-26T14:50:21.201" v="146" actId="26606"/>
          <ac:spMkLst>
            <pc:docMk/>
            <pc:sldMk cId="16972858" sldId="258"/>
            <ac:spMk id="268" creationId="{6264A856-A4F6-4068-9AC3-7B38A00DA75A}"/>
          </ac:spMkLst>
        </pc:spChg>
        <pc:spChg chg="add del">
          <ac:chgData name="ALEXSANDRO WILLIAN JACINTHO GOMES" userId="4d59f335-b720-4882-a1d0-c83ddcea430e" providerId="ADAL" clId="{768C2D0C-C6DD-46AE-95A5-CB2617DA263F}" dt="2023-05-26T14:50:23.916" v="148" actId="26606"/>
          <ac:spMkLst>
            <pc:docMk/>
            <pc:sldMk cId="16972858" sldId="258"/>
            <ac:spMk id="278" creationId="{435959F4-53DA-47FF-BC24-1E5B75C69876}"/>
          </ac:spMkLst>
        </pc:spChg>
        <pc:spChg chg="add del">
          <ac:chgData name="ALEXSANDRO WILLIAN JACINTHO GOMES" userId="4d59f335-b720-4882-a1d0-c83ddcea430e" providerId="ADAL" clId="{768C2D0C-C6DD-46AE-95A5-CB2617DA263F}" dt="2023-05-26T14:50:23.916" v="148" actId="26606"/>
          <ac:spMkLst>
            <pc:docMk/>
            <pc:sldMk cId="16972858" sldId="258"/>
            <ac:spMk id="280" creationId="{59226104-0061-4319-8237-9C001BF85D49}"/>
          </ac:spMkLst>
        </pc:spChg>
        <pc:spChg chg="add del">
          <ac:chgData name="ALEXSANDRO WILLIAN JACINTHO GOMES" userId="4d59f335-b720-4882-a1d0-c83ddcea430e" providerId="ADAL" clId="{768C2D0C-C6DD-46AE-95A5-CB2617DA263F}" dt="2023-05-26T14:50:23.916" v="148" actId="26606"/>
          <ac:spMkLst>
            <pc:docMk/>
            <pc:sldMk cId="16972858" sldId="258"/>
            <ac:spMk id="282" creationId="{A5D0B0D3-D735-4619-AA45-B57B791E1744}"/>
          </ac:spMkLst>
        </pc:spChg>
        <pc:spChg chg="add del">
          <ac:chgData name="ALEXSANDRO WILLIAN JACINTHO GOMES" userId="4d59f335-b720-4882-a1d0-c83ddcea430e" providerId="ADAL" clId="{768C2D0C-C6DD-46AE-95A5-CB2617DA263F}" dt="2023-05-26T14:50:23.916" v="148" actId="26606"/>
          <ac:spMkLst>
            <pc:docMk/>
            <pc:sldMk cId="16972858" sldId="258"/>
            <ac:spMk id="284" creationId="{948AEA76-67F2-4344-A189-9BFFE0076388}"/>
          </ac:spMkLst>
        </pc:spChg>
        <pc:spChg chg="add del">
          <ac:chgData name="ALEXSANDRO WILLIAN JACINTHO GOMES" userId="4d59f335-b720-4882-a1d0-c83ddcea430e" providerId="ADAL" clId="{768C2D0C-C6DD-46AE-95A5-CB2617DA263F}" dt="2023-05-26T14:50:23.916" v="148" actId="26606"/>
          <ac:spMkLst>
            <pc:docMk/>
            <pc:sldMk cId="16972858" sldId="258"/>
            <ac:spMk id="285" creationId="{838456E0-BAD6-49AA-B7F3-846752A7EE0B}"/>
          </ac:spMkLst>
        </pc:spChg>
        <pc:spChg chg="add del">
          <ac:chgData name="ALEXSANDRO WILLIAN JACINTHO GOMES" userId="4d59f335-b720-4882-a1d0-c83ddcea430e" providerId="ADAL" clId="{768C2D0C-C6DD-46AE-95A5-CB2617DA263F}" dt="2023-05-26T14:50:23.916" v="148" actId="26606"/>
          <ac:spMkLst>
            <pc:docMk/>
            <pc:sldMk cId="16972858" sldId="258"/>
            <ac:spMk id="288" creationId="{ACFC1F4B-C7BE-44D2-8FA4-1CE2FCF06B0C}"/>
          </ac:spMkLst>
        </pc:spChg>
        <pc:spChg chg="add del">
          <ac:chgData name="ALEXSANDRO WILLIAN JACINTHO GOMES" userId="4d59f335-b720-4882-a1d0-c83ddcea430e" providerId="ADAL" clId="{768C2D0C-C6DD-46AE-95A5-CB2617DA263F}" dt="2023-05-26T14:50:25.475" v="150" actId="26606"/>
          <ac:spMkLst>
            <pc:docMk/>
            <pc:sldMk cId="16972858" sldId="258"/>
            <ac:spMk id="291" creationId="{435959F4-53DA-47FF-BC24-1E5B75C69876}"/>
          </ac:spMkLst>
        </pc:spChg>
        <pc:spChg chg="add del">
          <ac:chgData name="ALEXSANDRO WILLIAN JACINTHO GOMES" userId="4d59f335-b720-4882-a1d0-c83ddcea430e" providerId="ADAL" clId="{768C2D0C-C6DD-46AE-95A5-CB2617DA263F}" dt="2023-05-26T14:50:25.475" v="150" actId="26606"/>
          <ac:spMkLst>
            <pc:docMk/>
            <pc:sldMk cId="16972858" sldId="258"/>
            <ac:spMk id="300" creationId="{59226104-0061-4319-8237-9C001BF85D49}"/>
          </ac:spMkLst>
        </pc:spChg>
        <pc:spChg chg="add del">
          <ac:chgData name="ALEXSANDRO WILLIAN JACINTHO GOMES" userId="4d59f335-b720-4882-a1d0-c83ddcea430e" providerId="ADAL" clId="{768C2D0C-C6DD-46AE-95A5-CB2617DA263F}" dt="2023-05-26T14:50:25.475" v="150" actId="26606"/>
          <ac:spMkLst>
            <pc:docMk/>
            <pc:sldMk cId="16972858" sldId="258"/>
            <ac:spMk id="307" creationId="{E20BB609-EF92-42DB-836C-0699A590B5CF}"/>
          </ac:spMkLst>
        </pc:spChg>
        <pc:spChg chg="add del">
          <ac:chgData name="ALEXSANDRO WILLIAN JACINTHO GOMES" userId="4d59f335-b720-4882-a1d0-c83ddcea430e" providerId="ADAL" clId="{768C2D0C-C6DD-46AE-95A5-CB2617DA263F}" dt="2023-05-26T14:50:25.475" v="150" actId="26606"/>
          <ac:spMkLst>
            <pc:docMk/>
            <pc:sldMk cId="16972858" sldId="258"/>
            <ac:spMk id="309" creationId="{ABC37145-583D-4973-AE68-23CB73494C8C}"/>
          </ac:spMkLst>
        </pc:spChg>
        <pc:spChg chg="add del">
          <ac:chgData name="ALEXSANDRO WILLIAN JACINTHO GOMES" userId="4d59f335-b720-4882-a1d0-c83ddcea430e" providerId="ADAL" clId="{768C2D0C-C6DD-46AE-95A5-CB2617DA263F}" dt="2023-05-26T14:50:25.475" v="150" actId="26606"/>
          <ac:spMkLst>
            <pc:docMk/>
            <pc:sldMk cId="16972858" sldId="258"/>
            <ac:spMk id="315" creationId="{A37A46C7-8B27-4C69-A8D1-516FBC1EF200}"/>
          </ac:spMkLst>
        </pc:spChg>
        <pc:spChg chg="add del">
          <ac:chgData name="ALEXSANDRO WILLIAN JACINTHO GOMES" userId="4d59f335-b720-4882-a1d0-c83ddcea430e" providerId="ADAL" clId="{768C2D0C-C6DD-46AE-95A5-CB2617DA263F}" dt="2023-05-26T14:50:28.348" v="152" actId="26606"/>
          <ac:spMkLst>
            <pc:docMk/>
            <pc:sldMk cId="16972858" sldId="258"/>
            <ac:spMk id="324" creationId="{435959F4-53DA-47FF-BC24-1E5B75C69876}"/>
          </ac:spMkLst>
        </pc:spChg>
        <pc:spChg chg="add del">
          <ac:chgData name="ALEXSANDRO WILLIAN JACINTHO GOMES" userId="4d59f335-b720-4882-a1d0-c83ddcea430e" providerId="ADAL" clId="{768C2D0C-C6DD-46AE-95A5-CB2617DA263F}" dt="2023-05-26T14:50:28.348" v="152" actId="26606"/>
          <ac:spMkLst>
            <pc:docMk/>
            <pc:sldMk cId="16972858" sldId="258"/>
            <ac:spMk id="326" creationId="{59226104-0061-4319-8237-9C001BF85D49}"/>
          </ac:spMkLst>
        </pc:spChg>
        <pc:spChg chg="add del">
          <ac:chgData name="ALEXSANDRO WILLIAN JACINTHO GOMES" userId="4d59f335-b720-4882-a1d0-c83ddcea430e" providerId="ADAL" clId="{768C2D0C-C6DD-46AE-95A5-CB2617DA263F}" dt="2023-05-26T14:50:28.348" v="152" actId="26606"/>
          <ac:spMkLst>
            <pc:docMk/>
            <pc:sldMk cId="16972858" sldId="258"/>
            <ac:spMk id="328" creationId="{A5D0B0D3-D735-4619-AA45-B57B791E1744}"/>
          </ac:spMkLst>
        </pc:spChg>
        <pc:spChg chg="add del">
          <ac:chgData name="ALEXSANDRO WILLIAN JACINTHO GOMES" userId="4d59f335-b720-4882-a1d0-c83ddcea430e" providerId="ADAL" clId="{768C2D0C-C6DD-46AE-95A5-CB2617DA263F}" dt="2023-05-26T14:50:28.348" v="152" actId="26606"/>
          <ac:spMkLst>
            <pc:docMk/>
            <pc:sldMk cId="16972858" sldId="258"/>
            <ac:spMk id="330" creationId="{25A2CBEC-4F23-437D-9D03-9968C9B79790}"/>
          </ac:spMkLst>
        </pc:spChg>
        <pc:spChg chg="add del">
          <ac:chgData name="ALEXSANDRO WILLIAN JACINTHO GOMES" userId="4d59f335-b720-4882-a1d0-c83ddcea430e" providerId="ADAL" clId="{768C2D0C-C6DD-46AE-95A5-CB2617DA263F}" dt="2023-05-26T14:50:28.348" v="152" actId="26606"/>
          <ac:spMkLst>
            <pc:docMk/>
            <pc:sldMk cId="16972858" sldId="258"/>
            <ac:spMk id="335" creationId="{6264A856-A4F6-4068-9AC3-7B38A00DA75A}"/>
          </ac:spMkLst>
        </pc:spChg>
        <pc:spChg chg="add del">
          <ac:chgData name="ALEXSANDRO WILLIAN JACINTHO GOMES" userId="4d59f335-b720-4882-a1d0-c83ddcea430e" providerId="ADAL" clId="{768C2D0C-C6DD-46AE-95A5-CB2617DA263F}" dt="2023-05-26T14:50:32.221" v="154" actId="26606"/>
          <ac:spMkLst>
            <pc:docMk/>
            <pc:sldMk cId="16972858" sldId="258"/>
            <ac:spMk id="340" creationId="{435959F4-53DA-47FF-BC24-1E5B75C69876}"/>
          </ac:spMkLst>
        </pc:spChg>
        <pc:spChg chg="add del">
          <ac:chgData name="ALEXSANDRO WILLIAN JACINTHO GOMES" userId="4d59f335-b720-4882-a1d0-c83ddcea430e" providerId="ADAL" clId="{768C2D0C-C6DD-46AE-95A5-CB2617DA263F}" dt="2023-05-26T14:50:32.221" v="154" actId="26606"/>
          <ac:spMkLst>
            <pc:docMk/>
            <pc:sldMk cId="16972858" sldId="258"/>
            <ac:spMk id="349" creationId="{59226104-0061-4319-8237-9C001BF85D49}"/>
          </ac:spMkLst>
        </pc:spChg>
        <pc:spChg chg="add del">
          <ac:chgData name="ALEXSANDRO WILLIAN JACINTHO GOMES" userId="4d59f335-b720-4882-a1d0-c83ddcea430e" providerId="ADAL" clId="{768C2D0C-C6DD-46AE-95A5-CB2617DA263F}" dt="2023-05-26T14:50:32.221" v="154" actId="26606"/>
          <ac:spMkLst>
            <pc:docMk/>
            <pc:sldMk cId="16972858" sldId="258"/>
            <ac:spMk id="356" creationId="{A5D0B0D3-D735-4619-AA45-B57B791E1744}"/>
          </ac:spMkLst>
        </pc:spChg>
        <pc:spChg chg="add del">
          <ac:chgData name="ALEXSANDRO WILLIAN JACINTHO GOMES" userId="4d59f335-b720-4882-a1d0-c83ddcea430e" providerId="ADAL" clId="{768C2D0C-C6DD-46AE-95A5-CB2617DA263F}" dt="2023-05-26T14:50:32.221" v="154" actId="26606"/>
          <ac:spMkLst>
            <pc:docMk/>
            <pc:sldMk cId="16972858" sldId="258"/>
            <ac:spMk id="358" creationId="{948AEA76-67F2-4344-A189-9BFFE0076388}"/>
          </ac:spMkLst>
        </pc:spChg>
        <pc:spChg chg="add del">
          <ac:chgData name="ALEXSANDRO WILLIAN JACINTHO GOMES" userId="4d59f335-b720-4882-a1d0-c83ddcea430e" providerId="ADAL" clId="{768C2D0C-C6DD-46AE-95A5-CB2617DA263F}" dt="2023-05-26T14:50:32.221" v="154" actId="26606"/>
          <ac:spMkLst>
            <pc:docMk/>
            <pc:sldMk cId="16972858" sldId="258"/>
            <ac:spMk id="359" creationId="{838456E0-BAD6-49AA-B7F3-846752A7EE0B}"/>
          </ac:spMkLst>
        </pc:spChg>
        <pc:spChg chg="add del">
          <ac:chgData name="ALEXSANDRO WILLIAN JACINTHO GOMES" userId="4d59f335-b720-4882-a1d0-c83ddcea430e" providerId="ADAL" clId="{768C2D0C-C6DD-46AE-95A5-CB2617DA263F}" dt="2023-05-26T14:50:32.221" v="154" actId="26606"/>
          <ac:spMkLst>
            <pc:docMk/>
            <pc:sldMk cId="16972858" sldId="258"/>
            <ac:spMk id="365" creationId="{ACFC1F4B-C7BE-44D2-8FA4-1CE2FCF06B0C}"/>
          </ac:spMkLst>
        </pc:spChg>
        <pc:spChg chg="add del">
          <ac:chgData name="ALEXSANDRO WILLIAN JACINTHO GOMES" userId="4d59f335-b720-4882-a1d0-c83ddcea430e" providerId="ADAL" clId="{768C2D0C-C6DD-46AE-95A5-CB2617DA263F}" dt="2023-05-26T14:50:34.451" v="156" actId="26606"/>
          <ac:spMkLst>
            <pc:docMk/>
            <pc:sldMk cId="16972858" sldId="258"/>
            <ac:spMk id="373" creationId="{435959F4-53DA-47FF-BC24-1E5B75C69876}"/>
          </ac:spMkLst>
        </pc:spChg>
        <pc:spChg chg="add del">
          <ac:chgData name="ALEXSANDRO WILLIAN JACINTHO GOMES" userId="4d59f335-b720-4882-a1d0-c83ddcea430e" providerId="ADAL" clId="{768C2D0C-C6DD-46AE-95A5-CB2617DA263F}" dt="2023-05-26T14:50:34.451" v="156" actId="26606"/>
          <ac:spMkLst>
            <pc:docMk/>
            <pc:sldMk cId="16972858" sldId="258"/>
            <ac:spMk id="375" creationId="{59226104-0061-4319-8237-9C001BF85D49}"/>
          </ac:spMkLst>
        </pc:spChg>
        <pc:spChg chg="add del">
          <ac:chgData name="ALEXSANDRO WILLIAN JACINTHO GOMES" userId="4d59f335-b720-4882-a1d0-c83ddcea430e" providerId="ADAL" clId="{768C2D0C-C6DD-46AE-95A5-CB2617DA263F}" dt="2023-05-26T14:50:34.451" v="156" actId="26606"/>
          <ac:spMkLst>
            <pc:docMk/>
            <pc:sldMk cId="16972858" sldId="258"/>
            <ac:spMk id="377" creationId="{E20BB609-EF92-42DB-836C-0699A590B5CF}"/>
          </ac:spMkLst>
        </pc:spChg>
        <pc:spChg chg="add del">
          <ac:chgData name="ALEXSANDRO WILLIAN JACINTHO GOMES" userId="4d59f335-b720-4882-a1d0-c83ddcea430e" providerId="ADAL" clId="{768C2D0C-C6DD-46AE-95A5-CB2617DA263F}" dt="2023-05-26T14:50:34.451" v="156" actId="26606"/>
          <ac:spMkLst>
            <pc:docMk/>
            <pc:sldMk cId="16972858" sldId="258"/>
            <ac:spMk id="379" creationId="{ABC37145-583D-4973-AE68-23CB73494C8C}"/>
          </ac:spMkLst>
        </pc:spChg>
        <pc:spChg chg="add del">
          <ac:chgData name="ALEXSANDRO WILLIAN JACINTHO GOMES" userId="4d59f335-b720-4882-a1d0-c83ddcea430e" providerId="ADAL" clId="{768C2D0C-C6DD-46AE-95A5-CB2617DA263F}" dt="2023-05-26T14:50:34.451" v="156" actId="26606"/>
          <ac:spMkLst>
            <pc:docMk/>
            <pc:sldMk cId="16972858" sldId="258"/>
            <ac:spMk id="382" creationId="{A37A46C7-8B27-4C69-A8D1-516FBC1EF200}"/>
          </ac:spMkLst>
        </pc:spChg>
        <pc:spChg chg="add del">
          <ac:chgData name="ALEXSANDRO WILLIAN JACINTHO GOMES" userId="4d59f335-b720-4882-a1d0-c83ddcea430e" providerId="ADAL" clId="{768C2D0C-C6DD-46AE-95A5-CB2617DA263F}" dt="2023-05-26T14:55:17.352" v="167"/>
          <ac:spMkLst>
            <pc:docMk/>
            <pc:sldMk cId="16972858" sldId="258"/>
            <ac:spMk id="386" creationId="{435959F4-53DA-47FF-BC24-1E5B75C69876}"/>
          </ac:spMkLst>
        </pc:spChg>
        <pc:spChg chg="add del">
          <ac:chgData name="ALEXSANDRO WILLIAN JACINTHO GOMES" userId="4d59f335-b720-4882-a1d0-c83ddcea430e" providerId="ADAL" clId="{768C2D0C-C6DD-46AE-95A5-CB2617DA263F}" dt="2023-05-26T14:55:17.352" v="167"/>
          <ac:spMkLst>
            <pc:docMk/>
            <pc:sldMk cId="16972858" sldId="258"/>
            <ac:spMk id="395" creationId="{59226104-0061-4319-8237-9C001BF85D49}"/>
          </ac:spMkLst>
        </pc:spChg>
        <pc:spChg chg="add del">
          <ac:chgData name="ALEXSANDRO WILLIAN JACINTHO GOMES" userId="4d59f335-b720-4882-a1d0-c83ddcea430e" providerId="ADAL" clId="{768C2D0C-C6DD-46AE-95A5-CB2617DA263F}" dt="2023-05-26T14:55:17.352" v="167"/>
          <ac:spMkLst>
            <pc:docMk/>
            <pc:sldMk cId="16972858" sldId="258"/>
            <ac:spMk id="402" creationId="{A5D0B0D3-D735-4619-AA45-B57B791E1744}"/>
          </ac:spMkLst>
        </pc:spChg>
        <pc:spChg chg="add del">
          <ac:chgData name="ALEXSANDRO WILLIAN JACINTHO GOMES" userId="4d59f335-b720-4882-a1d0-c83ddcea430e" providerId="ADAL" clId="{768C2D0C-C6DD-46AE-95A5-CB2617DA263F}" dt="2023-05-26T14:55:17.352" v="167"/>
          <ac:spMkLst>
            <pc:docMk/>
            <pc:sldMk cId="16972858" sldId="258"/>
            <ac:spMk id="404" creationId="{25A2CBEC-4F23-437D-9D03-9968C9B79790}"/>
          </ac:spMkLst>
        </pc:spChg>
        <pc:spChg chg="add del">
          <ac:chgData name="ALEXSANDRO WILLIAN JACINTHO GOMES" userId="4d59f335-b720-4882-a1d0-c83ddcea430e" providerId="ADAL" clId="{768C2D0C-C6DD-46AE-95A5-CB2617DA263F}" dt="2023-05-26T14:55:17.352" v="167"/>
          <ac:spMkLst>
            <pc:docMk/>
            <pc:sldMk cId="16972858" sldId="258"/>
            <ac:spMk id="412" creationId="{6264A856-A4F6-4068-9AC3-7B38A00DA75A}"/>
          </ac:spMkLst>
        </pc:spChg>
        <pc:grpChg chg="add del">
          <ac:chgData name="ALEXSANDRO WILLIAN JACINTHO GOMES" userId="4d59f335-b720-4882-a1d0-c83ddcea430e" providerId="ADAL" clId="{768C2D0C-C6DD-46AE-95A5-CB2617DA263F}" dt="2023-05-26T14:50:03.026" v="128" actId="26606"/>
          <ac:grpSpMkLst>
            <pc:docMk/>
            <pc:sldMk cId="16972858" sldId="258"/>
            <ac:grpSpMk id="11" creationId="{A7CF83E8-F6F0-41E3-B580-7412A04DDFB5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03.026" v="128" actId="26606"/>
          <ac:grpSpMkLst>
            <pc:docMk/>
            <pc:sldMk cId="16972858" sldId="258"/>
            <ac:grpSpMk id="22" creationId="{51B01909-73B8-4486-A749-C643B1D7E36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03.026" v="128" actId="26606"/>
          <ac:grpSpMkLst>
            <pc:docMk/>
            <pc:sldMk cId="16972858" sldId="258"/>
            <ac:grpSpMk id="34" creationId="{DBBA0A0D-8F6A-400A-9E49-8C008E2C7DB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04.769" v="130" actId="26606"/>
          <ac:grpSpMkLst>
            <pc:docMk/>
            <pc:sldMk cId="16972858" sldId="258"/>
            <ac:grpSpMk id="36" creationId="{DBBA0A0D-8F6A-400A-9E49-8C008E2C7DB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03.026" v="128" actId="26606"/>
          <ac:grpSpMkLst>
            <pc:docMk/>
            <pc:sldMk cId="16972858" sldId="258"/>
            <ac:grpSpMk id="44" creationId="{C2983E8C-44FB-463B-B6B0-B53E96ACCD72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10.614" v="136" actId="26606"/>
          <ac:grpSpMkLst>
            <pc:docMk/>
            <pc:sldMk cId="16972858" sldId="258"/>
            <ac:grpSpMk id="46" creationId="{BDA258B3-4238-403A-9CAC-51B872D4520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04.769" v="130" actId="26606"/>
          <ac:grpSpMkLst>
            <pc:docMk/>
            <pc:sldMk cId="16972858" sldId="258"/>
            <ac:grpSpMk id="55" creationId="{A7CF83E8-F6F0-41E3-B580-7412A04DDFB5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04.769" v="130" actId="26606"/>
          <ac:grpSpMkLst>
            <pc:docMk/>
            <pc:sldMk cId="16972858" sldId="258"/>
            <ac:grpSpMk id="64" creationId="{51B01909-73B8-4486-A749-C643B1D7E36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04.769" v="130" actId="26606"/>
          <ac:grpSpMkLst>
            <pc:docMk/>
            <pc:sldMk cId="16972858" sldId="258"/>
            <ac:grpSpMk id="80" creationId="{BDA258B3-4238-403A-9CAC-51B872D4520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07.131" v="132" actId="26606"/>
          <ac:grpSpMkLst>
            <pc:docMk/>
            <pc:sldMk cId="16972858" sldId="258"/>
            <ac:grpSpMk id="88" creationId="{A7CF83E8-F6F0-41E3-B580-7412A04DDFB5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07.131" v="132" actId="26606"/>
          <ac:grpSpMkLst>
            <pc:docMk/>
            <pc:sldMk cId="16972858" sldId="258"/>
            <ac:grpSpMk id="90" creationId="{51B01909-73B8-4486-A749-C643B1D7E36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07.131" v="132" actId="26606"/>
          <ac:grpSpMkLst>
            <pc:docMk/>
            <pc:sldMk cId="16972858" sldId="258"/>
            <ac:grpSpMk id="94" creationId="{674FBD09-398F-4886-8D52-3CCAB16ED12F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07.131" v="132" actId="26606"/>
          <ac:grpSpMkLst>
            <pc:docMk/>
            <pc:sldMk cId="16972858" sldId="258"/>
            <ac:grpSpMk id="97" creationId="{553453FD-7767-485F-BAF4-00C9DA305514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09.111" v="134" actId="26606"/>
          <ac:grpSpMkLst>
            <pc:docMk/>
            <pc:sldMk cId="16972858" sldId="258"/>
            <ac:grpSpMk id="100" creationId="{A7CF83E8-F6F0-41E3-B580-7412A04DDFB5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09.111" v="134" actId="26606"/>
          <ac:grpSpMkLst>
            <pc:docMk/>
            <pc:sldMk cId="16972858" sldId="258"/>
            <ac:grpSpMk id="109" creationId="{51B01909-73B8-4486-A749-C643B1D7E36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09.111" v="134" actId="26606"/>
          <ac:grpSpMkLst>
            <pc:docMk/>
            <pc:sldMk cId="16972858" sldId="258"/>
            <ac:grpSpMk id="118" creationId="{DBBA0A0D-8F6A-400A-9E49-8C008E2C7DB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09.111" v="134" actId="26606"/>
          <ac:grpSpMkLst>
            <pc:docMk/>
            <pc:sldMk cId="16972858" sldId="258"/>
            <ac:grpSpMk id="126" creationId="{C2983E8C-44FB-463B-B6B0-B53E96ACCD72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10.614" v="136" actId="26606"/>
          <ac:grpSpMkLst>
            <pc:docMk/>
            <pc:sldMk cId="16972858" sldId="258"/>
            <ac:grpSpMk id="136" creationId="{A7CF83E8-F6F0-41E3-B580-7412A04DDFB5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10.614" v="136" actId="26606"/>
          <ac:grpSpMkLst>
            <pc:docMk/>
            <pc:sldMk cId="16972858" sldId="258"/>
            <ac:grpSpMk id="138" creationId="{51B01909-73B8-4486-A749-C643B1D7E36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10.614" v="136" actId="26606"/>
          <ac:grpSpMkLst>
            <pc:docMk/>
            <pc:sldMk cId="16972858" sldId="258"/>
            <ac:grpSpMk id="143" creationId="{DBBA0A0D-8F6A-400A-9E49-8C008E2C7DB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12.452" v="138" actId="26606"/>
          <ac:grpSpMkLst>
            <pc:docMk/>
            <pc:sldMk cId="16972858" sldId="258"/>
            <ac:grpSpMk id="148" creationId="{A7CF83E8-F6F0-41E3-B580-7412A04DDFB5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12.452" v="138" actId="26606"/>
          <ac:grpSpMkLst>
            <pc:docMk/>
            <pc:sldMk cId="16972858" sldId="258"/>
            <ac:grpSpMk id="157" creationId="{51B01909-73B8-4486-A749-C643B1D7E36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12.452" v="138" actId="26606"/>
          <ac:grpSpMkLst>
            <pc:docMk/>
            <pc:sldMk cId="16972858" sldId="258"/>
            <ac:grpSpMk id="166" creationId="{674FBD09-398F-4886-8D52-3CCAB16ED12F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12.452" v="138" actId="26606"/>
          <ac:grpSpMkLst>
            <pc:docMk/>
            <pc:sldMk cId="16972858" sldId="258"/>
            <ac:grpSpMk id="172" creationId="{553453FD-7767-485F-BAF4-00C9DA305514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14.444" v="140" actId="26606"/>
          <ac:grpSpMkLst>
            <pc:docMk/>
            <pc:sldMk cId="16972858" sldId="258"/>
            <ac:grpSpMk id="181" creationId="{A7CF83E8-F6F0-41E3-B580-7412A04DDFB5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14.444" v="140" actId="26606"/>
          <ac:grpSpMkLst>
            <pc:docMk/>
            <pc:sldMk cId="16972858" sldId="258"/>
            <ac:grpSpMk id="183" creationId="{51B01909-73B8-4486-A749-C643B1D7E36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14.444" v="140" actId="26606"/>
          <ac:grpSpMkLst>
            <pc:docMk/>
            <pc:sldMk cId="16972858" sldId="258"/>
            <ac:grpSpMk id="187" creationId="{DBBA0A0D-8F6A-400A-9E49-8C008E2C7DB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14.444" v="140" actId="26606"/>
          <ac:grpSpMkLst>
            <pc:docMk/>
            <pc:sldMk cId="16972858" sldId="258"/>
            <ac:grpSpMk id="192" creationId="{C2983E8C-44FB-463B-B6B0-B53E96ACCD72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16.030" v="142" actId="26606"/>
          <ac:grpSpMkLst>
            <pc:docMk/>
            <pc:sldMk cId="16972858" sldId="258"/>
            <ac:grpSpMk id="197" creationId="{A7CF83E8-F6F0-41E3-B580-7412A04DDFB5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16.030" v="142" actId="26606"/>
          <ac:grpSpMkLst>
            <pc:docMk/>
            <pc:sldMk cId="16972858" sldId="258"/>
            <ac:grpSpMk id="206" creationId="{51B01909-73B8-4486-A749-C643B1D7E36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16.030" v="142" actId="26606"/>
          <ac:grpSpMkLst>
            <pc:docMk/>
            <pc:sldMk cId="16972858" sldId="258"/>
            <ac:grpSpMk id="216" creationId="{DBBA0A0D-8F6A-400A-9E49-8C008E2C7DB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16.030" v="142" actId="26606"/>
          <ac:grpSpMkLst>
            <pc:docMk/>
            <pc:sldMk cId="16972858" sldId="258"/>
            <ac:grpSpMk id="222" creationId="{BDA258B3-4238-403A-9CAC-51B872D4520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17.464" v="144" actId="26606"/>
          <ac:grpSpMkLst>
            <pc:docMk/>
            <pc:sldMk cId="16972858" sldId="258"/>
            <ac:grpSpMk id="230" creationId="{A7CF83E8-F6F0-41E3-B580-7412A04DDFB5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17.464" v="144" actId="26606"/>
          <ac:grpSpMkLst>
            <pc:docMk/>
            <pc:sldMk cId="16972858" sldId="258"/>
            <ac:grpSpMk id="232" creationId="{51B01909-73B8-4486-A749-C643B1D7E36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17.464" v="144" actId="26606"/>
          <ac:grpSpMkLst>
            <pc:docMk/>
            <pc:sldMk cId="16972858" sldId="258"/>
            <ac:grpSpMk id="236" creationId="{674FBD09-398F-4886-8D52-3CCAB16ED12F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17.464" v="144" actId="26606"/>
          <ac:grpSpMkLst>
            <pc:docMk/>
            <pc:sldMk cId="16972858" sldId="258"/>
            <ac:grpSpMk id="239" creationId="{553453FD-7767-485F-BAF4-00C9DA305514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21.201" v="146" actId="26606"/>
          <ac:grpSpMkLst>
            <pc:docMk/>
            <pc:sldMk cId="16972858" sldId="258"/>
            <ac:grpSpMk id="243" creationId="{A7CF83E8-F6F0-41E3-B580-7412A04DDFB5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21.201" v="146" actId="26606"/>
          <ac:grpSpMkLst>
            <pc:docMk/>
            <pc:sldMk cId="16972858" sldId="258"/>
            <ac:grpSpMk id="252" creationId="{51B01909-73B8-4486-A749-C643B1D7E36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21.201" v="146" actId="26606"/>
          <ac:grpSpMkLst>
            <pc:docMk/>
            <pc:sldMk cId="16972858" sldId="258"/>
            <ac:grpSpMk id="261" creationId="{DBBA0A0D-8F6A-400A-9E49-8C008E2C7DB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21.201" v="146" actId="26606"/>
          <ac:grpSpMkLst>
            <pc:docMk/>
            <pc:sldMk cId="16972858" sldId="258"/>
            <ac:grpSpMk id="269" creationId="{C2983E8C-44FB-463B-B6B0-B53E96ACCD72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23.916" v="148" actId="26606"/>
          <ac:grpSpMkLst>
            <pc:docMk/>
            <pc:sldMk cId="16972858" sldId="258"/>
            <ac:grpSpMk id="279" creationId="{A7CF83E8-F6F0-41E3-B580-7412A04DDFB5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23.916" v="148" actId="26606"/>
          <ac:grpSpMkLst>
            <pc:docMk/>
            <pc:sldMk cId="16972858" sldId="258"/>
            <ac:grpSpMk id="281" creationId="{51B01909-73B8-4486-A749-C643B1D7E36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23.916" v="148" actId="26606"/>
          <ac:grpSpMkLst>
            <pc:docMk/>
            <pc:sldMk cId="16972858" sldId="258"/>
            <ac:grpSpMk id="286" creationId="{DBBA0A0D-8F6A-400A-9E49-8C008E2C7DB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23.916" v="148" actId="26606"/>
          <ac:grpSpMkLst>
            <pc:docMk/>
            <pc:sldMk cId="16972858" sldId="258"/>
            <ac:grpSpMk id="289" creationId="{BDA258B3-4238-403A-9CAC-51B872D4520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25.475" v="150" actId="26606"/>
          <ac:grpSpMkLst>
            <pc:docMk/>
            <pc:sldMk cId="16972858" sldId="258"/>
            <ac:grpSpMk id="292" creationId="{A7CF83E8-F6F0-41E3-B580-7412A04DDFB5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25.475" v="150" actId="26606"/>
          <ac:grpSpMkLst>
            <pc:docMk/>
            <pc:sldMk cId="16972858" sldId="258"/>
            <ac:grpSpMk id="301" creationId="{51B01909-73B8-4486-A749-C643B1D7E36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25.475" v="150" actId="26606"/>
          <ac:grpSpMkLst>
            <pc:docMk/>
            <pc:sldMk cId="16972858" sldId="258"/>
            <ac:grpSpMk id="310" creationId="{674FBD09-398F-4886-8D52-3CCAB16ED12F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25.475" v="150" actId="26606"/>
          <ac:grpSpMkLst>
            <pc:docMk/>
            <pc:sldMk cId="16972858" sldId="258"/>
            <ac:grpSpMk id="316" creationId="{553453FD-7767-485F-BAF4-00C9DA305514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28.348" v="152" actId="26606"/>
          <ac:grpSpMkLst>
            <pc:docMk/>
            <pc:sldMk cId="16972858" sldId="258"/>
            <ac:grpSpMk id="325" creationId="{A7CF83E8-F6F0-41E3-B580-7412A04DDFB5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28.348" v="152" actId="26606"/>
          <ac:grpSpMkLst>
            <pc:docMk/>
            <pc:sldMk cId="16972858" sldId="258"/>
            <ac:grpSpMk id="327" creationId="{51B01909-73B8-4486-A749-C643B1D7E36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28.348" v="152" actId="26606"/>
          <ac:grpSpMkLst>
            <pc:docMk/>
            <pc:sldMk cId="16972858" sldId="258"/>
            <ac:grpSpMk id="331" creationId="{DBBA0A0D-8F6A-400A-9E49-8C008E2C7DB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28.348" v="152" actId="26606"/>
          <ac:grpSpMkLst>
            <pc:docMk/>
            <pc:sldMk cId="16972858" sldId="258"/>
            <ac:grpSpMk id="336" creationId="{C2983E8C-44FB-463B-B6B0-B53E96ACCD72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32.221" v="154" actId="26606"/>
          <ac:grpSpMkLst>
            <pc:docMk/>
            <pc:sldMk cId="16972858" sldId="258"/>
            <ac:grpSpMk id="341" creationId="{A7CF83E8-F6F0-41E3-B580-7412A04DDFB5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32.221" v="154" actId="26606"/>
          <ac:grpSpMkLst>
            <pc:docMk/>
            <pc:sldMk cId="16972858" sldId="258"/>
            <ac:grpSpMk id="350" creationId="{51B01909-73B8-4486-A749-C643B1D7E36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32.221" v="154" actId="26606"/>
          <ac:grpSpMkLst>
            <pc:docMk/>
            <pc:sldMk cId="16972858" sldId="258"/>
            <ac:grpSpMk id="360" creationId="{DBBA0A0D-8F6A-400A-9E49-8C008E2C7DB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32.221" v="154" actId="26606"/>
          <ac:grpSpMkLst>
            <pc:docMk/>
            <pc:sldMk cId="16972858" sldId="258"/>
            <ac:grpSpMk id="366" creationId="{BDA258B3-4238-403A-9CAC-51B872D4520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34.451" v="156" actId="26606"/>
          <ac:grpSpMkLst>
            <pc:docMk/>
            <pc:sldMk cId="16972858" sldId="258"/>
            <ac:grpSpMk id="374" creationId="{A7CF83E8-F6F0-41E3-B580-7412A04DDFB5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34.451" v="156" actId="26606"/>
          <ac:grpSpMkLst>
            <pc:docMk/>
            <pc:sldMk cId="16972858" sldId="258"/>
            <ac:grpSpMk id="376" creationId="{51B01909-73B8-4486-A749-C643B1D7E36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34.451" v="156" actId="26606"/>
          <ac:grpSpMkLst>
            <pc:docMk/>
            <pc:sldMk cId="16972858" sldId="258"/>
            <ac:grpSpMk id="380" creationId="{674FBD09-398F-4886-8D52-3CCAB16ED12F}"/>
          </ac:grpSpMkLst>
        </pc:grpChg>
        <pc:grpChg chg="add del">
          <ac:chgData name="ALEXSANDRO WILLIAN JACINTHO GOMES" userId="4d59f335-b720-4882-a1d0-c83ddcea430e" providerId="ADAL" clId="{768C2D0C-C6DD-46AE-95A5-CB2617DA263F}" dt="2023-05-26T14:50:34.451" v="156" actId="26606"/>
          <ac:grpSpMkLst>
            <pc:docMk/>
            <pc:sldMk cId="16972858" sldId="258"/>
            <ac:grpSpMk id="383" creationId="{553453FD-7767-485F-BAF4-00C9DA305514}"/>
          </ac:grpSpMkLst>
        </pc:grpChg>
        <pc:grpChg chg="add del">
          <ac:chgData name="ALEXSANDRO WILLIAN JACINTHO GOMES" userId="4d59f335-b720-4882-a1d0-c83ddcea430e" providerId="ADAL" clId="{768C2D0C-C6DD-46AE-95A5-CB2617DA263F}" dt="2023-05-26T14:55:17.352" v="167"/>
          <ac:grpSpMkLst>
            <pc:docMk/>
            <pc:sldMk cId="16972858" sldId="258"/>
            <ac:grpSpMk id="387" creationId="{A7CF83E8-F6F0-41E3-B580-7412A04DDFB5}"/>
          </ac:grpSpMkLst>
        </pc:grpChg>
        <pc:grpChg chg="add del">
          <ac:chgData name="ALEXSANDRO WILLIAN JACINTHO GOMES" userId="4d59f335-b720-4882-a1d0-c83ddcea430e" providerId="ADAL" clId="{768C2D0C-C6DD-46AE-95A5-CB2617DA263F}" dt="2023-05-26T14:55:17.352" v="167"/>
          <ac:grpSpMkLst>
            <pc:docMk/>
            <pc:sldMk cId="16972858" sldId="258"/>
            <ac:grpSpMk id="396" creationId="{51B01909-73B8-4486-A749-C643B1D7E36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5:17.352" v="167"/>
          <ac:grpSpMkLst>
            <pc:docMk/>
            <pc:sldMk cId="16972858" sldId="258"/>
            <ac:grpSpMk id="405" creationId="{DBBA0A0D-8F6A-400A-9E49-8C008E2C7DB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5:17.352" v="167"/>
          <ac:grpSpMkLst>
            <pc:docMk/>
            <pc:sldMk cId="16972858" sldId="258"/>
            <ac:grpSpMk id="413" creationId="{C2983E8C-44FB-463B-B6B0-B53E96ACCD72}"/>
          </ac:grpSpMkLst>
        </pc:grpChg>
        <pc:picChg chg="add del">
          <ac:chgData name="ALEXSANDRO WILLIAN JACINTHO GOMES" userId="4d59f335-b720-4882-a1d0-c83ddcea430e" providerId="ADAL" clId="{768C2D0C-C6DD-46AE-95A5-CB2617DA263F}" dt="2023-05-26T14:50:03.026" v="128" actId="26606"/>
          <ac:picMkLst>
            <pc:docMk/>
            <pc:sldMk cId="16972858" sldId="258"/>
            <ac:picMk id="5" creationId="{B3458E30-341F-48A8-12B9-DD295EB02AA5}"/>
          </ac:picMkLst>
        </pc:picChg>
        <pc:picChg chg="add del">
          <ac:chgData name="ALEXSANDRO WILLIAN JACINTHO GOMES" userId="4d59f335-b720-4882-a1d0-c83ddcea430e" providerId="ADAL" clId="{768C2D0C-C6DD-46AE-95A5-CB2617DA263F}" dt="2023-05-26T14:50:04.769" v="130" actId="26606"/>
          <ac:picMkLst>
            <pc:docMk/>
            <pc:sldMk cId="16972858" sldId="258"/>
            <ac:picMk id="71" creationId="{7E5AA360-122C-F145-9DEA-40CC1CBF6D52}"/>
          </ac:picMkLst>
        </pc:picChg>
        <pc:picChg chg="add del">
          <ac:chgData name="ALEXSANDRO WILLIAN JACINTHO GOMES" userId="4d59f335-b720-4882-a1d0-c83ddcea430e" providerId="ADAL" clId="{768C2D0C-C6DD-46AE-95A5-CB2617DA263F}" dt="2023-05-26T14:50:07.131" v="132" actId="26606"/>
          <ac:picMkLst>
            <pc:docMk/>
            <pc:sldMk cId="16972858" sldId="258"/>
            <ac:picMk id="92" creationId="{B7F63BF5-7893-CF89-B434-BF1E60B15A4C}"/>
          </ac:picMkLst>
        </pc:picChg>
        <pc:picChg chg="add del">
          <ac:chgData name="ALEXSANDRO WILLIAN JACINTHO GOMES" userId="4d59f335-b720-4882-a1d0-c83ddcea430e" providerId="ADAL" clId="{768C2D0C-C6DD-46AE-95A5-CB2617DA263F}" dt="2023-05-26T14:50:09.111" v="134" actId="26606"/>
          <ac:picMkLst>
            <pc:docMk/>
            <pc:sldMk cId="16972858" sldId="258"/>
            <ac:picMk id="116" creationId="{B3458E30-341F-48A8-12B9-DD295EB02AA5}"/>
          </ac:picMkLst>
        </pc:picChg>
        <pc:picChg chg="add del">
          <ac:chgData name="ALEXSANDRO WILLIAN JACINTHO GOMES" userId="4d59f335-b720-4882-a1d0-c83ddcea430e" providerId="ADAL" clId="{768C2D0C-C6DD-46AE-95A5-CB2617DA263F}" dt="2023-05-26T14:50:10.614" v="136" actId="26606"/>
          <ac:picMkLst>
            <pc:docMk/>
            <pc:sldMk cId="16972858" sldId="258"/>
            <ac:picMk id="140" creationId="{7E5AA360-122C-F145-9DEA-40CC1CBF6D52}"/>
          </ac:picMkLst>
        </pc:picChg>
        <pc:picChg chg="add del">
          <ac:chgData name="ALEXSANDRO WILLIAN JACINTHO GOMES" userId="4d59f335-b720-4882-a1d0-c83ddcea430e" providerId="ADAL" clId="{768C2D0C-C6DD-46AE-95A5-CB2617DA263F}" dt="2023-05-26T14:50:12.452" v="138" actId="26606"/>
          <ac:picMkLst>
            <pc:docMk/>
            <pc:sldMk cId="16972858" sldId="258"/>
            <ac:picMk id="164" creationId="{B7F63BF5-7893-CF89-B434-BF1E60B15A4C}"/>
          </ac:picMkLst>
        </pc:picChg>
        <pc:picChg chg="add del">
          <ac:chgData name="ALEXSANDRO WILLIAN JACINTHO GOMES" userId="4d59f335-b720-4882-a1d0-c83ddcea430e" providerId="ADAL" clId="{768C2D0C-C6DD-46AE-95A5-CB2617DA263F}" dt="2023-05-26T14:50:14.444" v="140" actId="26606"/>
          <ac:picMkLst>
            <pc:docMk/>
            <pc:sldMk cId="16972858" sldId="258"/>
            <ac:picMk id="185" creationId="{B3458E30-341F-48A8-12B9-DD295EB02AA5}"/>
          </ac:picMkLst>
        </pc:picChg>
        <pc:picChg chg="add del">
          <ac:chgData name="ALEXSANDRO WILLIAN JACINTHO GOMES" userId="4d59f335-b720-4882-a1d0-c83ddcea430e" providerId="ADAL" clId="{768C2D0C-C6DD-46AE-95A5-CB2617DA263F}" dt="2023-05-26T14:50:16.030" v="142" actId="26606"/>
          <ac:picMkLst>
            <pc:docMk/>
            <pc:sldMk cId="16972858" sldId="258"/>
            <ac:picMk id="213" creationId="{7E5AA360-122C-F145-9DEA-40CC1CBF6D52}"/>
          </ac:picMkLst>
        </pc:picChg>
        <pc:picChg chg="add del">
          <ac:chgData name="ALEXSANDRO WILLIAN JACINTHO GOMES" userId="4d59f335-b720-4882-a1d0-c83ddcea430e" providerId="ADAL" clId="{768C2D0C-C6DD-46AE-95A5-CB2617DA263F}" dt="2023-05-26T14:50:17.464" v="144" actId="26606"/>
          <ac:picMkLst>
            <pc:docMk/>
            <pc:sldMk cId="16972858" sldId="258"/>
            <ac:picMk id="234" creationId="{B7F63BF5-7893-CF89-B434-BF1E60B15A4C}"/>
          </ac:picMkLst>
        </pc:picChg>
        <pc:picChg chg="add del">
          <ac:chgData name="ALEXSANDRO WILLIAN JACINTHO GOMES" userId="4d59f335-b720-4882-a1d0-c83ddcea430e" providerId="ADAL" clId="{768C2D0C-C6DD-46AE-95A5-CB2617DA263F}" dt="2023-05-26T14:50:21.201" v="146" actId="26606"/>
          <ac:picMkLst>
            <pc:docMk/>
            <pc:sldMk cId="16972858" sldId="258"/>
            <ac:picMk id="259" creationId="{B3458E30-341F-48A8-12B9-DD295EB02AA5}"/>
          </ac:picMkLst>
        </pc:picChg>
        <pc:picChg chg="add del">
          <ac:chgData name="ALEXSANDRO WILLIAN JACINTHO GOMES" userId="4d59f335-b720-4882-a1d0-c83ddcea430e" providerId="ADAL" clId="{768C2D0C-C6DD-46AE-95A5-CB2617DA263F}" dt="2023-05-26T14:50:23.916" v="148" actId="26606"/>
          <ac:picMkLst>
            <pc:docMk/>
            <pc:sldMk cId="16972858" sldId="258"/>
            <ac:picMk id="283" creationId="{7E5AA360-122C-F145-9DEA-40CC1CBF6D52}"/>
          </ac:picMkLst>
        </pc:picChg>
        <pc:picChg chg="add del">
          <ac:chgData name="ALEXSANDRO WILLIAN JACINTHO GOMES" userId="4d59f335-b720-4882-a1d0-c83ddcea430e" providerId="ADAL" clId="{768C2D0C-C6DD-46AE-95A5-CB2617DA263F}" dt="2023-05-26T14:50:25.475" v="150" actId="26606"/>
          <ac:picMkLst>
            <pc:docMk/>
            <pc:sldMk cId="16972858" sldId="258"/>
            <ac:picMk id="308" creationId="{B7F63BF5-7893-CF89-B434-BF1E60B15A4C}"/>
          </ac:picMkLst>
        </pc:picChg>
        <pc:picChg chg="add del">
          <ac:chgData name="ALEXSANDRO WILLIAN JACINTHO GOMES" userId="4d59f335-b720-4882-a1d0-c83ddcea430e" providerId="ADAL" clId="{768C2D0C-C6DD-46AE-95A5-CB2617DA263F}" dt="2023-05-26T14:50:28.348" v="152" actId="26606"/>
          <ac:picMkLst>
            <pc:docMk/>
            <pc:sldMk cId="16972858" sldId="258"/>
            <ac:picMk id="329" creationId="{B3458E30-341F-48A8-12B9-DD295EB02AA5}"/>
          </ac:picMkLst>
        </pc:picChg>
        <pc:picChg chg="add del">
          <ac:chgData name="ALEXSANDRO WILLIAN JACINTHO GOMES" userId="4d59f335-b720-4882-a1d0-c83ddcea430e" providerId="ADAL" clId="{768C2D0C-C6DD-46AE-95A5-CB2617DA263F}" dt="2023-05-26T14:50:32.221" v="154" actId="26606"/>
          <ac:picMkLst>
            <pc:docMk/>
            <pc:sldMk cId="16972858" sldId="258"/>
            <ac:picMk id="357" creationId="{7E5AA360-122C-F145-9DEA-40CC1CBF6D52}"/>
          </ac:picMkLst>
        </pc:picChg>
        <pc:picChg chg="add del">
          <ac:chgData name="ALEXSANDRO WILLIAN JACINTHO GOMES" userId="4d59f335-b720-4882-a1d0-c83ddcea430e" providerId="ADAL" clId="{768C2D0C-C6DD-46AE-95A5-CB2617DA263F}" dt="2023-05-26T14:50:34.451" v="156" actId="26606"/>
          <ac:picMkLst>
            <pc:docMk/>
            <pc:sldMk cId="16972858" sldId="258"/>
            <ac:picMk id="378" creationId="{B7F63BF5-7893-CF89-B434-BF1E60B15A4C}"/>
          </ac:picMkLst>
        </pc:picChg>
        <pc:picChg chg="add">
          <ac:chgData name="ALEXSANDRO WILLIAN JACINTHO GOMES" userId="4d59f335-b720-4882-a1d0-c83ddcea430e" providerId="ADAL" clId="{768C2D0C-C6DD-46AE-95A5-CB2617DA263F}" dt="2023-05-26T14:50:34.498" v="157" actId="26606"/>
          <ac:picMkLst>
            <pc:docMk/>
            <pc:sldMk cId="16972858" sldId="258"/>
            <ac:picMk id="403" creationId="{B3458E30-341F-48A8-12B9-DD295EB02AA5}"/>
          </ac:picMkLst>
        </pc:picChg>
      </pc:sldChg>
      <pc:sldChg chg="addSp delSp modSp mod setBg addAnim delDesignElem">
        <pc:chgData name="ALEXSANDRO WILLIAN JACINTHO GOMES" userId="4d59f335-b720-4882-a1d0-c83ddcea430e" providerId="ADAL" clId="{768C2D0C-C6DD-46AE-95A5-CB2617DA263F}" dt="2023-05-26T14:55:51.366" v="169"/>
        <pc:sldMkLst>
          <pc:docMk/>
          <pc:sldMk cId="1508738630" sldId="259"/>
        </pc:sldMkLst>
        <pc:spChg chg="mod">
          <ac:chgData name="ALEXSANDRO WILLIAN JACINTHO GOMES" userId="4d59f335-b720-4882-a1d0-c83ddcea430e" providerId="ADAL" clId="{768C2D0C-C6DD-46AE-95A5-CB2617DA263F}" dt="2023-05-26T14:55:51.366" v="168" actId="26606"/>
          <ac:spMkLst>
            <pc:docMk/>
            <pc:sldMk cId="1508738630" sldId="259"/>
            <ac:spMk id="2" creationId="{6FEC4AF1-1DC0-52F9-6FA3-36D493604EA6}"/>
          </ac:spMkLst>
        </pc:spChg>
        <pc:spChg chg="del">
          <ac:chgData name="ALEXSANDRO WILLIAN JACINTHO GOMES" userId="4d59f335-b720-4882-a1d0-c83ddcea430e" providerId="ADAL" clId="{768C2D0C-C6DD-46AE-95A5-CB2617DA263F}" dt="2023-05-26T14:50:53.033" v="158" actId="26606"/>
          <ac:spMkLst>
            <pc:docMk/>
            <pc:sldMk cId="1508738630" sldId="259"/>
            <ac:spMk id="3" creationId="{543C1EB0-8AD3-D5A8-3B99-8A8FDFA6045D}"/>
          </ac:spMkLst>
        </pc:spChg>
        <pc:spChg chg="add del">
          <ac:chgData name="ALEXSANDRO WILLIAN JACINTHO GOMES" userId="4d59f335-b720-4882-a1d0-c83ddcea430e" providerId="ADAL" clId="{768C2D0C-C6DD-46AE-95A5-CB2617DA263F}" dt="2023-05-26T14:55:51.366" v="168" actId="26606"/>
          <ac:spMkLst>
            <pc:docMk/>
            <pc:sldMk cId="1508738630" sldId="259"/>
            <ac:spMk id="9" creationId="{435959F4-53DA-47FF-BC24-1E5B75C69876}"/>
          </ac:spMkLst>
        </pc:spChg>
        <pc:spChg chg="add del">
          <ac:chgData name="ALEXSANDRO WILLIAN JACINTHO GOMES" userId="4d59f335-b720-4882-a1d0-c83ddcea430e" providerId="ADAL" clId="{768C2D0C-C6DD-46AE-95A5-CB2617DA263F}" dt="2023-05-26T14:55:51.366" v="168" actId="26606"/>
          <ac:spMkLst>
            <pc:docMk/>
            <pc:sldMk cId="1508738630" sldId="259"/>
            <ac:spMk id="20" creationId="{59226104-0061-4319-8237-9C001BF85D49}"/>
          </ac:spMkLst>
        </pc:spChg>
        <pc:spChg chg="add del">
          <ac:chgData name="ALEXSANDRO WILLIAN JACINTHO GOMES" userId="4d59f335-b720-4882-a1d0-c83ddcea430e" providerId="ADAL" clId="{768C2D0C-C6DD-46AE-95A5-CB2617DA263F}" dt="2023-05-26T14:55:51.366" v="168" actId="26606"/>
          <ac:spMkLst>
            <pc:docMk/>
            <pc:sldMk cId="1508738630" sldId="259"/>
            <ac:spMk id="30" creationId="{A5D0B0D3-D735-4619-AA45-B57B791E1744}"/>
          </ac:spMkLst>
        </pc:spChg>
        <pc:spChg chg="add del">
          <ac:chgData name="ALEXSANDRO WILLIAN JACINTHO GOMES" userId="4d59f335-b720-4882-a1d0-c83ddcea430e" providerId="ADAL" clId="{768C2D0C-C6DD-46AE-95A5-CB2617DA263F}" dt="2023-05-26T14:55:51.366" v="168" actId="26606"/>
          <ac:spMkLst>
            <pc:docMk/>
            <pc:sldMk cId="1508738630" sldId="259"/>
            <ac:spMk id="32" creationId="{948AEA76-67F2-4344-A189-9BFFE0076388}"/>
          </ac:spMkLst>
        </pc:spChg>
        <pc:spChg chg="add del">
          <ac:chgData name="ALEXSANDRO WILLIAN JACINTHO GOMES" userId="4d59f335-b720-4882-a1d0-c83ddcea430e" providerId="ADAL" clId="{768C2D0C-C6DD-46AE-95A5-CB2617DA263F}" dt="2023-05-26T14:55:51.366" v="168" actId="26606"/>
          <ac:spMkLst>
            <pc:docMk/>
            <pc:sldMk cId="1508738630" sldId="259"/>
            <ac:spMk id="34" creationId="{CF7F2079-504C-499A-A644-58F4DDC7643B}"/>
          </ac:spMkLst>
        </pc:spChg>
        <pc:spChg chg="add del">
          <ac:chgData name="ALEXSANDRO WILLIAN JACINTHO GOMES" userId="4d59f335-b720-4882-a1d0-c83ddcea430e" providerId="ADAL" clId="{768C2D0C-C6DD-46AE-95A5-CB2617DA263F}" dt="2023-05-26T14:55:51.366" v="168" actId="26606"/>
          <ac:spMkLst>
            <pc:docMk/>
            <pc:sldMk cId="1508738630" sldId="259"/>
            <ac:spMk id="44" creationId="{3D505D40-32E9-4C48-81F8-AD80433BE6B7}"/>
          </ac:spMkLst>
        </pc:spChg>
        <pc:spChg chg="add">
          <ac:chgData name="ALEXSANDRO WILLIAN JACINTHO GOMES" userId="4d59f335-b720-4882-a1d0-c83ddcea430e" providerId="ADAL" clId="{768C2D0C-C6DD-46AE-95A5-CB2617DA263F}" dt="2023-05-26T14:55:51.366" v="168" actId="26606"/>
          <ac:spMkLst>
            <pc:docMk/>
            <pc:sldMk cId="1508738630" sldId="259"/>
            <ac:spMk id="58" creationId="{435959F4-53DA-47FF-BC24-1E5B75C69876}"/>
          </ac:spMkLst>
        </pc:spChg>
        <pc:spChg chg="add">
          <ac:chgData name="ALEXSANDRO WILLIAN JACINTHO GOMES" userId="4d59f335-b720-4882-a1d0-c83ddcea430e" providerId="ADAL" clId="{768C2D0C-C6DD-46AE-95A5-CB2617DA263F}" dt="2023-05-26T14:55:51.366" v="168" actId="26606"/>
          <ac:spMkLst>
            <pc:docMk/>
            <pc:sldMk cId="1508738630" sldId="259"/>
            <ac:spMk id="69" creationId="{59226104-0061-4319-8237-9C001BF85D49}"/>
          </ac:spMkLst>
        </pc:spChg>
        <pc:spChg chg="add">
          <ac:chgData name="ALEXSANDRO WILLIAN JACINTHO GOMES" userId="4d59f335-b720-4882-a1d0-c83ddcea430e" providerId="ADAL" clId="{768C2D0C-C6DD-46AE-95A5-CB2617DA263F}" dt="2023-05-26T14:55:51.366" v="168" actId="26606"/>
          <ac:spMkLst>
            <pc:docMk/>
            <pc:sldMk cId="1508738630" sldId="259"/>
            <ac:spMk id="79" creationId="{A5D0B0D3-D735-4619-AA45-B57B791E1744}"/>
          </ac:spMkLst>
        </pc:spChg>
        <pc:spChg chg="add">
          <ac:chgData name="ALEXSANDRO WILLIAN JACINTHO GOMES" userId="4d59f335-b720-4882-a1d0-c83ddcea430e" providerId="ADAL" clId="{768C2D0C-C6DD-46AE-95A5-CB2617DA263F}" dt="2023-05-26T14:55:51.366" v="168" actId="26606"/>
          <ac:spMkLst>
            <pc:docMk/>
            <pc:sldMk cId="1508738630" sldId="259"/>
            <ac:spMk id="81" creationId="{752C2BA4-3BBE-4D22-A0D9-8D2A7B8F1C71}"/>
          </ac:spMkLst>
        </pc:spChg>
        <pc:spChg chg="add">
          <ac:chgData name="ALEXSANDRO WILLIAN JACINTHO GOMES" userId="4d59f335-b720-4882-a1d0-c83ddcea430e" providerId="ADAL" clId="{768C2D0C-C6DD-46AE-95A5-CB2617DA263F}" dt="2023-05-26T14:55:51.366" v="168" actId="26606"/>
          <ac:spMkLst>
            <pc:docMk/>
            <pc:sldMk cId="1508738630" sldId="259"/>
            <ac:spMk id="83" creationId="{82AA7049-B18D-49D6-AD7D-DBB9E19FBB78}"/>
          </ac:spMkLst>
        </pc:spChg>
        <pc:grpChg chg="add del">
          <ac:chgData name="ALEXSANDRO WILLIAN JACINTHO GOMES" userId="4d59f335-b720-4882-a1d0-c83ddcea430e" providerId="ADAL" clId="{768C2D0C-C6DD-46AE-95A5-CB2617DA263F}" dt="2023-05-26T14:55:51.366" v="168" actId="26606"/>
          <ac:grpSpMkLst>
            <pc:docMk/>
            <pc:sldMk cId="1508738630" sldId="259"/>
            <ac:grpSpMk id="11" creationId="{A7CF83E8-F6F0-41E3-B580-7412A04DDFB5}"/>
          </ac:grpSpMkLst>
        </pc:grpChg>
        <pc:grpChg chg="add del">
          <ac:chgData name="ALEXSANDRO WILLIAN JACINTHO GOMES" userId="4d59f335-b720-4882-a1d0-c83ddcea430e" providerId="ADAL" clId="{768C2D0C-C6DD-46AE-95A5-CB2617DA263F}" dt="2023-05-26T14:55:51.366" v="168" actId="26606"/>
          <ac:grpSpMkLst>
            <pc:docMk/>
            <pc:sldMk cId="1508738630" sldId="259"/>
            <ac:grpSpMk id="22" creationId="{51B01909-73B8-4486-A749-C643B1D7E36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5:51.366" v="168" actId="26606"/>
          <ac:grpSpMkLst>
            <pc:docMk/>
            <pc:sldMk cId="1508738630" sldId="259"/>
            <ac:grpSpMk id="36" creationId="{DBBA0A0D-8F6A-400A-9E49-8C008E2C7DB1}"/>
          </ac:grpSpMkLst>
        </pc:grpChg>
        <pc:grpChg chg="add del">
          <ac:chgData name="ALEXSANDRO WILLIAN JACINTHO GOMES" userId="4d59f335-b720-4882-a1d0-c83ddcea430e" providerId="ADAL" clId="{768C2D0C-C6DD-46AE-95A5-CB2617DA263F}" dt="2023-05-26T14:55:51.366" v="168" actId="26606"/>
          <ac:grpSpMkLst>
            <pc:docMk/>
            <pc:sldMk cId="1508738630" sldId="259"/>
            <ac:grpSpMk id="46" creationId="{C507BF36-B92B-4CAC-BCA7-8364B51E1F09}"/>
          </ac:grpSpMkLst>
        </pc:grpChg>
        <pc:grpChg chg="add">
          <ac:chgData name="ALEXSANDRO WILLIAN JACINTHO GOMES" userId="4d59f335-b720-4882-a1d0-c83ddcea430e" providerId="ADAL" clId="{768C2D0C-C6DD-46AE-95A5-CB2617DA263F}" dt="2023-05-26T14:55:51.366" v="168" actId="26606"/>
          <ac:grpSpMkLst>
            <pc:docMk/>
            <pc:sldMk cId="1508738630" sldId="259"/>
            <ac:grpSpMk id="60" creationId="{A7CF83E8-F6F0-41E3-B580-7412A04DDFB5}"/>
          </ac:grpSpMkLst>
        </pc:grpChg>
        <pc:grpChg chg="add">
          <ac:chgData name="ALEXSANDRO WILLIAN JACINTHO GOMES" userId="4d59f335-b720-4882-a1d0-c83ddcea430e" providerId="ADAL" clId="{768C2D0C-C6DD-46AE-95A5-CB2617DA263F}" dt="2023-05-26T14:55:51.366" v="168" actId="26606"/>
          <ac:grpSpMkLst>
            <pc:docMk/>
            <pc:sldMk cId="1508738630" sldId="259"/>
            <ac:grpSpMk id="71" creationId="{51B01909-73B8-4486-A749-C643B1D7E361}"/>
          </ac:grpSpMkLst>
        </pc:grpChg>
        <pc:grpChg chg="add">
          <ac:chgData name="ALEXSANDRO WILLIAN JACINTHO GOMES" userId="4d59f335-b720-4882-a1d0-c83ddcea430e" providerId="ADAL" clId="{768C2D0C-C6DD-46AE-95A5-CB2617DA263F}" dt="2023-05-26T14:55:51.366" v="168" actId="26606"/>
          <ac:grpSpMkLst>
            <pc:docMk/>
            <pc:sldMk cId="1508738630" sldId="259"/>
            <ac:grpSpMk id="85" creationId="{3850DB66-16D1-4953-A6E3-FCA3DC5F276F}"/>
          </ac:grpSpMkLst>
        </pc:grpChg>
        <pc:grpChg chg="add">
          <ac:chgData name="ALEXSANDRO WILLIAN JACINTHO GOMES" userId="4d59f335-b720-4882-a1d0-c83ddcea430e" providerId="ADAL" clId="{768C2D0C-C6DD-46AE-95A5-CB2617DA263F}" dt="2023-05-26T14:55:51.366" v="168" actId="26606"/>
          <ac:grpSpMkLst>
            <pc:docMk/>
            <pc:sldMk cId="1508738630" sldId="259"/>
            <ac:grpSpMk id="92" creationId="{06B4C967-D337-479B-87CA-7587B7FCFF5E}"/>
          </ac:grpSpMkLst>
        </pc:grpChg>
        <pc:picChg chg="add mod ord">
          <ac:chgData name="ALEXSANDRO WILLIAN JACINTHO GOMES" userId="4d59f335-b720-4882-a1d0-c83ddcea430e" providerId="ADAL" clId="{768C2D0C-C6DD-46AE-95A5-CB2617DA263F}" dt="2023-05-26T14:55:51.366" v="168" actId="26606"/>
          <ac:picMkLst>
            <pc:docMk/>
            <pc:sldMk cId="1508738630" sldId="259"/>
            <ac:picMk id="5" creationId="{B77863D4-F7EA-2B2E-1E4C-5AC3C5A111BF}"/>
          </ac:picMkLst>
        </pc:picChg>
      </pc:sldChg>
      <pc:sldChg chg="addSp delSp modSp mod modNotesTx">
        <pc:chgData name="ALEXSANDRO WILLIAN JACINTHO GOMES" userId="4d59f335-b720-4882-a1d0-c83ddcea430e" providerId="ADAL" clId="{768C2D0C-C6DD-46AE-95A5-CB2617DA263F}" dt="2023-05-26T15:11:28.445" v="497" actId="20577"/>
        <pc:sldMkLst>
          <pc:docMk/>
          <pc:sldMk cId="2055172134" sldId="260"/>
        </pc:sldMkLst>
        <pc:spChg chg="mod">
          <ac:chgData name="ALEXSANDRO WILLIAN JACINTHO GOMES" userId="4d59f335-b720-4882-a1d0-c83ddcea430e" providerId="ADAL" clId="{768C2D0C-C6DD-46AE-95A5-CB2617DA263F}" dt="2023-05-26T15:04:23.228" v="196" actId="120"/>
          <ac:spMkLst>
            <pc:docMk/>
            <pc:sldMk cId="2055172134" sldId="260"/>
            <ac:spMk id="2" creationId="{22940DF3-7827-C738-1517-F8A0343EDCCF}"/>
          </ac:spMkLst>
        </pc:spChg>
        <pc:spChg chg="add del mod">
          <ac:chgData name="ALEXSANDRO WILLIAN JACINTHO GOMES" userId="4d59f335-b720-4882-a1d0-c83ddcea430e" providerId="ADAL" clId="{768C2D0C-C6DD-46AE-95A5-CB2617DA263F}" dt="2023-05-26T15:00:06.405" v="174" actId="1957"/>
          <ac:spMkLst>
            <pc:docMk/>
            <pc:sldMk cId="2055172134" sldId="260"/>
            <ac:spMk id="3" creationId="{A35B0642-68B2-CD5C-5E1B-CFC8C9DACC57}"/>
          </ac:spMkLst>
        </pc:spChg>
        <pc:graphicFrameChg chg="add del">
          <ac:chgData name="ALEXSANDRO WILLIAN JACINTHO GOMES" userId="4d59f335-b720-4882-a1d0-c83ddcea430e" providerId="ADAL" clId="{768C2D0C-C6DD-46AE-95A5-CB2617DA263F}" dt="2023-05-26T14:59:31.359" v="171"/>
          <ac:graphicFrameMkLst>
            <pc:docMk/>
            <pc:sldMk cId="2055172134" sldId="260"/>
            <ac:graphicFrameMk id="4" creationId="{BC05B5C0-26D8-83DE-35A1-75A78AF09703}"/>
          </ac:graphicFrameMkLst>
        </pc:graphicFrameChg>
        <pc:graphicFrameChg chg="add mod">
          <ac:chgData name="ALEXSANDRO WILLIAN JACINTHO GOMES" userId="4d59f335-b720-4882-a1d0-c83ddcea430e" providerId="ADAL" clId="{768C2D0C-C6DD-46AE-95A5-CB2617DA263F}" dt="2023-05-26T15:11:28.445" v="497" actId="20577"/>
          <ac:graphicFrameMkLst>
            <pc:docMk/>
            <pc:sldMk cId="2055172134" sldId="260"/>
            <ac:graphicFrameMk id="9" creationId="{076E4836-90DC-A84C-CFE9-EB501FF8AF2A}"/>
          </ac:graphicFrameMkLst>
        </pc:graphicFrameChg>
      </pc:sldChg>
      <pc:sldChg chg="addSp delSp modSp new mod">
        <pc:chgData name="ALEXSANDRO WILLIAN JACINTHO GOMES" userId="4d59f335-b720-4882-a1d0-c83ddcea430e" providerId="ADAL" clId="{768C2D0C-C6DD-46AE-95A5-CB2617DA263F}" dt="2023-05-26T15:11:10.952" v="481" actId="20577"/>
        <pc:sldMkLst>
          <pc:docMk/>
          <pc:sldMk cId="2837189420" sldId="261"/>
        </pc:sldMkLst>
        <pc:spChg chg="mod">
          <ac:chgData name="ALEXSANDRO WILLIAN JACINTHO GOMES" userId="4d59f335-b720-4882-a1d0-c83ddcea430e" providerId="ADAL" clId="{768C2D0C-C6DD-46AE-95A5-CB2617DA263F}" dt="2023-05-26T15:08:04.884" v="451" actId="20577"/>
          <ac:spMkLst>
            <pc:docMk/>
            <pc:sldMk cId="2837189420" sldId="261"/>
            <ac:spMk id="2" creationId="{D5764202-1CF4-6BFA-D291-39D8B9C0ADB4}"/>
          </ac:spMkLst>
        </pc:spChg>
        <pc:spChg chg="add del">
          <ac:chgData name="ALEXSANDRO WILLIAN JACINTHO GOMES" userId="4d59f335-b720-4882-a1d0-c83ddcea430e" providerId="ADAL" clId="{768C2D0C-C6DD-46AE-95A5-CB2617DA263F}" dt="2023-05-26T15:08:35.583" v="456" actId="1957"/>
          <ac:spMkLst>
            <pc:docMk/>
            <pc:sldMk cId="2837189420" sldId="261"/>
            <ac:spMk id="3" creationId="{FC6108BE-53D9-317B-4332-D54D3D02DD87}"/>
          </ac:spMkLst>
        </pc:spChg>
        <pc:graphicFrameChg chg="add del">
          <ac:chgData name="ALEXSANDRO WILLIAN JACINTHO GOMES" userId="4d59f335-b720-4882-a1d0-c83ddcea430e" providerId="ADAL" clId="{768C2D0C-C6DD-46AE-95A5-CB2617DA263F}" dt="2023-05-26T15:08:16.064" v="453"/>
          <ac:graphicFrameMkLst>
            <pc:docMk/>
            <pc:sldMk cId="2837189420" sldId="261"/>
            <ac:graphicFrameMk id="4" creationId="{4FC954F3-C5BF-D041-FD23-E9A994FC7239}"/>
          </ac:graphicFrameMkLst>
        </pc:graphicFrameChg>
        <pc:graphicFrameChg chg="add mod">
          <ac:chgData name="ALEXSANDRO WILLIAN JACINTHO GOMES" userId="4d59f335-b720-4882-a1d0-c83ddcea430e" providerId="ADAL" clId="{768C2D0C-C6DD-46AE-95A5-CB2617DA263F}" dt="2023-05-26T15:11:10.952" v="481" actId="20577"/>
          <ac:graphicFrameMkLst>
            <pc:docMk/>
            <pc:sldMk cId="2837189420" sldId="261"/>
            <ac:graphicFrameMk id="7" creationId="{52967FD4-8AB0-B547-4745-F873446E9CDF}"/>
          </ac:graphicFrameMkLst>
        </pc:graphicFrameChg>
      </pc:sldChg>
      <pc:sldChg chg="new del">
        <pc:chgData name="ALEXSANDRO WILLIAN JACINTHO GOMES" userId="4d59f335-b720-4882-a1d0-c83ddcea430e" providerId="ADAL" clId="{768C2D0C-C6DD-46AE-95A5-CB2617DA263F}" dt="2023-05-26T15:03:10.191" v="191" actId="2696"/>
        <pc:sldMkLst>
          <pc:docMk/>
          <pc:sldMk cId="3252876016" sldId="261"/>
        </pc:sldMkLst>
      </pc:sldChg>
    </pc:docChg>
  </pc:docChgLst>
  <pc:docChgLst>
    <pc:chgData name="TALYTA AUGUSTO ARAUJO" userId="e866c90c-8dc1-4ea3-ac69-6ef05b50bec5" providerId="ADAL" clId="{A497DE9D-35EB-4D64-B2A5-7965DC0AC01A}"/>
    <pc:docChg chg="undo custSel addSld delSld modSld">
      <pc:chgData name="TALYTA AUGUSTO ARAUJO" userId="e866c90c-8dc1-4ea3-ac69-6ef05b50bec5" providerId="ADAL" clId="{A497DE9D-35EB-4D64-B2A5-7965DC0AC01A}" dt="2023-06-13T10:47:06.621" v="2664" actId="20577"/>
      <pc:docMkLst>
        <pc:docMk/>
      </pc:docMkLst>
      <pc:sldChg chg="modNotesTx">
        <pc:chgData name="TALYTA AUGUSTO ARAUJO" userId="e866c90c-8dc1-4ea3-ac69-6ef05b50bec5" providerId="ADAL" clId="{A497DE9D-35EB-4D64-B2A5-7965DC0AC01A}" dt="2023-05-30T10:44:33.788" v="1650" actId="20577"/>
        <pc:sldMkLst>
          <pc:docMk/>
          <pc:sldMk cId="1098494033" sldId="256"/>
        </pc:sldMkLst>
      </pc:sldChg>
      <pc:sldChg chg="addSp delSp modSp mod">
        <pc:chgData name="TALYTA AUGUSTO ARAUJO" userId="e866c90c-8dc1-4ea3-ac69-6ef05b50bec5" providerId="ADAL" clId="{A497DE9D-35EB-4D64-B2A5-7965DC0AC01A}" dt="2023-05-30T10:40:46.910" v="1569" actId="20577"/>
        <pc:sldMkLst>
          <pc:docMk/>
          <pc:sldMk cId="16972858" sldId="258"/>
        </pc:sldMkLst>
        <pc:spChg chg="mod">
          <ac:chgData name="TALYTA AUGUSTO ARAUJO" userId="e866c90c-8dc1-4ea3-ac69-6ef05b50bec5" providerId="ADAL" clId="{A497DE9D-35EB-4D64-B2A5-7965DC0AC01A}" dt="2023-05-30T10:39:43.720" v="1563" actId="26606"/>
          <ac:spMkLst>
            <pc:docMk/>
            <pc:sldMk cId="16972858" sldId="258"/>
            <ac:spMk id="2" creationId="{2316C943-369C-3824-4EFB-1D32FC039236}"/>
          </ac:spMkLst>
        </pc:spChg>
        <pc:spChg chg="add mod">
          <ac:chgData name="TALYTA AUGUSTO ARAUJO" userId="e866c90c-8dc1-4ea3-ac69-6ef05b50bec5" providerId="ADAL" clId="{A497DE9D-35EB-4D64-B2A5-7965DC0AC01A}" dt="2023-05-30T10:40:46.910" v="1569" actId="20577"/>
          <ac:spMkLst>
            <pc:docMk/>
            <pc:sldMk cId="16972858" sldId="258"/>
            <ac:spMk id="3" creationId="{8A821476-69D1-0004-4CA7-7A4B8F1A4824}"/>
          </ac:spMkLst>
        </pc:spChg>
        <pc:spChg chg="del">
          <ac:chgData name="TALYTA AUGUSTO ARAUJO" userId="e866c90c-8dc1-4ea3-ac69-6ef05b50bec5" providerId="ADAL" clId="{A497DE9D-35EB-4D64-B2A5-7965DC0AC01A}" dt="2023-05-30T10:39:43.720" v="1563" actId="26606"/>
          <ac:spMkLst>
            <pc:docMk/>
            <pc:sldMk cId="16972858" sldId="258"/>
            <ac:spMk id="386" creationId="{435959F4-53DA-47FF-BC24-1E5B75C69876}"/>
          </ac:spMkLst>
        </pc:spChg>
        <pc:spChg chg="del">
          <ac:chgData name="TALYTA AUGUSTO ARAUJO" userId="e866c90c-8dc1-4ea3-ac69-6ef05b50bec5" providerId="ADAL" clId="{A497DE9D-35EB-4D64-B2A5-7965DC0AC01A}" dt="2023-05-30T10:39:43.720" v="1563" actId="26606"/>
          <ac:spMkLst>
            <pc:docMk/>
            <pc:sldMk cId="16972858" sldId="258"/>
            <ac:spMk id="395" creationId="{59226104-0061-4319-8237-9C001BF85D49}"/>
          </ac:spMkLst>
        </pc:spChg>
        <pc:spChg chg="del">
          <ac:chgData name="TALYTA AUGUSTO ARAUJO" userId="e866c90c-8dc1-4ea3-ac69-6ef05b50bec5" providerId="ADAL" clId="{A497DE9D-35EB-4D64-B2A5-7965DC0AC01A}" dt="2023-05-30T10:39:43.720" v="1563" actId="26606"/>
          <ac:spMkLst>
            <pc:docMk/>
            <pc:sldMk cId="16972858" sldId="258"/>
            <ac:spMk id="402" creationId="{A5D0B0D3-D735-4619-AA45-B57B791E1744}"/>
          </ac:spMkLst>
        </pc:spChg>
        <pc:spChg chg="del">
          <ac:chgData name="TALYTA AUGUSTO ARAUJO" userId="e866c90c-8dc1-4ea3-ac69-6ef05b50bec5" providerId="ADAL" clId="{A497DE9D-35EB-4D64-B2A5-7965DC0AC01A}" dt="2023-05-30T10:39:43.720" v="1563" actId="26606"/>
          <ac:spMkLst>
            <pc:docMk/>
            <pc:sldMk cId="16972858" sldId="258"/>
            <ac:spMk id="404" creationId="{25A2CBEC-4F23-437D-9D03-9968C9B79790}"/>
          </ac:spMkLst>
        </pc:spChg>
        <pc:spChg chg="del">
          <ac:chgData name="TALYTA AUGUSTO ARAUJO" userId="e866c90c-8dc1-4ea3-ac69-6ef05b50bec5" providerId="ADAL" clId="{A497DE9D-35EB-4D64-B2A5-7965DC0AC01A}" dt="2023-05-30T10:39:43.720" v="1563" actId="26606"/>
          <ac:spMkLst>
            <pc:docMk/>
            <pc:sldMk cId="16972858" sldId="258"/>
            <ac:spMk id="412" creationId="{6264A856-A4F6-4068-9AC3-7B38A00DA75A}"/>
          </ac:spMkLst>
        </pc:spChg>
        <pc:spChg chg="add">
          <ac:chgData name="TALYTA AUGUSTO ARAUJO" userId="e866c90c-8dc1-4ea3-ac69-6ef05b50bec5" providerId="ADAL" clId="{A497DE9D-35EB-4D64-B2A5-7965DC0AC01A}" dt="2023-05-30T10:39:43.720" v="1563" actId="26606"/>
          <ac:spMkLst>
            <pc:docMk/>
            <pc:sldMk cId="16972858" sldId="258"/>
            <ac:spMk id="425" creationId="{2F9C493A-9F03-49B4-B3FB-19CE5AC115BE}"/>
          </ac:spMkLst>
        </pc:spChg>
        <pc:spChg chg="add">
          <ac:chgData name="TALYTA AUGUSTO ARAUJO" userId="e866c90c-8dc1-4ea3-ac69-6ef05b50bec5" providerId="ADAL" clId="{A497DE9D-35EB-4D64-B2A5-7965DC0AC01A}" dt="2023-05-30T10:39:43.720" v="1563" actId="26606"/>
          <ac:spMkLst>
            <pc:docMk/>
            <pc:sldMk cId="16972858" sldId="258"/>
            <ac:spMk id="427" creationId="{90A46C7D-C1BB-49B8-8D37-39742820E964}"/>
          </ac:spMkLst>
        </pc:spChg>
        <pc:spChg chg="add">
          <ac:chgData name="TALYTA AUGUSTO ARAUJO" userId="e866c90c-8dc1-4ea3-ac69-6ef05b50bec5" providerId="ADAL" clId="{A497DE9D-35EB-4D64-B2A5-7965DC0AC01A}" dt="2023-05-30T10:39:43.720" v="1563" actId="26606"/>
          <ac:spMkLst>
            <pc:docMk/>
            <pc:sldMk cId="16972858" sldId="258"/>
            <ac:spMk id="437" creationId="{55820E42-2F9D-41EF-B67F-522A133B3373}"/>
          </ac:spMkLst>
        </pc:spChg>
        <pc:grpChg chg="del">
          <ac:chgData name="TALYTA AUGUSTO ARAUJO" userId="e866c90c-8dc1-4ea3-ac69-6ef05b50bec5" providerId="ADAL" clId="{A497DE9D-35EB-4D64-B2A5-7965DC0AC01A}" dt="2023-05-30T10:39:43.720" v="1563" actId="26606"/>
          <ac:grpSpMkLst>
            <pc:docMk/>
            <pc:sldMk cId="16972858" sldId="258"/>
            <ac:grpSpMk id="387" creationId="{A7CF83E8-F6F0-41E3-B580-7412A04DDFB5}"/>
          </ac:grpSpMkLst>
        </pc:grpChg>
        <pc:grpChg chg="del">
          <ac:chgData name="TALYTA AUGUSTO ARAUJO" userId="e866c90c-8dc1-4ea3-ac69-6ef05b50bec5" providerId="ADAL" clId="{A497DE9D-35EB-4D64-B2A5-7965DC0AC01A}" dt="2023-05-30T10:39:43.720" v="1563" actId="26606"/>
          <ac:grpSpMkLst>
            <pc:docMk/>
            <pc:sldMk cId="16972858" sldId="258"/>
            <ac:grpSpMk id="396" creationId="{51B01909-73B8-4486-A749-C643B1D7E361}"/>
          </ac:grpSpMkLst>
        </pc:grpChg>
        <pc:grpChg chg="del">
          <ac:chgData name="TALYTA AUGUSTO ARAUJO" userId="e866c90c-8dc1-4ea3-ac69-6ef05b50bec5" providerId="ADAL" clId="{A497DE9D-35EB-4D64-B2A5-7965DC0AC01A}" dt="2023-05-30T10:39:43.720" v="1563" actId="26606"/>
          <ac:grpSpMkLst>
            <pc:docMk/>
            <pc:sldMk cId="16972858" sldId="258"/>
            <ac:grpSpMk id="405" creationId="{DBBA0A0D-8F6A-400A-9E49-8C008E2C7DB1}"/>
          </ac:grpSpMkLst>
        </pc:grpChg>
        <pc:grpChg chg="del">
          <ac:chgData name="TALYTA AUGUSTO ARAUJO" userId="e866c90c-8dc1-4ea3-ac69-6ef05b50bec5" providerId="ADAL" clId="{A497DE9D-35EB-4D64-B2A5-7965DC0AC01A}" dt="2023-05-30T10:39:43.720" v="1563" actId="26606"/>
          <ac:grpSpMkLst>
            <pc:docMk/>
            <pc:sldMk cId="16972858" sldId="258"/>
            <ac:grpSpMk id="413" creationId="{C2983E8C-44FB-463B-B6B0-B53E96ACCD72}"/>
          </ac:grpSpMkLst>
        </pc:grpChg>
        <pc:grpChg chg="add">
          <ac:chgData name="TALYTA AUGUSTO ARAUJO" userId="e866c90c-8dc1-4ea3-ac69-6ef05b50bec5" providerId="ADAL" clId="{A497DE9D-35EB-4D64-B2A5-7965DC0AC01A}" dt="2023-05-30T10:39:43.720" v="1563" actId="26606"/>
          <ac:grpSpMkLst>
            <pc:docMk/>
            <pc:sldMk cId="16972858" sldId="258"/>
            <ac:grpSpMk id="429" creationId="{61BBAB6F-65E6-4E2B-B363-6AB27C84E0C1}"/>
          </ac:grpSpMkLst>
        </pc:grpChg>
        <pc:grpChg chg="add">
          <ac:chgData name="TALYTA AUGUSTO ARAUJO" userId="e866c90c-8dc1-4ea3-ac69-6ef05b50bec5" providerId="ADAL" clId="{A497DE9D-35EB-4D64-B2A5-7965DC0AC01A}" dt="2023-05-30T10:39:43.720" v="1563" actId="26606"/>
          <ac:grpSpMkLst>
            <pc:docMk/>
            <pc:sldMk cId="16972858" sldId="258"/>
            <ac:grpSpMk id="439" creationId="{13D9BC31-B57D-4933-AD83-94F462D4C2F9}"/>
          </ac:grpSpMkLst>
        </pc:grpChg>
        <pc:picChg chg="mod ord">
          <ac:chgData name="TALYTA AUGUSTO ARAUJO" userId="e866c90c-8dc1-4ea3-ac69-6ef05b50bec5" providerId="ADAL" clId="{A497DE9D-35EB-4D64-B2A5-7965DC0AC01A}" dt="2023-05-30T10:39:43.720" v="1563" actId="26606"/>
          <ac:picMkLst>
            <pc:docMk/>
            <pc:sldMk cId="16972858" sldId="258"/>
            <ac:picMk id="403" creationId="{B3458E30-341F-48A8-12B9-DD295EB02AA5}"/>
          </ac:picMkLst>
        </pc:picChg>
      </pc:sldChg>
      <pc:sldChg chg="addSp delSp modSp mod">
        <pc:chgData name="TALYTA AUGUSTO ARAUJO" userId="e866c90c-8dc1-4ea3-ac69-6ef05b50bec5" providerId="ADAL" clId="{A497DE9D-35EB-4D64-B2A5-7965DC0AC01A}" dt="2023-06-13T10:47:06.621" v="2664" actId="20577"/>
        <pc:sldMkLst>
          <pc:docMk/>
          <pc:sldMk cId="1508738630" sldId="259"/>
        </pc:sldMkLst>
        <pc:spChg chg="mod">
          <ac:chgData name="TALYTA AUGUSTO ARAUJO" userId="e866c90c-8dc1-4ea3-ac69-6ef05b50bec5" providerId="ADAL" clId="{A497DE9D-35EB-4D64-B2A5-7965DC0AC01A}" dt="2023-05-30T10:36:39.804" v="1198" actId="26606"/>
          <ac:spMkLst>
            <pc:docMk/>
            <pc:sldMk cId="1508738630" sldId="259"/>
            <ac:spMk id="2" creationId="{6FEC4AF1-1DC0-52F9-6FA3-36D493604EA6}"/>
          </ac:spMkLst>
        </pc:spChg>
        <pc:spChg chg="add mod">
          <ac:chgData name="TALYTA AUGUSTO ARAUJO" userId="e866c90c-8dc1-4ea3-ac69-6ef05b50bec5" providerId="ADAL" clId="{A497DE9D-35EB-4D64-B2A5-7965DC0AC01A}" dt="2023-06-13T10:47:06.621" v="2664" actId="20577"/>
          <ac:spMkLst>
            <pc:docMk/>
            <pc:sldMk cId="1508738630" sldId="259"/>
            <ac:spMk id="3" creationId="{A8D39F6C-AC01-EF0C-89E8-5C06684BC60C}"/>
          </ac:spMkLst>
        </pc:spChg>
        <pc:spChg chg="del">
          <ac:chgData name="TALYTA AUGUSTO ARAUJO" userId="e866c90c-8dc1-4ea3-ac69-6ef05b50bec5" providerId="ADAL" clId="{A497DE9D-35EB-4D64-B2A5-7965DC0AC01A}" dt="2023-05-30T10:36:39.804" v="1198" actId="26606"/>
          <ac:spMkLst>
            <pc:docMk/>
            <pc:sldMk cId="1508738630" sldId="259"/>
            <ac:spMk id="58" creationId="{435959F4-53DA-47FF-BC24-1E5B75C69876}"/>
          </ac:spMkLst>
        </pc:spChg>
        <pc:spChg chg="del">
          <ac:chgData name="TALYTA AUGUSTO ARAUJO" userId="e866c90c-8dc1-4ea3-ac69-6ef05b50bec5" providerId="ADAL" clId="{A497DE9D-35EB-4D64-B2A5-7965DC0AC01A}" dt="2023-05-30T10:36:39.804" v="1198" actId="26606"/>
          <ac:spMkLst>
            <pc:docMk/>
            <pc:sldMk cId="1508738630" sldId="259"/>
            <ac:spMk id="69" creationId="{59226104-0061-4319-8237-9C001BF85D49}"/>
          </ac:spMkLst>
        </pc:spChg>
        <pc:spChg chg="del">
          <ac:chgData name="TALYTA AUGUSTO ARAUJO" userId="e866c90c-8dc1-4ea3-ac69-6ef05b50bec5" providerId="ADAL" clId="{A497DE9D-35EB-4D64-B2A5-7965DC0AC01A}" dt="2023-05-30T10:36:39.804" v="1198" actId="26606"/>
          <ac:spMkLst>
            <pc:docMk/>
            <pc:sldMk cId="1508738630" sldId="259"/>
            <ac:spMk id="79" creationId="{A5D0B0D3-D735-4619-AA45-B57B791E1744}"/>
          </ac:spMkLst>
        </pc:spChg>
        <pc:spChg chg="del">
          <ac:chgData name="TALYTA AUGUSTO ARAUJO" userId="e866c90c-8dc1-4ea3-ac69-6ef05b50bec5" providerId="ADAL" clId="{A497DE9D-35EB-4D64-B2A5-7965DC0AC01A}" dt="2023-05-30T10:36:39.804" v="1198" actId="26606"/>
          <ac:spMkLst>
            <pc:docMk/>
            <pc:sldMk cId="1508738630" sldId="259"/>
            <ac:spMk id="81" creationId="{752C2BA4-3BBE-4D22-A0D9-8D2A7B8F1C71}"/>
          </ac:spMkLst>
        </pc:spChg>
        <pc:spChg chg="del">
          <ac:chgData name="TALYTA AUGUSTO ARAUJO" userId="e866c90c-8dc1-4ea3-ac69-6ef05b50bec5" providerId="ADAL" clId="{A497DE9D-35EB-4D64-B2A5-7965DC0AC01A}" dt="2023-05-30T10:36:39.804" v="1198" actId="26606"/>
          <ac:spMkLst>
            <pc:docMk/>
            <pc:sldMk cId="1508738630" sldId="259"/>
            <ac:spMk id="83" creationId="{82AA7049-B18D-49D6-AD7D-DBB9E19FBB78}"/>
          </ac:spMkLst>
        </pc:spChg>
        <pc:spChg chg="add">
          <ac:chgData name="TALYTA AUGUSTO ARAUJO" userId="e866c90c-8dc1-4ea3-ac69-6ef05b50bec5" providerId="ADAL" clId="{A497DE9D-35EB-4D64-B2A5-7965DC0AC01A}" dt="2023-05-30T10:36:39.804" v="1198" actId="26606"/>
          <ac:spMkLst>
            <pc:docMk/>
            <pc:sldMk cId="1508738630" sldId="259"/>
            <ac:spMk id="103" creationId="{2F9C493A-9F03-49B4-B3FB-19CE5AC115BE}"/>
          </ac:spMkLst>
        </pc:spChg>
        <pc:spChg chg="add">
          <ac:chgData name="TALYTA AUGUSTO ARAUJO" userId="e866c90c-8dc1-4ea3-ac69-6ef05b50bec5" providerId="ADAL" clId="{A497DE9D-35EB-4D64-B2A5-7965DC0AC01A}" dt="2023-05-30T10:36:39.804" v="1198" actId="26606"/>
          <ac:spMkLst>
            <pc:docMk/>
            <pc:sldMk cId="1508738630" sldId="259"/>
            <ac:spMk id="105" creationId="{90A46C7D-C1BB-49B8-8D37-39742820E964}"/>
          </ac:spMkLst>
        </pc:spChg>
        <pc:spChg chg="add">
          <ac:chgData name="TALYTA AUGUSTO ARAUJO" userId="e866c90c-8dc1-4ea3-ac69-6ef05b50bec5" providerId="ADAL" clId="{A497DE9D-35EB-4D64-B2A5-7965DC0AC01A}" dt="2023-05-30T10:36:39.804" v="1198" actId="26606"/>
          <ac:spMkLst>
            <pc:docMk/>
            <pc:sldMk cId="1508738630" sldId="259"/>
            <ac:spMk id="115" creationId="{55820E42-2F9D-41EF-B67F-522A133B3373}"/>
          </ac:spMkLst>
        </pc:spChg>
        <pc:grpChg chg="del">
          <ac:chgData name="TALYTA AUGUSTO ARAUJO" userId="e866c90c-8dc1-4ea3-ac69-6ef05b50bec5" providerId="ADAL" clId="{A497DE9D-35EB-4D64-B2A5-7965DC0AC01A}" dt="2023-05-30T10:36:39.804" v="1198" actId="26606"/>
          <ac:grpSpMkLst>
            <pc:docMk/>
            <pc:sldMk cId="1508738630" sldId="259"/>
            <ac:grpSpMk id="60" creationId="{A7CF83E8-F6F0-41E3-B580-7412A04DDFB5}"/>
          </ac:grpSpMkLst>
        </pc:grpChg>
        <pc:grpChg chg="del">
          <ac:chgData name="TALYTA AUGUSTO ARAUJO" userId="e866c90c-8dc1-4ea3-ac69-6ef05b50bec5" providerId="ADAL" clId="{A497DE9D-35EB-4D64-B2A5-7965DC0AC01A}" dt="2023-05-30T10:36:39.804" v="1198" actId="26606"/>
          <ac:grpSpMkLst>
            <pc:docMk/>
            <pc:sldMk cId="1508738630" sldId="259"/>
            <ac:grpSpMk id="71" creationId="{51B01909-73B8-4486-A749-C643B1D7E361}"/>
          </ac:grpSpMkLst>
        </pc:grpChg>
        <pc:grpChg chg="del">
          <ac:chgData name="TALYTA AUGUSTO ARAUJO" userId="e866c90c-8dc1-4ea3-ac69-6ef05b50bec5" providerId="ADAL" clId="{A497DE9D-35EB-4D64-B2A5-7965DC0AC01A}" dt="2023-05-30T10:36:39.804" v="1198" actId="26606"/>
          <ac:grpSpMkLst>
            <pc:docMk/>
            <pc:sldMk cId="1508738630" sldId="259"/>
            <ac:grpSpMk id="85" creationId="{3850DB66-16D1-4953-A6E3-FCA3DC5F276F}"/>
          </ac:grpSpMkLst>
        </pc:grpChg>
        <pc:grpChg chg="del">
          <ac:chgData name="TALYTA AUGUSTO ARAUJO" userId="e866c90c-8dc1-4ea3-ac69-6ef05b50bec5" providerId="ADAL" clId="{A497DE9D-35EB-4D64-B2A5-7965DC0AC01A}" dt="2023-05-30T10:36:39.804" v="1198" actId="26606"/>
          <ac:grpSpMkLst>
            <pc:docMk/>
            <pc:sldMk cId="1508738630" sldId="259"/>
            <ac:grpSpMk id="92" creationId="{06B4C967-D337-479B-87CA-7587B7FCFF5E}"/>
          </ac:grpSpMkLst>
        </pc:grpChg>
        <pc:grpChg chg="add">
          <ac:chgData name="TALYTA AUGUSTO ARAUJO" userId="e866c90c-8dc1-4ea3-ac69-6ef05b50bec5" providerId="ADAL" clId="{A497DE9D-35EB-4D64-B2A5-7965DC0AC01A}" dt="2023-05-30T10:36:39.804" v="1198" actId="26606"/>
          <ac:grpSpMkLst>
            <pc:docMk/>
            <pc:sldMk cId="1508738630" sldId="259"/>
            <ac:grpSpMk id="107" creationId="{61BBAB6F-65E6-4E2B-B363-6AB27C84E0C1}"/>
          </ac:grpSpMkLst>
        </pc:grpChg>
        <pc:grpChg chg="add">
          <ac:chgData name="TALYTA AUGUSTO ARAUJO" userId="e866c90c-8dc1-4ea3-ac69-6ef05b50bec5" providerId="ADAL" clId="{A497DE9D-35EB-4D64-B2A5-7965DC0AC01A}" dt="2023-05-30T10:36:39.804" v="1198" actId="26606"/>
          <ac:grpSpMkLst>
            <pc:docMk/>
            <pc:sldMk cId="1508738630" sldId="259"/>
            <ac:grpSpMk id="117" creationId="{13D9BC31-B57D-4933-AD83-94F462D4C2F9}"/>
          </ac:grpSpMkLst>
        </pc:grpChg>
        <pc:picChg chg="mod ord">
          <ac:chgData name="TALYTA AUGUSTO ARAUJO" userId="e866c90c-8dc1-4ea3-ac69-6ef05b50bec5" providerId="ADAL" clId="{A497DE9D-35EB-4D64-B2A5-7965DC0AC01A}" dt="2023-05-30T10:36:39.804" v="1198" actId="26606"/>
          <ac:picMkLst>
            <pc:docMk/>
            <pc:sldMk cId="1508738630" sldId="259"/>
            <ac:picMk id="5" creationId="{B77863D4-F7EA-2B2E-1E4C-5AC3C5A111BF}"/>
          </ac:picMkLst>
        </pc:picChg>
      </pc:sldChg>
      <pc:sldChg chg="modSp">
        <pc:chgData name="TALYTA AUGUSTO ARAUJO" userId="e866c90c-8dc1-4ea3-ac69-6ef05b50bec5" providerId="ADAL" clId="{A497DE9D-35EB-4D64-B2A5-7965DC0AC01A}" dt="2023-05-30T10:11:42.947" v="8" actId="20577"/>
        <pc:sldMkLst>
          <pc:docMk/>
          <pc:sldMk cId="2055172134" sldId="260"/>
        </pc:sldMkLst>
        <pc:graphicFrameChg chg="mod">
          <ac:chgData name="TALYTA AUGUSTO ARAUJO" userId="e866c90c-8dc1-4ea3-ac69-6ef05b50bec5" providerId="ADAL" clId="{A497DE9D-35EB-4D64-B2A5-7965DC0AC01A}" dt="2023-05-30T10:11:42.947" v="8" actId="20577"/>
          <ac:graphicFrameMkLst>
            <pc:docMk/>
            <pc:sldMk cId="2055172134" sldId="260"/>
            <ac:graphicFrameMk id="9" creationId="{076E4836-90DC-A84C-CFE9-EB501FF8AF2A}"/>
          </ac:graphicFrameMkLst>
        </pc:graphicFrameChg>
      </pc:sldChg>
      <pc:sldChg chg="addSp delSp modSp mod setBg">
        <pc:chgData name="TALYTA AUGUSTO ARAUJO" userId="e866c90c-8dc1-4ea3-ac69-6ef05b50bec5" providerId="ADAL" clId="{A497DE9D-35EB-4D64-B2A5-7965DC0AC01A}" dt="2023-05-30T10:28:54.641" v="676" actId="26606"/>
        <pc:sldMkLst>
          <pc:docMk/>
          <pc:sldMk cId="2837189420" sldId="261"/>
        </pc:sldMkLst>
        <pc:spChg chg="mod">
          <ac:chgData name="TALYTA AUGUSTO ARAUJO" userId="e866c90c-8dc1-4ea3-ac69-6ef05b50bec5" providerId="ADAL" clId="{A497DE9D-35EB-4D64-B2A5-7965DC0AC01A}" dt="2023-05-30T10:28:54.641" v="676" actId="26606"/>
          <ac:spMkLst>
            <pc:docMk/>
            <pc:sldMk cId="2837189420" sldId="261"/>
            <ac:spMk id="2" creationId="{D5764202-1CF4-6BFA-D291-39D8B9C0ADB4}"/>
          </ac:spMkLst>
        </pc:spChg>
        <pc:spChg chg="add del">
          <ac:chgData name="TALYTA AUGUSTO ARAUJO" userId="e866c90c-8dc1-4ea3-ac69-6ef05b50bec5" providerId="ADAL" clId="{A497DE9D-35EB-4D64-B2A5-7965DC0AC01A}" dt="2023-05-30T10:28:54.612" v="675" actId="26606"/>
          <ac:spMkLst>
            <pc:docMk/>
            <pc:sldMk cId="2837189420" sldId="261"/>
            <ac:spMk id="12" creationId="{142D98E1-37D2-4470-BF74-845E897954C6}"/>
          </ac:spMkLst>
        </pc:spChg>
        <pc:spChg chg="add">
          <ac:chgData name="TALYTA AUGUSTO ARAUJO" userId="e866c90c-8dc1-4ea3-ac69-6ef05b50bec5" providerId="ADAL" clId="{A497DE9D-35EB-4D64-B2A5-7965DC0AC01A}" dt="2023-05-30T10:28:54.641" v="676" actId="26606"/>
          <ac:spMkLst>
            <pc:docMk/>
            <pc:sldMk cId="2837189420" sldId="261"/>
            <ac:spMk id="22" creationId="{142D98E1-37D2-4470-BF74-845E897954C6}"/>
          </ac:spMkLst>
        </pc:spChg>
        <pc:grpChg chg="add del">
          <ac:chgData name="TALYTA AUGUSTO ARAUJO" userId="e866c90c-8dc1-4ea3-ac69-6ef05b50bec5" providerId="ADAL" clId="{A497DE9D-35EB-4D64-B2A5-7965DC0AC01A}" dt="2023-05-30T10:28:54.612" v="675" actId="26606"/>
          <ac:grpSpMkLst>
            <pc:docMk/>
            <pc:sldMk cId="2837189420" sldId="261"/>
            <ac:grpSpMk id="14" creationId="{91868ACA-CC8C-4FA4-8E32-6DB1C7DA9E27}"/>
          </ac:grpSpMkLst>
        </pc:grpChg>
        <pc:grpChg chg="add">
          <ac:chgData name="TALYTA AUGUSTO ARAUJO" userId="e866c90c-8dc1-4ea3-ac69-6ef05b50bec5" providerId="ADAL" clId="{A497DE9D-35EB-4D64-B2A5-7965DC0AC01A}" dt="2023-05-30T10:28:54.641" v="676" actId="26606"/>
          <ac:grpSpMkLst>
            <pc:docMk/>
            <pc:sldMk cId="2837189420" sldId="261"/>
            <ac:grpSpMk id="23" creationId="{6F3B5563-53C7-4E0A-A4B8-8E56453344EC}"/>
          </ac:grpSpMkLst>
        </pc:grpChg>
        <pc:graphicFrameChg chg="add mod">
          <ac:chgData name="TALYTA AUGUSTO ARAUJO" userId="e866c90c-8dc1-4ea3-ac69-6ef05b50bec5" providerId="ADAL" clId="{A497DE9D-35EB-4D64-B2A5-7965DC0AC01A}" dt="2023-05-30T10:28:54.641" v="676" actId="26606"/>
          <ac:graphicFrameMkLst>
            <pc:docMk/>
            <pc:sldMk cId="2837189420" sldId="261"/>
            <ac:graphicFrameMk id="7" creationId="{52967FD4-8AB0-B547-4745-F873446E9CDF}"/>
          </ac:graphicFrameMkLst>
        </pc:graphicFrameChg>
      </pc:sldChg>
      <pc:sldChg chg="addSp delSp modSp new mod setBg modNotesTx">
        <pc:chgData name="TALYTA AUGUSTO ARAUJO" userId="e866c90c-8dc1-4ea3-ac69-6ef05b50bec5" providerId="ADAL" clId="{A497DE9D-35EB-4D64-B2A5-7965DC0AC01A}" dt="2023-05-30T10:27:47.140" v="672" actId="26606"/>
        <pc:sldMkLst>
          <pc:docMk/>
          <pc:sldMk cId="185876458" sldId="262"/>
        </pc:sldMkLst>
        <pc:spChg chg="mod">
          <ac:chgData name="TALYTA AUGUSTO ARAUJO" userId="e866c90c-8dc1-4ea3-ac69-6ef05b50bec5" providerId="ADAL" clId="{A497DE9D-35EB-4D64-B2A5-7965DC0AC01A}" dt="2023-05-30T10:27:47.140" v="672" actId="26606"/>
          <ac:spMkLst>
            <pc:docMk/>
            <pc:sldMk cId="185876458" sldId="262"/>
            <ac:spMk id="2" creationId="{92D3E559-A852-1AC8-9459-4B59C316520A}"/>
          </ac:spMkLst>
        </pc:spChg>
        <pc:spChg chg="del">
          <ac:chgData name="TALYTA AUGUSTO ARAUJO" userId="e866c90c-8dc1-4ea3-ac69-6ef05b50bec5" providerId="ADAL" clId="{A497DE9D-35EB-4D64-B2A5-7965DC0AC01A}" dt="2023-05-30T10:12:31.294" v="10" actId="3680"/>
          <ac:spMkLst>
            <pc:docMk/>
            <pc:sldMk cId="185876458" sldId="262"/>
            <ac:spMk id="3" creationId="{06D9C2C7-1A27-5344-2AD1-5AD17187C2B4}"/>
          </ac:spMkLst>
        </pc:spChg>
        <pc:spChg chg="add del">
          <ac:chgData name="TALYTA AUGUSTO ARAUJO" userId="e866c90c-8dc1-4ea3-ac69-6ef05b50bec5" providerId="ADAL" clId="{A497DE9D-35EB-4D64-B2A5-7965DC0AC01A}" dt="2023-05-30T10:27:36.831" v="655" actId="26606"/>
          <ac:spMkLst>
            <pc:docMk/>
            <pc:sldMk cId="185876458" sldId="262"/>
            <ac:spMk id="8" creationId="{435959F4-53DA-47FF-BC24-1E5B75C69876}"/>
          </ac:spMkLst>
        </pc:spChg>
        <pc:spChg chg="add del mod">
          <ac:chgData name="TALYTA AUGUSTO ARAUJO" userId="e866c90c-8dc1-4ea3-ac69-6ef05b50bec5" providerId="ADAL" clId="{A497DE9D-35EB-4D64-B2A5-7965DC0AC01A}" dt="2023-05-30T10:22:28.371" v="519" actId="21"/>
          <ac:spMkLst>
            <pc:docMk/>
            <pc:sldMk cId="185876458" sldId="262"/>
            <ac:spMk id="9" creationId="{8ABBE45B-46A2-B5A0-12E6-8FE853631FF7}"/>
          </ac:spMkLst>
        </pc:spChg>
        <pc:spChg chg="add del">
          <ac:chgData name="TALYTA AUGUSTO ARAUJO" userId="e866c90c-8dc1-4ea3-ac69-6ef05b50bec5" providerId="ADAL" clId="{A497DE9D-35EB-4D64-B2A5-7965DC0AC01A}" dt="2023-05-30T10:27:27.724" v="652" actId="26606"/>
          <ac:spMkLst>
            <pc:docMk/>
            <pc:sldMk cId="185876458" sldId="262"/>
            <ac:spMk id="11" creationId="{435959F4-53DA-47FF-BC24-1E5B75C69876}"/>
          </ac:spMkLst>
        </pc:spChg>
        <pc:spChg chg="add del">
          <ac:chgData name="TALYTA AUGUSTO ARAUJO" userId="e866c90c-8dc1-4ea3-ac69-6ef05b50bec5" providerId="ADAL" clId="{A497DE9D-35EB-4D64-B2A5-7965DC0AC01A}" dt="2023-05-30T10:27:27.724" v="652" actId="26606"/>
          <ac:spMkLst>
            <pc:docMk/>
            <pc:sldMk cId="185876458" sldId="262"/>
            <ac:spMk id="22" creationId="{59226104-0061-4319-8237-9C001BF85D49}"/>
          </ac:spMkLst>
        </pc:spChg>
        <pc:spChg chg="add del">
          <ac:chgData name="TALYTA AUGUSTO ARAUJO" userId="e866c90c-8dc1-4ea3-ac69-6ef05b50bec5" providerId="ADAL" clId="{A497DE9D-35EB-4D64-B2A5-7965DC0AC01A}" dt="2023-05-30T10:27:27.724" v="652" actId="26606"/>
          <ac:spMkLst>
            <pc:docMk/>
            <pc:sldMk cId="185876458" sldId="262"/>
            <ac:spMk id="32" creationId="{E20BB609-EF92-42DB-836C-0699A590B5CF}"/>
          </ac:spMkLst>
        </pc:spChg>
        <pc:spChg chg="add del">
          <ac:chgData name="TALYTA AUGUSTO ARAUJO" userId="e866c90c-8dc1-4ea3-ac69-6ef05b50bec5" providerId="ADAL" clId="{A497DE9D-35EB-4D64-B2A5-7965DC0AC01A}" dt="2023-05-30T10:27:27.724" v="652" actId="26606"/>
          <ac:spMkLst>
            <pc:docMk/>
            <pc:sldMk cId="185876458" sldId="262"/>
            <ac:spMk id="42" creationId="{11E84B46-9597-410B-A51F-E2E0F2FAFB5B}"/>
          </ac:spMkLst>
        </pc:spChg>
        <pc:spChg chg="add del">
          <ac:chgData name="TALYTA AUGUSTO ARAUJO" userId="e866c90c-8dc1-4ea3-ac69-6ef05b50bec5" providerId="ADAL" clId="{A497DE9D-35EB-4D64-B2A5-7965DC0AC01A}" dt="2023-05-30T10:27:36.831" v="655" actId="26606"/>
          <ac:spMkLst>
            <pc:docMk/>
            <pc:sldMk cId="185876458" sldId="262"/>
            <ac:spMk id="52" creationId="{59226104-0061-4319-8237-9C001BF85D49}"/>
          </ac:spMkLst>
        </pc:spChg>
        <pc:spChg chg="add del">
          <ac:chgData name="TALYTA AUGUSTO ARAUJO" userId="e866c90c-8dc1-4ea3-ac69-6ef05b50bec5" providerId="ADAL" clId="{A497DE9D-35EB-4D64-B2A5-7965DC0AC01A}" dt="2023-05-30T10:27:36.831" v="655" actId="26606"/>
          <ac:spMkLst>
            <pc:docMk/>
            <pc:sldMk cId="185876458" sldId="262"/>
            <ac:spMk id="59" creationId="{E20BB609-EF92-42DB-836C-0699A590B5CF}"/>
          </ac:spMkLst>
        </pc:spChg>
        <pc:spChg chg="add del">
          <ac:chgData name="TALYTA AUGUSTO ARAUJO" userId="e866c90c-8dc1-4ea3-ac69-6ef05b50bec5" providerId="ADAL" clId="{A497DE9D-35EB-4D64-B2A5-7965DC0AC01A}" dt="2023-05-30T10:27:36.831" v="655" actId="26606"/>
          <ac:spMkLst>
            <pc:docMk/>
            <pc:sldMk cId="185876458" sldId="262"/>
            <ac:spMk id="66" creationId="{11E84B46-9597-410B-A51F-E2E0F2FAFB5B}"/>
          </ac:spMkLst>
        </pc:spChg>
        <pc:spChg chg="add del">
          <ac:chgData name="TALYTA AUGUSTO ARAUJO" userId="e866c90c-8dc1-4ea3-ac69-6ef05b50bec5" providerId="ADAL" clId="{A497DE9D-35EB-4D64-B2A5-7965DC0AC01A}" dt="2023-05-30T10:27:38.867" v="657" actId="26606"/>
          <ac:spMkLst>
            <pc:docMk/>
            <pc:sldMk cId="185876458" sldId="262"/>
            <ac:spMk id="76" creationId="{435959F4-53DA-47FF-BC24-1E5B75C69876}"/>
          </ac:spMkLst>
        </pc:spChg>
        <pc:spChg chg="add del">
          <ac:chgData name="TALYTA AUGUSTO ARAUJO" userId="e866c90c-8dc1-4ea3-ac69-6ef05b50bec5" providerId="ADAL" clId="{A497DE9D-35EB-4D64-B2A5-7965DC0AC01A}" dt="2023-05-30T10:27:38.867" v="657" actId="26606"/>
          <ac:spMkLst>
            <pc:docMk/>
            <pc:sldMk cId="185876458" sldId="262"/>
            <ac:spMk id="78" creationId="{59226104-0061-4319-8237-9C001BF85D49}"/>
          </ac:spMkLst>
        </pc:spChg>
        <pc:spChg chg="add del">
          <ac:chgData name="TALYTA AUGUSTO ARAUJO" userId="e866c90c-8dc1-4ea3-ac69-6ef05b50bec5" providerId="ADAL" clId="{A497DE9D-35EB-4D64-B2A5-7965DC0AC01A}" dt="2023-05-30T10:27:38.867" v="657" actId="26606"/>
          <ac:spMkLst>
            <pc:docMk/>
            <pc:sldMk cId="185876458" sldId="262"/>
            <ac:spMk id="80" creationId="{A5D0B0D3-D735-4619-AA45-B57B791E1744}"/>
          </ac:spMkLst>
        </pc:spChg>
        <pc:spChg chg="add del">
          <ac:chgData name="TALYTA AUGUSTO ARAUJO" userId="e866c90c-8dc1-4ea3-ac69-6ef05b50bec5" providerId="ADAL" clId="{A497DE9D-35EB-4D64-B2A5-7965DC0AC01A}" dt="2023-05-30T10:27:38.867" v="657" actId="26606"/>
          <ac:spMkLst>
            <pc:docMk/>
            <pc:sldMk cId="185876458" sldId="262"/>
            <ac:spMk id="81" creationId="{3D505D40-32E9-4C48-81F8-AD80433BE6B7}"/>
          </ac:spMkLst>
        </pc:spChg>
        <pc:spChg chg="add del">
          <ac:chgData name="TALYTA AUGUSTO ARAUJO" userId="e866c90c-8dc1-4ea3-ac69-6ef05b50bec5" providerId="ADAL" clId="{A497DE9D-35EB-4D64-B2A5-7965DC0AC01A}" dt="2023-05-30T10:27:40.071" v="659" actId="26606"/>
          <ac:spMkLst>
            <pc:docMk/>
            <pc:sldMk cId="185876458" sldId="262"/>
            <ac:spMk id="86" creationId="{435959F4-53DA-47FF-BC24-1E5B75C69876}"/>
          </ac:spMkLst>
        </pc:spChg>
        <pc:spChg chg="add del">
          <ac:chgData name="TALYTA AUGUSTO ARAUJO" userId="e866c90c-8dc1-4ea3-ac69-6ef05b50bec5" providerId="ADAL" clId="{A497DE9D-35EB-4D64-B2A5-7965DC0AC01A}" dt="2023-05-30T10:27:40.071" v="659" actId="26606"/>
          <ac:spMkLst>
            <pc:docMk/>
            <pc:sldMk cId="185876458" sldId="262"/>
            <ac:spMk id="95" creationId="{59226104-0061-4319-8237-9C001BF85D49}"/>
          </ac:spMkLst>
        </pc:spChg>
        <pc:spChg chg="add del">
          <ac:chgData name="TALYTA AUGUSTO ARAUJO" userId="e866c90c-8dc1-4ea3-ac69-6ef05b50bec5" providerId="ADAL" clId="{A497DE9D-35EB-4D64-B2A5-7965DC0AC01A}" dt="2023-05-30T10:27:40.071" v="659" actId="26606"/>
          <ac:spMkLst>
            <pc:docMk/>
            <pc:sldMk cId="185876458" sldId="262"/>
            <ac:spMk id="102" creationId="{A5D0B0D3-D735-4619-AA45-B57B791E1744}"/>
          </ac:spMkLst>
        </pc:spChg>
        <pc:spChg chg="add del">
          <ac:chgData name="TALYTA AUGUSTO ARAUJO" userId="e866c90c-8dc1-4ea3-ac69-6ef05b50bec5" providerId="ADAL" clId="{A497DE9D-35EB-4D64-B2A5-7965DC0AC01A}" dt="2023-05-30T10:27:40.071" v="659" actId="26606"/>
          <ac:spMkLst>
            <pc:docMk/>
            <pc:sldMk cId="185876458" sldId="262"/>
            <ac:spMk id="103" creationId="{3D505D40-32E9-4C48-81F8-AD80433BE6B7}"/>
          </ac:spMkLst>
        </pc:spChg>
        <pc:spChg chg="add del">
          <ac:chgData name="TALYTA AUGUSTO ARAUJO" userId="e866c90c-8dc1-4ea3-ac69-6ef05b50bec5" providerId="ADAL" clId="{A497DE9D-35EB-4D64-B2A5-7965DC0AC01A}" dt="2023-05-30T10:27:41.110" v="661" actId="26606"/>
          <ac:spMkLst>
            <pc:docMk/>
            <pc:sldMk cId="185876458" sldId="262"/>
            <ac:spMk id="117" creationId="{435959F4-53DA-47FF-BC24-1E5B75C69876}"/>
          </ac:spMkLst>
        </pc:spChg>
        <pc:spChg chg="add del">
          <ac:chgData name="TALYTA AUGUSTO ARAUJO" userId="e866c90c-8dc1-4ea3-ac69-6ef05b50bec5" providerId="ADAL" clId="{A497DE9D-35EB-4D64-B2A5-7965DC0AC01A}" dt="2023-05-30T10:27:41.110" v="661" actId="26606"/>
          <ac:spMkLst>
            <pc:docMk/>
            <pc:sldMk cId="185876458" sldId="262"/>
            <ac:spMk id="119" creationId="{59226104-0061-4319-8237-9C001BF85D49}"/>
          </ac:spMkLst>
        </pc:spChg>
        <pc:spChg chg="add del">
          <ac:chgData name="TALYTA AUGUSTO ARAUJO" userId="e866c90c-8dc1-4ea3-ac69-6ef05b50bec5" providerId="ADAL" clId="{A497DE9D-35EB-4D64-B2A5-7965DC0AC01A}" dt="2023-05-30T10:27:41.110" v="661" actId="26606"/>
          <ac:spMkLst>
            <pc:docMk/>
            <pc:sldMk cId="185876458" sldId="262"/>
            <ac:spMk id="121" creationId="{A5D0B0D3-D735-4619-AA45-B57B791E1744}"/>
          </ac:spMkLst>
        </pc:spChg>
        <pc:spChg chg="add del">
          <ac:chgData name="TALYTA AUGUSTO ARAUJO" userId="e866c90c-8dc1-4ea3-ac69-6ef05b50bec5" providerId="ADAL" clId="{A497DE9D-35EB-4D64-B2A5-7965DC0AC01A}" dt="2023-05-30T10:27:41.110" v="661" actId="26606"/>
          <ac:spMkLst>
            <pc:docMk/>
            <pc:sldMk cId="185876458" sldId="262"/>
            <ac:spMk id="122" creationId="{CF7F2079-504C-499A-A644-58F4DDC7643B}"/>
          </ac:spMkLst>
        </pc:spChg>
        <pc:spChg chg="add del">
          <ac:chgData name="TALYTA AUGUSTO ARAUJO" userId="e866c90c-8dc1-4ea3-ac69-6ef05b50bec5" providerId="ADAL" clId="{A497DE9D-35EB-4D64-B2A5-7965DC0AC01A}" dt="2023-05-30T10:27:41.110" v="661" actId="26606"/>
          <ac:spMkLst>
            <pc:docMk/>
            <pc:sldMk cId="185876458" sldId="262"/>
            <ac:spMk id="126" creationId="{3D505D40-32E9-4C48-81F8-AD80433BE6B7}"/>
          </ac:spMkLst>
        </pc:spChg>
        <pc:spChg chg="add del">
          <ac:chgData name="TALYTA AUGUSTO ARAUJO" userId="e866c90c-8dc1-4ea3-ac69-6ef05b50bec5" providerId="ADAL" clId="{A497DE9D-35EB-4D64-B2A5-7965DC0AC01A}" dt="2023-05-30T10:27:42.187" v="663" actId="26606"/>
          <ac:spMkLst>
            <pc:docMk/>
            <pc:sldMk cId="185876458" sldId="262"/>
            <ac:spMk id="130" creationId="{435959F4-53DA-47FF-BC24-1E5B75C69876}"/>
          </ac:spMkLst>
        </pc:spChg>
        <pc:spChg chg="add del">
          <ac:chgData name="TALYTA AUGUSTO ARAUJO" userId="e866c90c-8dc1-4ea3-ac69-6ef05b50bec5" providerId="ADAL" clId="{A497DE9D-35EB-4D64-B2A5-7965DC0AC01A}" dt="2023-05-30T10:27:42.187" v="663" actId="26606"/>
          <ac:spMkLst>
            <pc:docMk/>
            <pc:sldMk cId="185876458" sldId="262"/>
            <ac:spMk id="139" creationId="{59226104-0061-4319-8237-9C001BF85D49}"/>
          </ac:spMkLst>
        </pc:spChg>
        <pc:spChg chg="add del">
          <ac:chgData name="TALYTA AUGUSTO ARAUJO" userId="e866c90c-8dc1-4ea3-ac69-6ef05b50bec5" providerId="ADAL" clId="{A497DE9D-35EB-4D64-B2A5-7965DC0AC01A}" dt="2023-05-30T10:27:42.187" v="663" actId="26606"/>
          <ac:spMkLst>
            <pc:docMk/>
            <pc:sldMk cId="185876458" sldId="262"/>
            <ac:spMk id="146" creationId="{A5D0B0D3-D735-4619-AA45-B57B791E1744}"/>
          </ac:spMkLst>
        </pc:spChg>
        <pc:spChg chg="add del">
          <ac:chgData name="TALYTA AUGUSTO ARAUJO" userId="e866c90c-8dc1-4ea3-ac69-6ef05b50bec5" providerId="ADAL" clId="{A497DE9D-35EB-4D64-B2A5-7965DC0AC01A}" dt="2023-05-30T10:27:42.187" v="663" actId="26606"/>
          <ac:spMkLst>
            <pc:docMk/>
            <pc:sldMk cId="185876458" sldId="262"/>
            <ac:spMk id="147" creationId="{CF7F2079-504C-499A-A644-58F4DDC7643B}"/>
          </ac:spMkLst>
        </pc:spChg>
        <pc:spChg chg="add del">
          <ac:chgData name="TALYTA AUGUSTO ARAUJO" userId="e866c90c-8dc1-4ea3-ac69-6ef05b50bec5" providerId="ADAL" clId="{A497DE9D-35EB-4D64-B2A5-7965DC0AC01A}" dt="2023-05-30T10:27:42.187" v="663" actId="26606"/>
          <ac:spMkLst>
            <pc:docMk/>
            <pc:sldMk cId="185876458" sldId="262"/>
            <ac:spMk id="153" creationId="{3D505D40-32E9-4C48-81F8-AD80433BE6B7}"/>
          </ac:spMkLst>
        </pc:spChg>
        <pc:spChg chg="add del">
          <ac:chgData name="TALYTA AUGUSTO ARAUJO" userId="e866c90c-8dc1-4ea3-ac69-6ef05b50bec5" providerId="ADAL" clId="{A497DE9D-35EB-4D64-B2A5-7965DC0AC01A}" dt="2023-05-30T10:27:43.452" v="665" actId="26606"/>
          <ac:spMkLst>
            <pc:docMk/>
            <pc:sldMk cId="185876458" sldId="262"/>
            <ac:spMk id="163" creationId="{435959F4-53DA-47FF-BC24-1E5B75C69876}"/>
          </ac:spMkLst>
        </pc:spChg>
        <pc:spChg chg="add del">
          <ac:chgData name="TALYTA AUGUSTO ARAUJO" userId="e866c90c-8dc1-4ea3-ac69-6ef05b50bec5" providerId="ADAL" clId="{A497DE9D-35EB-4D64-B2A5-7965DC0AC01A}" dt="2023-05-30T10:27:43.452" v="665" actId="26606"/>
          <ac:spMkLst>
            <pc:docMk/>
            <pc:sldMk cId="185876458" sldId="262"/>
            <ac:spMk id="172" creationId="{59226104-0061-4319-8237-9C001BF85D49}"/>
          </ac:spMkLst>
        </pc:spChg>
        <pc:spChg chg="add del">
          <ac:chgData name="TALYTA AUGUSTO ARAUJO" userId="e866c90c-8dc1-4ea3-ac69-6ef05b50bec5" providerId="ADAL" clId="{A497DE9D-35EB-4D64-B2A5-7965DC0AC01A}" dt="2023-05-30T10:27:43.452" v="665" actId="26606"/>
          <ac:spMkLst>
            <pc:docMk/>
            <pc:sldMk cId="185876458" sldId="262"/>
            <ac:spMk id="179" creationId="{A5D0B0D3-D735-4619-AA45-B57B791E1744}"/>
          </ac:spMkLst>
        </pc:spChg>
        <pc:spChg chg="add del">
          <ac:chgData name="TALYTA AUGUSTO ARAUJO" userId="e866c90c-8dc1-4ea3-ac69-6ef05b50bec5" providerId="ADAL" clId="{A497DE9D-35EB-4D64-B2A5-7965DC0AC01A}" dt="2023-05-30T10:27:43.452" v="665" actId="26606"/>
          <ac:spMkLst>
            <pc:docMk/>
            <pc:sldMk cId="185876458" sldId="262"/>
            <ac:spMk id="185" creationId="{A019653D-2F73-443C-916C-3E9277B43C4E}"/>
          </ac:spMkLst>
        </pc:spChg>
        <pc:spChg chg="add del">
          <ac:chgData name="TALYTA AUGUSTO ARAUJO" userId="e866c90c-8dc1-4ea3-ac69-6ef05b50bec5" providerId="ADAL" clId="{A497DE9D-35EB-4D64-B2A5-7965DC0AC01A}" dt="2023-05-30T10:27:45.558" v="667" actId="26606"/>
          <ac:spMkLst>
            <pc:docMk/>
            <pc:sldMk cId="185876458" sldId="262"/>
            <ac:spMk id="195" creationId="{435959F4-53DA-47FF-BC24-1E5B75C69876}"/>
          </ac:spMkLst>
        </pc:spChg>
        <pc:spChg chg="add del">
          <ac:chgData name="TALYTA AUGUSTO ARAUJO" userId="e866c90c-8dc1-4ea3-ac69-6ef05b50bec5" providerId="ADAL" clId="{A497DE9D-35EB-4D64-B2A5-7965DC0AC01A}" dt="2023-05-30T10:27:45.558" v="667" actId="26606"/>
          <ac:spMkLst>
            <pc:docMk/>
            <pc:sldMk cId="185876458" sldId="262"/>
            <ac:spMk id="197" creationId="{59226104-0061-4319-8237-9C001BF85D49}"/>
          </ac:spMkLst>
        </pc:spChg>
        <pc:spChg chg="add del">
          <ac:chgData name="TALYTA AUGUSTO ARAUJO" userId="e866c90c-8dc1-4ea3-ac69-6ef05b50bec5" providerId="ADAL" clId="{A497DE9D-35EB-4D64-B2A5-7965DC0AC01A}" dt="2023-05-30T10:27:45.558" v="667" actId="26606"/>
          <ac:spMkLst>
            <pc:docMk/>
            <pc:sldMk cId="185876458" sldId="262"/>
            <ac:spMk id="199" creationId="{A5D0B0D3-D735-4619-AA45-B57B791E1744}"/>
          </ac:spMkLst>
        </pc:spChg>
        <pc:spChg chg="add del">
          <ac:chgData name="TALYTA AUGUSTO ARAUJO" userId="e866c90c-8dc1-4ea3-ac69-6ef05b50bec5" providerId="ADAL" clId="{A497DE9D-35EB-4D64-B2A5-7965DC0AC01A}" dt="2023-05-30T10:27:45.558" v="667" actId="26606"/>
          <ac:spMkLst>
            <pc:docMk/>
            <pc:sldMk cId="185876458" sldId="262"/>
            <ac:spMk id="204" creationId="{A019653D-2F73-443C-916C-3E9277B43C4E}"/>
          </ac:spMkLst>
        </pc:spChg>
        <pc:spChg chg="add del">
          <ac:chgData name="TALYTA AUGUSTO ARAUJO" userId="e866c90c-8dc1-4ea3-ac69-6ef05b50bec5" providerId="ADAL" clId="{A497DE9D-35EB-4D64-B2A5-7965DC0AC01A}" dt="2023-05-30T10:27:46.160" v="669" actId="26606"/>
          <ac:spMkLst>
            <pc:docMk/>
            <pc:sldMk cId="185876458" sldId="262"/>
            <ac:spMk id="209" creationId="{435959F4-53DA-47FF-BC24-1E5B75C69876}"/>
          </ac:spMkLst>
        </pc:spChg>
        <pc:spChg chg="add del">
          <ac:chgData name="TALYTA AUGUSTO ARAUJO" userId="e866c90c-8dc1-4ea3-ac69-6ef05b50bec5" providerId="ADAL" clId="{A497DE9D-35EB-4D64-B2A5-7965DC0AC01A}" dt="2023-05-30T10:27:46.160" v="669" actId="26606"/>
          <ac:spMkLst>
            <pc:docMk/>
            <pc:sldMk cId="185876458" sldId="262"/>
            <ac:spMk id="218" creationId="{59226104-0061-4319-8237-9C001BF85D49}"/>
          </ac:spMkLst>
        </pc:spChg>
        <pc:spChg chg="add del">
          <ac:chgData name="TALYTA AUGUSTO ARAUJO" userId="e866c90c-8dc1-4ea3-ac69-6ef05b50bec5" providerId="ADAL" clId="{A497DE9D-35EB-4D64-B2A5-7965DC0AC01A}" dt="2023-05-30T10:27:46.160" v="669" actId="26606"/>
          <ac:spMkLst>
            <pc:docMk/>
            <pc:sldMk cId="185876458" sldId="262"/>
            <ac:spMk id="225" creationId="{E20BB609-EF92-42DB-836C-0699A590B5CF}"/>
          </ac:spMkLst>
        </pc:spChg>
        <pc:spChg chg="add del">
          <ac:chgData name="TALYTA AUGUSTO ARAUJO" userId="e866c90c-8dc1-4ea3-ac69-6ef05b50bec5" providerId="ADAL" clId="{A497DE9D-35EB-4D64-B2A5-7965DC0AC01A}" dt="2023-05-30T10:27:46.160" v="669" actId="26606"/>
          <ac:spMkLst>
            <pc:docMk/>
            <pc:sldMk cId="185876458" sldId="262"/>
            <ac:spMk id="231" creationId="{11E84B46-9597-410B-A51F-E2E0F2FAFB5B}"/>
          </ac:spMkLst>
        </pc:spChg>
        <pc:spChg chg="add del">
          <ac:chgData name="TALYTA AUGUSTO ARAUJO" userId="e866c90c-8dc1-4ea3-ac69-6ef05b50bec5" providerId="ADAL" clId="{A497DE9D-35EB-4D64-B2A5-7965DC0AC01A}" dt="2023-05-30T10:27:47.124" v="671" actId="26606"/>
          <ac:spMkLst>
            <pc:docMk/>
            <pc:sldMk cId="185876458" sldId="262"/>
            <ac:spMk id="241" creationId="{435959F4-53DA-47FF-BC24-1E5B75C69876}"/>
          </ac:spMkLst>
        </pc:spChg>
        <pc:spChg chg="add del">
          <ac:chgData name="TALYTA AUGUSTO ARAUJO" userId="e866c90c-8dc1-4ea3-ac69-6ef05b50bec5" providerId="ADAL" clId="{A497DE9D-35EB-4D64-B2A5-7965DC0AC01A}" dt="2023-05-30T10:27:47.124" v="671" actId="26606"/>
          <ac:spMkLst>
            <pc:docMk/>
            <pc:sldMk cId="185876458" sldId="262"/>
            <ac:spMk id="243" creationId="{59226104-0061-4319-8237-9C001BF85D49}"/>
          </ac:spMkLst>
        </pc:spChg>
        <pc:spChg chg="add del">
          <ac:chgData name="TALYTA AUGUSTO ARAUJO" userId="e866c90c-8dc1-4ea3-ac69-6ef05b50bec5" providerId="ADAL" clId="{A497DE9D-35EB-4D64-B2A5-7965DC0AC01A}" dt="2023-05-30T10:27:47.124" v="671" actId="26606"/>
          <ac:spMkLst>
            <pc:docMk/>
            <pc:sldMk cId="185876458" sldId="262"/>
            <ac:spMk id="245" creationId="{E20BB609-EF92-42DB-836C-0699A590B5CF}"/>
          </ac:spMkLst>
        </pc:spChg>
        <pc:spChg chg="add del">
          <ac:chgData name="TALYTA AUGUSTO ARAUJO" userId="e866c90c-8dc1-4ea3-ac69-6ef05b50bec5" providerId="ADAL" clId="{A497DE9D-35EB-4D64-B2A5-7965DC0AC01A}" dt="2023-05-30T10:27:47.124" v="671" actId="26606"/>
          <ac:spMkLst>
            <pc:docMk/>
            <pc:sldMk cId="185876458" sldId="262"/>
            <ac:spMk id="250" creationId="{11E84B46-9597-410B-A51F-E2E0F2FAFB5B}"/>
          </ac:spMkLst>
        </pc:spChg>
        <pc:spChg chg="add">
          <ac:chgData name="TALYTA AUGUSTO ARAUJO" userId="e866c90c-8dc1-4ea3-ac69-6ef05b50bec5" providerId="ADAL" clId="{A497DE9D-35EB-4D64-B2A5-7965DC0AC01A}" dt="2023-05-30T10:27:47.140" v="672" actId="26606"/>
          <ac:spMkLst>
            <pc:docMk/>
            <pc:sldMk cId="185876458" sldId="262"/>
            <ac:spMk id="255" creationId="{435959F4-53DA-47FF-BC24-1E5B75C69876}"/>
          </ac:spMkLst>
        </pc:spChg>
        <pc:spChg chg="add">
          <ac:chgData name="TALYTA AUGUSTO ARAUJO" userId="e866c90c-8dc1-4ea3-ac69-6ef05b50bec5" providerId="ADAL" clId="{A497DE9D-35EB-4D64-B2A5-7965DC0AC01A}" dt="2023-05-30T10:27:47.140" v="672" actId="26606"/>
          <ac:spMkLst>
            <pc:docMk/>
            <pc:sldMk cId="185876458" sldId="262"/>
            <ac:spMk id="264" creationId="{59226104-0061-4319-8237-9C001BF85D49}"/>
          </ac:spMkLst>
        </pc:spChg>
        <pc:spChg chg="add">
          <ac:chgData name="TALYTA AUGUSTO ARAUJO" userId="e866c90c-8dc1-4ea3-ac69-6ef05b50bec5" providerId="ADAL" clId="{A497DE9D-35EB-4D64-B2A5-7965DC0AC01A}" dt="2023-05-30T10:27:47.140" v="672" actId="26606"/>
          <ac:spMkLst>
            <pc:docMk/>
            <pc:sldMk cId="185876458" sldId="262"/>
            <ac:spMk id="271" creationId="{E20BB609-EF92-42DB-836C-0699A590B5CF}"/>
          </ac:spMkLst>
        </pc:spChg>
        <pc:spChg chg="add">
          <ac:chgData name="TALYTA AUGUSTO ARAUJO" userId="e866c90c-8dc1-4ea3-ac69-6ef05b50bec5" providerId="ADAL" clId="{A497DE9D-35EB-4D64-B2A5-7965DC0AC01A}" dt="2023-05-30T10:27:47.140" v="672" actId="26606"/>
          <ac:spMkLst>
            <pc:docMk/>
            <pc:sldMk cId="185876458" sldId="262"/>
            <ac:spMk id="279" creationId="{11E84B46-9597-410B-A51F-E2E0F2FAFB5B}"/>
          </ac:spMkLst>
        </pc:spChg>
        <pc:grpChg chg="add del">
          <ac:chgData name="TALYTA AUGUSTO ARAUJO" userId="e866c90c-8dc1-4ea3-ac69-6ef05b50bec5" providerId="ADAL" clId="{A497DE9D-35EB-4D64-B2A5-7965DC0AC01A}" dt="2023-05-30T10:27:36.831" v="655" actId="26606"/>
          <ac:grpSpMkLst>
            <pc:docMk/>
            <pc:sldMk cId="185876458" sldId="262"/>
            <ac:grpSpMk id="10" creationId="{A7CF83E8-F6F0-41E3-B580-7412A04DDFB5}"/>
          </ac:grpSpMkLst>
        </pc:grpChg>
        <pc:grpChg chg="add del">
          <ac:chgData name="TALYTA AUGUSTO ARAUJO" userId="e866c90c-8dc1-4ea3-ac69-6ef05b50bec5" providerId="ADAL" clId="{A497DE9D-35EB-4D64-B2A5-7965DC0AC01A}" dt="2023-05-30T10:27:27.724" v="652" actId="26606"/>
          <ac:grpSpMkLst>
            <pc:docMk/>
            <pc:sldMk cId="185876458" sldId="262"/>
            <ac:grpSpMk id="13" creationId="{A7CF83E8-F6F0-41E3-B580-7412A04DDFB5}"/>
          </ac:grpSpMkLst>
        </pc:grpChg>
        <pc:grpChg chg="add del">
          <ac:chgData name="TALYTA AUGUSTO ARAUJO" userId="e866c90c-8dc1-4ea3-ac69-6ef05b50bec5" providerId="ADAL" clId="{A497DE9D-35EB-4D64-B2A5-7965DC0AC01A}" dt="2023-05-30T10:27:27.724" v="652" actId="26606"/>
          <ac:grpSpMkLst>
            <pc:docMk/>
            <pc:sldMk cId="185876458" sldId="262"/>
            <ac:grpSpMk id="24" creationId="{51B01909-73B8-4486-A749-C643B1D7E361}"/>
          </ac:grpSpMkLst>
        </pc:grpChg>
        <pc:grpChg chg="add del">
          <ac:chgData name="TALYTA AUGUSTO ARAUJO" userId="e866c90c-8dc1-4ea3-ac69-6ef05b50bec5" providerId="ADAL" clId="{A497DE9D-35EB-4D64-B2A5-7965DC0AC01A}" dt="2023-05-30T10:27:27.724" v="652" actId="26606"/>
          <ac:grpSpMkLst>
            <pc:docMk/>
            <pc:sldMk cId="185876458" sldId="262"/>
            <ac:grpSpMk id="34" creationId="{674FBD09-398F-4886-8D52-3CCAB16ED12F}"/>
          </ac:grpSpMkLst>
        </pc:grpChg>
        <pc:grpChg chg="add del">
          <ac:chgData name="TALYTA AUGUSTO ARAUJO" userId="e866c90c-8dc1-4ea3-ac69-6ef05b50bec5" providerId="ADAL" clId="{A497DE9D-35EB-4D64-B2A5-7965DC0AC01A}" dt="2023-05-30T10:27:38.867" v="657" actId="26606"/>
          <ac:grpSpMkLst>
            <pc:docMk/>
            <pc:sldMk cId="185876458" sldId="262"/>
            <ac:grpSpMk id="36" creationId="{C507BF36-B92B-4CAC-BCA7-8364B51E1F09}"/>
          </ac:grpSpMkLst>
        </pc:grpChg>
        <pc:grpChg chg="add del">
          <ac:chgData name="TALYTA AUGUSTO ARAUJO" userId="e866c90c-8dc1-4ea3-ac69-6ef05b50bec5" providerId="ADAL" clId="{A497DE9D-35EB-4D64-B2A5-7965DC0AC01A}" dt="2023-05-30T10:27:27.724" v="652" actId="26606"/>
          <ac:grpSpMkLst>
            <pc:docMk/>
            <pc:sldMk cId="185876458" sldId="262"/>
            <ac:grpSpMk id="44" creationId="{3D4FD378-E29E-4996-A8B0-11E2368A6E83}"/>
          </ac:grpSpMkLst>
        </pc:grpChg>
        <pc:grpChg chg="add del">
          <ac:chgData name="TALYTA AUGUSTO ARAUJO" userId="e866c90c-8dc1-4ea3-ac69-6ef05b50bec5" providerId="ADAL" clId="{A497DE9D-35EB-4D64-B2A5-7965DC0AC01A}" dt="2023-05-30T10:27:38.867" v="657" actId="26606"/>
          <ac:grpSpMkLst>
            <pc:docMk/>
            <pc:sldMk cId="185876458" sldId="262"/>
            <ac:grpSpMk id="45" creationId="{DBBA0A0D-8F6A-400A-9E49-8C008E2C7DB1}"/>
          </ac:grpSpMkLst>
        </pc:grpChg>
        <pc:grpChg chg="add del">
          <ac:chgData name="TALYTA AUGUSTO ARAUJO" userId="e866c90c-8dc1-4ea3-ac69-6ef05b50bec5" providerId="ADAL" clId="{A497DE9D-35EB-4D64-B2A5-7965DC0AC01A}" dt="2023-05-30T10:27:41.110" v="661" actId="26606"/>
          <ac:grpSpMkLst>
            <pc:docMk/>
            <pc:sldMk cId="185876458" sldId="262"/>
            <ac:grpSpMk id="46" creationId="{C507BF36-B92B-4CAC-BCA7-8364B51E1F09}"/>
          </ac:grpSpMkLst>
        </pc:grpChg>
        <pc:grpChg chg="add del">
          <ac:chgData name="TALYTA AUGUSTO ARAUJO" userId="e866c90c-8dc1-4ea3-ac69-6ef05b50bec5" providerId="ADAL" clId="{A497DE9D-35EB-4D64-B2A5-7965DC0AC01A}" dt="2023-05-30T10:27:36.831" v="655" actId="26606"/>
          <ac:grpSpMkLst>
            <pc:docMk/>
            <pc:sldMk cId="185876458" sldId="262"/>
            <ac:grpSpMk id="53" creationId="{51B01909-73B8-4486-A749-C643B1D7E361}"/>
          </ac:grpSpMkLst>
        </pc:grpChg>
        <pc:grpChg chg="add del">
          <ac:chgData name="TALYTA AUGUSTO ARAUJO" userId="e866c90c-8dc1-4ea3-ac69-6ef05b50bec5" providerId="ADAL" clId="{A497DE9D-35EB-4D64-B2A5-7965DC0AC01A}" dt="2023-05-30T10:27:36.831" v="655" actId="26606"/>
          <ac:grpSpMkLst>
            <pc:docMk/>
            <pc:sldMk cId="185876458" sldId="262"/>
            <ac:grpSpMk id="60" creationId="{674FBD09-398F-4886-8D52-3CCAB16ED12F}"/>
          </ac:grpSpMkLst>
        </pc:grpChg>
        <pc:grpChg chg="add del">
          <ac:chgData name="TALYTA AUGUSTO ARAUJO" userId="e866c90c-8dc1-4ea3-ac69-6ef05b50bec5" providerId="ADAL" clId="{A497DE9D-35EB-4D64-B2A5-7965DC0AC01A}" dt="2023-05-30T10:27:36.831" v="655" actId="26606"/>
          <ac:grpSpMkLst>
            <pc:docMk/>
            <pc:sldMk cId="185876458" sldId="262"/>
            <ac:grpSpMk id="67" creationId="{3D4FD378-E29E-4996-A8B0-11E2368A6E83}"/>
          </ac:grpSpMkLst>
        </pc:grpChg>
        <pc:grpChg chg="add del">
          <ac:chgData name="TALYTA AUGUSTO ARAUJO" userId="e866c90c-8dc1-4ea3-ac69-6ef05b50bec5" providerId="ADAL" clId="{A497DE9D-35EB-4D64-B2A5-7965DC0AC01A}" dt="2023-05-30T10:27:38.867" v="657" actId="26606"/>
          <ac:grpSpMkLst>
            <pc:docMk/>
            <pc:sldMk cId="185876458" sldId="262"/>
            <ac:grpSpMk id="77" creationId="{A7CF83E8-F6F0-41E3-B580-7412A04DDFB5}"/>
          </ac:grpSpMkLst>
        </pc:grpChg>
        <pc:grpChg chg="add del">
          <ac:chgData name="TALYTA AUGUSTO ARAUJO" userId="e866c90c-8dc1-4ea3-ac69-6ef05b50bec5" providerId="ADAL" clId="{A497DE9D-35EB-4D64-B2A5-7965DC0AC01A}" dt="2023-05-30T10:27:38.867" v="657" actId="26606"/>
          <ac:grpSpMkLst>
            <pc:docMk/>
            <pc:sldMk cId="185876458" sldId="262"/>
            <ac:grpSpMk id="79" creationId="{51B01909-73B8-4486-A749-C643B1D7E361}"/>
          </ac:grpSpMkLst>
        </pc:grpChg>
        <pc:grpChg chg="add del">
          <ac:chgData name="TALYTA AUGUSTO ARAUJO" userId="e866c90c-8dc1-4ea3-ac69-6ef05b50bec5" providerId="ADAL" clId="{A497DE9D-35EB-4D64-B2A5-7965DC0AC01A}" dt="2023-05-30T10:27:40.071" v="659" actId="26606"/>
          <ac:grpSpMkLst>
            <pc:docMk/>
            <pc:sldMk cId="185876458" sldId="262"/>
            <ac:grpSpMk id="87" creationId="{A7CF83E8-F6F0-41E3-B580-7412A04DDFB5}"/>
          </ac:grpSpMkLst>
        </pc:grpChg>
        <pc:grpChg chg="add del">
          <ac:chgData name="TALYTA AUGUSTO ARAUJO" userId="e866c90c-8dc1-4ea3-ac69-6ef05b50bec5" providerId="ADAL" clId="{A497DE9D-35EB-4D64-B2A5-7965DC0AC01A}" dt="2023-05-30T10:27:40.071" v="659" actId="26606"/>
          <ac:grpSpMkLst>
            <pc:docMk/>
            <pc:sldMk cId="185876458" sldId="262"/>
            <ac:grpSpMk id="96" creationId="{51B01909-73B8-4486-A749-C643B1D7E361}"/>
          </ac:grpSpMkLst>
        </pc:grpChg>
        <pc:grpChg chg="add del">
          <ac:chgData name="TALYTA AUGUSTO ARAUJO" userId="e866c90c-8dc1-4ea3-ac69-6ef05b50bec5" providerId="ADAL" clId="{A497DE9D-35EB-4D64-B2A5-7965DC0AC01A}" dt="2023-05-30T10:27:40.071" v="659" actId="26606"/>
          <ac:grpSpMkLst>
            <pc:docMk/>
            <pc:sldMk cId="185876458" sldId="262"/>
            <ac:grpSpMk id="104" creationId="{C507BF36-B92B-4CAC-BCA7-8364B51E1F09}"/>
          </ac:grpSpMkLst>
        </pc:grpChg>
        <pc:grpChg chg="add del">
          <ac:chgData name="TALYTA AUGUSTO ARAUJO" userId="e866c90c-8dc1-4ea3-ac69-6ef05b50bec5" providerId="ADAL" clId="{A497DE9D-35EB-4D64-B2A5-7965DC0AC01A}" dt="2023-05-30T10:27:40.071" v="659" actId="26606"/>
          <ac:grpSpMkLst>
            <pc:docMk/>
            <pc:sldMk cId="185876458" sldId="262"/>
            <ac:grpSpMk id="110" creationId="{DBBA0A0D-8F6A-400A-9E49-8C008E2C7DB1}"/>
          </ac:grpSpMkLst>
        </pc:grpChg>
        <pc:grpChg chg="add del">
          <ac:chgData name="TALYTA AUGUSTO ARAUJO" userId="e866c90c-8dc1-4ea3-ac69-6ef05b50bec5" providerId="ADAL" clId="{A497DE9D-35EB-4D64-B2A5-7965DC0AC01A}" dt="2023-05-30T10:27:41.110" v="661" actId="26606"/>
          <ac:grpSpMkLst>
            <pc:docMk/>
            <pc:sldMk cId="185876458" sldId="262"/>
            <ac:grpSpMk id="118" creationId="{A7CF83E8-F6F0-41E3-B580-7412A04DDFB5}"/>
          </ac:grpSpMkLst>
        </pc:grpChg>
        <pc:grpChg chg="add del">
          <ac:chgData name="TALYTA AUGUSTO ARAUJO" userId="e866c90c-8dc1-4ea3-ac69-6ef05b50bec5" providerId="ADAL" clId="{A497DE9D-35EB-4D64-B2A5-7965DC0AC01A}" dt="2023-05-30T10:27:41.110" v="661" actId="26606"/>
          <ac:grpSpMkLst>
            <pc:docMk/>
            <pc:sldMk cId="185876458" sldId="262"/>
            <ac:grpSpMk id="120" creationId="{51B01909-73B8-4486-A749-C643B1D7E361}"/>
          </ac:grpSpMkLst>
        </pc:grpChg>
        <pc:grpChg chg="add del">
          <ac:chgData name="TALYTA AUGUSTO ARAUJO" userId="e866c90c-8dc1-4ea3-ac69-6ef05b50bec5" providerId="ADAL" clId="{A497DE9D-35EB-4D64-B2A5-7965DC0AC01A}" dt="2023-05-30T10:27:41.110" v="661" actId="26606"/>
          <ac:grpSpMkLst>
            <pc:docMk/>
            <pc:sldMk cId="185876458" sldId="262"/>
            <ac:grpSpMk id="123" creationId="{DBBA0A0D-8F6A-400A-9E49-8C008E2C7DB1}"/>
          </ac:grpSpMkLst>
        </pc:grpChg>
        <pc:grpChg chg="add del">
          <ac:chgData name="TALYTA AUGUSTO ARAUJO" userId="e866c90c-8dc1-4ea3-ac69-6ef05b50bec5" providerId="ADAL" clId="{A497DE9D-35EB-4D64-B2A5-7965DC0AC01A}" dt="2023-05-30T10:27:42.187" v="663" actId="26606"/>
          <ac:grpSpMkLst>
            <pc:docMk/>
            <pc:sldMk cId="185876458" sldId="262"/>
            <ac:grpSpMk id="131" creationId="{A7CF83E8-F6F0-41E3-B580-7412A04DDFB5}"/>
          </ac:grpSpMkLst>
        </pc:grpChg>
        <pc:grpChg chg="add del">
          <ac:chgData name="TALYTA AUGUSTO ARAUJO" userId="e866c90c-8dc1-4ea3-ac69-6ef05b50bec5" providerId="ADAL" clId="{A497DE9D-35EB-4D64-B2A5-7965DC0AC01A}" dt="2023-05-30T10:27:42.187" v="663" actId="26606"/>
          <ac:grpSpMkLst>
            <pc:docMk/>
            <pc:sldMk cId="185876458" sldId="262"/>
            <ac:grpSpMk id="140" creationId="{51B01909-73B8-4486-A749-C643B1D7E361}"/>
          </ac:grpSpMkLst>
        </pc:grpChg>
        <pc:grpChg chg="add del">
          <ac:chgData name="TALYTA AUGUSTO ARAUJO" userId="e866c90c-8dc1-4ea3-ac69-6ef05b50bec5" providerId="ADAL" clId="{A497DE9D-35EB-4D64-B2A5-7965DC0AC01A}" dt="2023-05-30T10:27:42.187" v="663" actId="26606"/>
          <ac:grpSpMkLst>
            <pc:docMk/>
            <pc:sldMk cId="185876458" sldId="262"/>
            <ac:grpSpMk id="148" creationId="{DBBA0A0D-8F6A-400A-9E49-8C008E2C7DB1}"/>
          </ac:grpSpMkLst>
        </pc:grpChg>
        <pc:grpChg chg="add del">
          <ac:chgData name="TALYTA AUGUSTO ARAUJO" userId="e866c90c-8dc1-4ea3-ac69-6ef05b50bec5" providerId="ADAL" clId="{A497DE9D-35EB-4D64-B2A5-7965DC0AC01A}" dt="2023-05-30T10:27:42.187" v="663" actId="26606"/>
          <ac:grpSpMkLst>
            <pc:docMk/>
            <pc:sldMk cId="185876458" sldId="262"/>
            <ac:grpSpMk id="154" creationId="{C507BF36-B92B-4CAC-BCA7-8364B51E1F09}"/>
          </ac:grpSpMkLst>
        </pc:grpChg>
        <pc:grpChg chg="add del">
          <ac:chgData name="TALYTA AUGUSTO ARAUJO" userId="e866c90c-8dc1-4ea3-ac69-6ef05b50bec5" providerId="ADAL" clId="{A497DE9D-35EB-4D64-B2A5-7965DC0AC01A}" dt="2023-05-30T10:27:43.452" v="665" actId="26606"/>
          <ac:grpSpMkLst>
            <pc:docMk/>
            <pc:sldMk cId="185876458" sldId="262"/>
            <ac:grpSpMk id="164" creationId="{A7CF83E8-F6F0-41E3-B580-7412A04DDFB5}"/>
          </ac:grpSpMkLst>
        </pc:grpChg>
        <pc:grpChg chg="add del">
          <ac:chgData name="TALYTA AUGUSTO ARAUJO" userId="e866c90c-8dc1-4ea3-ac69-6ef05b50bec5" providerId="ADAL" clId="{A497DE9D-35EB-4D64-B2A5-7965DC0AC01A}" dt="2023-05-30T10:27:43.452" v="665" actId="26606"/>
          <ac:grpSpMkLst>
            <pc:docMk/>
            <pc:sldMk cId="185876458" sldId="262"/>
            <ac:grpSpMk id="173" creationId="{51B01909-73B8-4486-A749-C643B1D7E361}"/>
          </ac:grpSpMkLst>
        </pc:grpChg>
        <pc:grpChg chg="add del">
          <ac:chgData name="TALYTA AUGUSTO ARAUJO" userId="e866c90c-8dc1-4ea3-ac69-6ef05b50bec5" providerId="ADAL" clId="{A497DE9D-35EB-4D64-B2A5-7965DC0AC01A}" dt="2023-05-30T10:27:43.452" v="665" actId="26606"/>
          <ac:grpSpMkLst>
            <pc:docMk/>
            <pc:sldMk cId="185876458" sldId="262"/>
            <ac:grpSpMk id="180" creationId="{06B4C967-D337-479B-87CA-7587B7FCFF5E}"/>
          </ac:grpSpMkLst>
        </pc:grpChg>
        <pc:grpChg chg="add del">
          <ac:chgData name="TALYTA AUGUSTO ARAUJO" userId="e866c90c-8dc1-4ea3-ac69-6ef05b50bec5" providerId="ADAL" clId="{A497DE9D-35EB-4D64-B2A5-7965DC0AC01A}" dt="2023-05-30T10:27:43.452" v="665" actId="26606"/>
          <ac:grpSpMkLst>
            <pc:docMk/>
            <pc:sldMk cId="185876458" sldId="262"/>
            <ac:grpSpMk id="186" creationId="{7F3CC54C-8A5F-42B2-80EF-40005E1BB42E}"/>
          </ac:grpSpMkLst>
        </pc:grpChg>
        <pc:grpChg chg="add del">
          <ac:chgData name="TALYTA AUGUSTO ARAUJO" userId="e866c90c-8dc1-4ea3-ac69-6ef05b50bec5" providerId="ADAL" clId="{A497DE9D-35EB-4D64-B2A5-7965DC0AC01A}" dt="2023-05-30T10:27:45.558" v="667" actId="26606"/>
          <ac:grpSpMkLst>
            <pc:docMk/>
            <pc:sldMk cId="185876458" sldId="262"/>
            <ac:grpSpMk id="196" creationId="{A7CF83E8-F6F0-41E3-B580-7412A04DDFB5}"/>
          </ac:grpSpMkLst>
        </pc:grpChg>
        <pc:grpChg chg="add del">
          <ac:chgData name="TALYTA AUGUSTO ARAUJO" userId="e866c90c-8dc1-4ea3-ac69-6ef05b50bec5" providerId="ADAL" clId="{A497DE9D-35EB-4D64-B2A5-7965DC0AC01A}" dt="2023-05-30T10:27:45.558" v="667" actId="26606"/>
          <ac:grpSpMkLst>
            <pc:docMk/>
            <pc:sldMk cId="185876458" sldId="262"/>
            <ac:grpSpMk id="198" creationId="{51B01909-73B8-4486-A749-C643B1D7E361}"/>
          </ac:grpSpMkLst>
        </pc:grpChg>
        <pc:grpChg chg="add del">
          <ac:chgData name="TALYTA AUGUSTO ARAUJO" userId="e866c90c-8dc1-4ea3-ac69-6ef05b50bec5" providerId="ADAL" clId="{A497DE9D-35EB-4D64-B2A5-7965DC0AC01A}" dt="2023-05-30T10:27:45.558" v="667" actId="26606"/>
          <ac:grpSpMkLst>
            <pc:docMk/>
            <pc:sldMk cId="185876458" sldId="262"/>
            <ac:grpSpMk id="200" creationId="{06B4C967-D337-479B-87CA-7587B7FCFF5E}"/>
          </ac:grpSpMkLst>
        </pc:grpChg>
        <pc:grpChg chg="add del">
          <ac:chgData name="TALYTA AUGUSTO ARAUJO" userId="e866c90c-8dc1-4ea3-ac69-6ef05b50bec5" providerId="ADAL" clId="{A497DE9D-35EB-4D64-B2A5-7965DC0AC01A}" dt="2023-05-30T10:27:45.558" v="667" actId="26606"/>
          <ac:grpSpMkLst>
            <pc:docMk/>
            <pc:sldMk cId="185876458" sldId="262"/>
            <ac:grpSpMk id="205" creationId="{7F3CC54C-8A5F-42B2-80EF-40005E1BB42E}"/>
          </ac:grpSpMkLst>
        </pc:grpChg>
        <pc:grpChg chg="add del">
          <ac:chgData name="TALYTA AUGUSTO ARAUJO" userId="e866c90c-8dc1-4ea3-ac69-6ef05b50bec5" providerId="ADAL" clId="{A497DE9D-35EB-4D64-B2A5-7965DC0AC01A}" dt="2023-05-30T10:27:46.160" v="669" actId="26606"/>
          <ac:grpSpMkLst>
            <pc:docMk/>
            <pc:sldMk cId="185876458" sldId="262"/>
            <ac:grpSpMk id="210" creationId="{A7CF83E8-F6F0-41E3-B580-7412A04DDFB5}"/>
          </ac:grpSpMkLst>
        </pc:grpChg>
        <pc:grpChg chg="add del">
          <ac:chgData name="TALYTA AUGUSTO ARAUJO" userId="e866c90c-8dc1-4ea3-ac69-6ef05b50bec5" providerId="ADAL" clId="{A497DE9D-35EB-4D64-B2A5-7965DC0AC01A}" dt="2023-05-30T10:27:46.160" v="669" actId="26606"/>
          <ac:grpSpMkLst>
            <pc:docMk/>
            <pc:sldMk cId="185876458" sldId="262"/>
            <ac:grpSpMk id="219" creationId="{51B01909-73B8-4486-A749-C643B1D7E361}"/>
          </ac:grpSpMkLst>
        </pc:grpChg>
        <pc:grpChg chg="add del">
          <ac:chgData name="TALYTA AUGUSTO ARAUJO" userId="e866c90c-8dc1-4ea3-ac69-6ef05b50bec5" providerId="ADAL" clId="{A497DE9D-35EB-4D64-B2A5-7965DC0AC01A}" dt="2023-05-30T10:27:46.160" v="669" actId="26606"/>
          <ac:grpSpMkLst>
            <pc:docMk/>
            <pc:sldMk cId="185876458" sldId="262"/>
            <ac:grpSpMk id="226" creationId="{674FBD09-398F-4886-8D52-3CCAB16ED12F}"/>
          </ac:grpSpMkLst>
        </pc:grpChg>
        <pc:grpChg chg="add del">
          <ac:chgData name="TALYTA AUGUSTO ARAUJO" userId="e866c90c-8dc1-4ea3-ac69-6ef05b50bec5" providerId="ADAL" clId="{A497DE9D-35EB-4D64-B2A5-7965DC0AC01A}" dt="2023-05-30T10:27:46.160" v="669" actId="26606"/>
          <ac:grpSpMkLst>
            <pc:docMk/>
            <pc:sldMk cId="185876458" sldId="262"/>
            <ac:grpSpMk id="232" creationId="{3D4FD378-E29E-4996-A8B0-11E2368A6E83}"/>
          </ac:grpSpMkLst>
        </pc:grpChg>
        <pc:grpChg chg="add del">
          <ac:chgData name="TALYTA AUGUSTO ARAUJO" userId="e866c90c-8dc1-4ea3-ac69-6ef05b50bec5" providerId="ADAL" clId="{A497DE9D-35EB-4D64-B2A5-7965DC0AC01A}" dt="2023-05-30T10:27:47.124" v="671" actId="26606"/>
          <ac:grpSpMkLst>
            <pc:docMk/>
            <pc:sldMk cId="185876458" sldId="262"/>
            <ac:grpSpMk id="242" creationId="{A7CF83E8-F6F0-41E3-B580-7412A04DDFB5}"/>
          </ac:grpSpMkLst>
        </pc:grpChg>
        <pc:grpChg chg="add del">
          <ac:chgData name="TALYTA AUGUSTO ARAUJO" userId="e866c90c-8dc1-4ea3-ac69-6ef05b50bec5" providerId="ADAL" clId="{A497DE9D-35EB-4D64-B2A5-7965DC0AC01A}" dt="2023-05-30T10:27:47.124" v="671" actId="26606"/>
          <ac:grpSpMkLst>
            <pc:docMk/>
            <pc:sldMk cId="185876458" sldId="262"/>
            <ac:grpSpMk id="244" creationId="{51B01909-73B8-4486-A749-C643B1D7E361}"/>
          </ac:grpSpMkLst>
        </pc:grpChg>
        <pc:grpChg chg="add del">
          <ac:chgData name="TALYTA AUGUSTO ARAUJO" userId="e866c90c-8dc1-4ea3-ac69-6ef05b50bec5" providerId="ADAL" clId="{A497DE9D-35EB-4D64-B2A5-7965DC0AC01A}" dt="2023-05-30T10:27:47.124" v="671" actId="26606"/>
          <ac:grpSpMkLst>
            <pc:docMk/>
            <pc:sldMk cId="185876458" sldId="262"/>
            <ac:grpSpMk id="246" creationId="{674FBD09-398F-4886-8D52-3CCAB16ED12F}"/>
          </ac:grpSpMkLst>
        </pc:grpChg>
        <pc:grpChg chg="add del">
          <ac:chgData name="TALYTA AUGUSTO ARAUJO" userId="e866c90c-8dc1-4ea3-ac69-6ef05b50bec5" providerId="ADAL" clId="{A497DE9D-35EB-4D64-B2A5-7965DC0AC01A}" dt="2023-05-30T10:27:47.124" v="671" actId="26606"/>
          <ac:grpSpMkLst>
            <pc:docMk/>
            <pc:sldMk cId="185876458" sldId="262"/>
            <ac:grpSpMk id="251" creationId="{3D4FD378-E29E-4996-A8B0-11E2368A6E83}"/>
          </ac:grpSpMkLst>
        </pc:grpChg>
        <pc:grpChg chg="add">
          <ac:chgData name="TALYTA AUGUSTO ARAUJO" userId="e866c90c-8dc1-4ea3-ac69-6ef05b50bec5" providerId="ADAL" clId="{A497DE9D-35EB-4D64-B2A5-7965DC0AC01A}" dt="2023-05-30T10:27:47.140" v="672" actId="26606"/>
          <ac:grpSpMkLst>
            <pc:docMk/>
            <pc:sldMk cId="185876458" sldId="262"/>
            <ac:grpSpMk id="256" creationId="{A7CF83E8-F6F0-41E3-B580-7412A04DDFB5}"/>
          </ac:grpSpMkLst>
        </pc:grpChg>
        <pc:grpChg chg="add">
          <ac:chgData name="TALYTA AUGUSTO ARAUJO" userId="e866c90c-8dc1-4ea3-ac69-6ef05b50bec5" providerId="ADAL" clId="{A497DE9D-35EB-4D64-B2A5-7965DC0AC01A}" dt="2023-05-30T10:27:47.140" v="672" actId="26606"/>
          <ac:grpSpMkLst>
            <pc:docMk/>
            <pc:sldMk cId="185876458" sldId="262"/>
            <ac:grpSpMk id="265" creationId="{51B01909-73B8-4486-A749-C643B1D7E361}"/>
          </ac:grpSpMkLst>
        </pc:grpChg>
        <pc:grpChg chg="add">
          <ac:chgData name="TALYTA AUGUSTO ARAUJO" userId="e866c90c-8dc1-4ea3-ac69-6ef05b50bec5" providerId="ADAL" clId="{A497DE9D-35EB-4D64-B2A5-7965DC0AC01A}" dt="2023-05-30T10:27:47.140" v="672" actId="26606"/>
          <ac:grpSpMkLst>
            <pc:docMk/>
            <pc:sldMk cId="185876458" sldId="262"/>
            <ac:grpSpMk id="272" creationId="{674FBD09-398F-4886-8D52-3CCAB16ED12F}"/>
          </ac:grpSpMkLst>
        </pc:grpChg>
        <pc:grpChg chg="add">
          <ac:chgData name="TALYTA AUGUSTO ARAUJO" userId="e866c90c-8dc1-4ea3-ac69-6ef05b50bec5" providerId="ADAL" clId="{A497DE9D-35EB-4D64-B2A5-7965DC0AC01A}" dt="2023-05-30T10:27:47.140" v="672" actId="26606"/>
          <ac:grpSpMkLst>
            <pc:docMk/>
            <pc:sldMk cId="185876458" sldId="262"/>
            <ac:grpSpMk id="280" creationId="{3D4FD378-E29E-4996-A8B0-11E2368A6E83}"/>
          </ac:grpSpMkLst>
        </pc:grpChg>
        <pc:graphicFrameChg chg="add del mod ord modGraphic">
          <ac:chgData name="TALYTA AUGUSTO ARAUJO" userId="e866c90c-8dc1-4ea3-ac69-6ef05b50bec5" providerId="ADAL" clId="{A497DE9D-35EB-4D64-B2A5-7965DC0AC01A}" dt="2023-05-30T10:22:04.604" v="514" actId="21"/>
          <ac:graphicFrameMkLst>
            <pc:docMk/>
            <pc:sldMk cId="185876458" sldId="262"/>
            <ac:graphicFrameMk id="4" creationId="{3CCDE837-F913-0BF3-3296-B8A2AAD4329D}"/>
          </ac:graphicFrameMkLst>
        </pc:graphicFrameChg>
        <pc:graphicFrameChg chg="add del modGraphic">
          <ac:chgData name="TALYTA AUGUSTO ARAUJO" userId="e866c90c-8dc1-4ea3-ac69-6ef05b50bec5" providerId="ADAL" clId="{A497DE9D-35EB-4D64-B2A5-7965DC0AC01A}" dt="2023-05-30T10:20:25.469" v="430" actId="21"/>
          <ac:graphicFrameMkLst>
            <pc:docMk/>
            <pc:sldMk cId="185876458" sldId="262"/>
            <ac:graphicFrameMk id="5" creationId="{3020109D-1AD7-2400-7EE7-F7CB9AA96DA3}"/>
          </ac:graphicFrameMkLst>
        </pc:graphicFrameChg>
        <pc:graphicFrameChg chg="add mod modGraphic">
          <ac:chgData name="TALYTA AUGUSTO ARAUJO" userId="e866c90c-8dc1-4ea3-ac69-6ef05b50bec5" providerId="ADAL" clId="{A497DE9D-35EB-4D64-B2A5-7965DC0AC01A}" dt="2023-05-30T10:27:47.140" v="672" actId="26606"/>
          <ac:graphicFrameMkLst>
            <pc:docMk/>
            <pc:sldMk cId="185876458" sldId="262"/>
            <ac:graphicFrameMk id="6" creationId="{3438737E-D782-1C84-D28B-C7F9D188A6CD}"/>
          </ac:graphicFrameMkLst>
        </pc:graphicFrameChg>
        <pc:graphicFrameChg chg="add del mod">
          <ac:chgData name="TALYTA AUGUSTO ARAUJO" userId="e866c90c-8dc1-4ea3-ac69-6ef05b50bec5" providerId="ADAL" clId="{A497DE9D-35EB-4D64-B2A5-7965DC0AC01A}" dt="2023-05-30T10:21:06.339" v="451"/>
          <ac:graphicFrameMkLst>
            <pc:docMk/>
            <pc:sldMk cId="185876458" sldId="262"/>
            <ac:graphicFrameMk id="7" creationId="{36384D68-208C-EA0F-A26E-1748D3419534}"/>
          </ac:graphicFrameMkLst>
        </pc:graphicFrameChg>
      </pc:sldChg>
      <pc:sldChg chg="new del">
        <pc:chgData name="TALYTA AUGUSTO ARAUJO" userId="e866c90c-8dc1-4ea3-ac69-6ef05b50bec5" providerId="ADAL" clId="{A497DE9D-35EB-4D64-B2A5-7965DC0AC01A}" dt="2023-05-30T10:10:32.243" v="5" actId="2696"/>
        <pc:sldMkLst>
          <pc:docMk/>
          <pc:sldMk cId="2515883052" sldId="262"/>
        </pc:sldMkLst>
      </pc:sldChg>
      <pc:sldChg chg="new del">
        <pc:chgData name="TALYTA AUGUSTO ARAUJO" userId="e866c90c-8dc1-4ea3-ac69-6ef05b50bec5" providerId="ADAL" clId="{A497DE9D-35EB-4D64-B2A5-7965DC0AC01A}" dt="2023-05-30T10:22:58.277" v="522" actId="2696"/>
        <pc:sldMkLst>
          <pc:docMk/>
          <pc:sldMk cId="935575056" sldId="263"/>
        </pc:sldMkLst>
      </pc:sldChg>
      <pc:sldChg chg="modSp new mod">
        <pc:chgData name="TALYTA AUGUSTO ARAUJO" userId="e866c90c-8dc1-4ea3-ac69-6ef05b50bec5" providerId="ADAL" clId="{A497DE9D-35EB-4D64-B2A5-7965DC0AC01A}" dt="2023-06-05T12:59:46.166" v="2423" actId="20577"/>
        <pc:sldMkLst>
          <pc:docMk/>
          <pc:sldMk cId="3105834555" sldId="263"/>
        </pc:sldMkLst>
        <pc:spChg chg="mod">
          <ac:chgData name="TALYTA AUGUSTO ARAUJO" userId="e866c90c-8dc1-4ea3-ac69-6ef05b50bec5" providerId="ADAL" clId="{A497DE9D-35EB-4D64-B2A5-7965DC0AC01A}" dt="2023-06-05T12:59:46.166" v="2423" actId="20577"/>
          <ac:spMkLst>
            <pc:docMk/>
            <pc:sldMk cId="3105834555" sldId="263"/>
            <ac:spMk id="3" creationId="{C8082BE1-9E4A-E701-5DEB-F36E089A57D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err="1"/>
              <a:t>Respostas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80167A-6F88-4E5D-9CBE-9EBB03EC8C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17F8F8-38AB-4285-A4BA-F5990D889B57}">
      <dgm:prSet/>
      <dgm:spPr/>
      <dgm:t>
        <a:bodyPr/>
        <a:lstStyle/>
        <a:p>
          <a:r>
            <a:rPr lang="pt-BR"/>
            <a:t>Talyta: Representante </a:t>
          </a:r>
          <a:endParaRPr lang="en-US"/>
        </a:p>
      </dgm:t>
    </dgm:pt>
    <dgm:pt modelId="{FA32445A-0DD8-482C-B9AE-00F8F6C66985}" type="parTrans" cxnId="{EB9BC4F7-F260-4F31-B0B7-03F6DA8E34A6}">
      <dgm:prSet/>
      <dgm:spPr/>
      <dgm:t>
        <a:bodyPr/>
        <a:lstStyle/>
        <a:p>
          <a:endParaRPr lang="en-US"/>
        </a:p>
      </dgm:t>
    </dgm:pt>
    <dgm:pt modelId="{B7EC2429-C183-438B-9358-3C9F58120C6B}" type="sibTrans" cxnId="{EB9BC4F7-F260-4F31-B0B7-03F6DA8E34A6}">
      <dgm:prSet/>
      <dgm:spPr/>
      <dgm:t>
        <a:bodyPr/>
        <a:lstStyle/>
        <a:p>
          <a:endParaRPr lang="en-US"/>
        </a:p>
      </dgm:t>
    </dgm:pt>
    <dgm:pt modelId="{8E6B4CC0-64A4-48E9-909F-471D30E99BDD}">
      <dgm:prSet/>
      <dgm:spPr/>
      <dgm:t>
        <a:bodyPr/>
        <a:lstStyle/>
        <a:p>
          <a:r>
            <a:rPr lang="pt-BR"/>
            <a:t>Alex: Apresentador</a:t>
          </a:r>
          <a:endParaRPr lang="en-US"/>
        </a:p>
      </dgm:t>
    </dgm:pt>
    <dgm:pt modelId="{3D14B0A2-086E-49AA-96BF-5F5CBFDFAE2B}" type="parTrans" cxnId="{C73A39C1-5464-4C4E-A485-595FB64FDFA8}">
      <dgm:prSet/>
      <dgm:spPr/>
      <dgm:t>
        <a:bodyPr/>
        <a:lstStyle/>
        <a:p>
          <a:endParaRPr lang="en-US"/>
        </a:p>
      </dgm:t>
    </dgm:pt>
    <dgm:pt modelId="{CB7189A3-B578-4EE5-80CB-11D3F79CFF87}" type="sibTrans" cxnId="{C73A39C1-5464-4C4E-A485-595FB64FDFA8}">
      <dgm:prSet/>
      <dgm:spPr/>
      <dgm:t>
        <a:bodyPr/>
        <a:lstStyle/>
        <a:p>
          <a:endParaRPr lang="en-US"/>
        </a:p>
      </dgm:t>
    </dgm:pt>
    <dgm:pt modelId="{BD498540-3BE4-490B-A088-2FB65325CFB4}">
      <dgm:prSet/>
      <dgm:spPr/>
      <dgm:t>
        <a:bodyPr/>
        <a:lstStyle/>
        <a:p>
          <a:r>
            <a:rPr lang="pt-BR"/>
            <a:t>Laryssa: Design</a:t>
          </a:r>
          <a:endParaRPr lang="en-US"/>
        </a:p>
      </dgm:t>
    </dgm:pt>
    <dgm:pt modelId="{3D1CD73F-43FA-4E25-9E5A-66FF586CFD04}" type="parTrans" cxnId="{7286FB27-45FA-43D4-B266-6658E6301776}">
      <dgm:prSet/>
      <dgm:spPr/>
      <dgm:t>
        <a:bodyPr/>
        <a:lstStyle/>
        <a:p>
          <a:endParaRPr lang="en-US"/>
        </a:p>
      </dgm:t>
    </dgm:pt>
    <dgm:pt modelId="{453ACD87-BABB-4A47-ACCA-7338DB781802}" type="sibTrans" cxnId="{7286FB27-45FA-43D4-B266-6658E6301776}">
      <dgm:prSet/>
      <dgm:spPr/>
      <dgm:t>
        <a:bodyPr/>
        <a:lstStyle/>
        <a:p>
          <a:endParaRPr lang="en-US"/>
        </a:p>
      </dgm:t>
    </dgm:pt>
    <dgm:pt modelId="{E6C7603F-405C-4169-908E-76526EBDBEE4}">
      <dgm:prSet/>
      <dgm:spPr/>
      <dgm:t>
        <a:bodyPr/>
        <a:lstStyle/>
        <a:p>
          <a:r>
            <a:rPr lang="pt-BR"/>
            <a:t>Héloa: Design</a:t>
          </a:r>
          <a:endParaRPr lang="en-US"/>
        </a:p>
      </dgm:t>
    </dgm:pt>
    <dgm:pt modelId="{3C8D94DA-27D0-4F0E-9A8D-371030989E6D}" type="parTrans" cxnId="{2A40BF80-AE8E-49FC-ACBE-D940BE1E36AA}">
      <dgm:prSet/>
      <dgm:spPr/>
      <dgm:t>
        <a:bodyPr/>
        <a:lstStyle/>
        <a:p>
          <a:endParaRPr lang="en-US"/>
        </a:p>
      </dgm:t>
    </dgm:pt>
    <dgm:pt modelId="{2AA8F3ED-EEC7-4D90-8857-B20B1BF748AF}" type="sibTrans" cxnId="{2A40BF80-AE8E-49FC-ACBE-D940BE1E36AA}">
      <dgm:prSet/>
      <dgm:spPr/>
      <dgm:t>
        <a:bodyPr/>
        <a:lstStyle/>
        <a:p>
          <a:endParaRPr lang="en-US"/>
        </a:p>
      </dgm:t>
    </dgm:pt>
    <dgm:pt modelId="{D36F69BF-212F-4EDC-85E7-9DF1F70F7CF1}">
      <dgm:prSet/>
      <dgm:spPr/>
      <dgm:t>
        <a:bodyPr/>
        <a:lstStyle/>
        <a:p>
          <a:r>
            <a:rPr lang="pt-BR"/>
            <a:t>Turma: 2A</a:t>
          </a:r>
          <a:endParaRPr lang="en-US"/>
        </a:p>
      </dgm:t>
    </dgm:pt>
    <dgm:pt modelId="{5E816507-6A90-416D-A093-F9A9AF8943D4}" type="parTrans" cxnId="{05FF165A-C59C-49CB-839E-B3B9815BCB12}">
      <dgm:prSet/>
      <dgm:spPr/>
      <dgm:t>
        <a:bodyPr/>
        <a:lstStyle/>
        <a:p>
          <a:endParaRPr lang="en-US"/>
        </a:p>
      </dgm:t>
    </dgm:pt>
    <dgm:pt modelId="{A080B379-83D3-48E5-A15F-E54439394ED6}" type="sibTrans" cxnId="{05FF165A-C59C-49CB-839E-B3B9815BCB12}">
      <dgm:prSet/>
      <dgm:spPr/>
      <dgm:t>
        <a:bodyPr/>
        <a:lstStyle/>
        <a:p>
          <a:endParaRPr lang="en-US"/>
        </a:p>
      </dgm:t>
    </dgm:pt>
    <dgm:pt modelId="{8B3F6F8B-49B5-4E28-94FE-2D12B6107336}" type="pres">
      <dgm:prSet presAssocID="{8180167A-6F88-4E5D-9CBE-9EBB03EC8C11}" presName="root" presStyleCnt="0">
        <dgm:presLayoutVars>
          <dgm:dir/>
          <dgm:resizeHandles val="exact"/>
        </dgm:presLayoutVars>
      </dgm:prSet>
      <dgm:spPr/>
    </dgm:pt>
    <dgm:pt modelId="{415D19F0-69BC-4B35-94CC-624F978723B8}" type="pres">
      <dgm:prSet presAssocID="{CD17F8F8-38AB-4285-A4BA-F5990D889B57}" presName="compNode" presStyleCnt="0"/>
      <dgm:spPr/>
    </dgm:pt>
    <dgm:pt modelId="{80A6C2BB-7321-4735-A329-7A2A8C83EC70}" type="pres">
      <dgm:prSet presAssocID="{CD17F8F8-38AB-4285-A4BA-F5990D889B57}" presName="bgRect" presStyleLbl="bgShp" presStyleIdx="0" presStyleCnt="5"/>
      <dgm:spPr/>
    </dgm:pt>
    <dgm:pt modelId="{4D31D8C3-E88E-4B9A-95C9-D09A466B8CD4}" type="pres">
      <dgm:prSet presAssocID="{CD17F8F8-38AB-4285-A4BA-F5990D889B5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FDC52B8E-D63E-4716-98EA-291132D9FA40}" type="pres">
      <dgm:prSet presAssocID="{CD17F8F8-38AB-4285-A4BA-F5990D889B57}" presName="spaceRect" presStyleCnt="0"/>
      <dgm:spPr/>
    </dgm:pt>
    <dgm:pt modelId="{E7866EBE-A7E3-48F0-94F7-12CB2EF96B67}" type="pres">
      <dgm:prSet presAssocID="{CD17F8F8-38AB-4285-A4BA-F5990D889B57}" presName="parTx" presStyleLbl="revTx" presStyleIdx="0" presStyleCnt="5">
        <dgm:presLayoutVars>
          <dgm:chMax val="0"/>
          <dgm:chPref val="0"/>
        </dgm:presLayoutVars>
      </dgm:prSet>
      <dgm:spPr/>
    </dgm:pt>
    <dgm:pt modelId="{3308C9AA-0AE4-4BEA-B0E7-DFD643F90E88}" type="pres">
      <dgm:prSet presAssocID="{B7EC2429-C183-438B-9358-3C9F58120C6B}" presName="sibTrans" presStyleCnt="0"/>
      <dgm:spPr/>
    </dgm:pt>
    <dgm:pt modelId="{19CFA6F6-FC22-4D93-9232-1B0F91949CC9}" type="pres">
      <dgm:prSet presAssocID="{8E6B4CC0-64A4-48E9-909F-471D30E99BDD}" presName="compNode" presStyleCnt="0"/>
      <dgm:spPr/>
    </dgm:pt>
    <dgm:pt modelId="{3B546EFA-E891-4D71-A9EE-9CD06BA9BC41}" type="pres">
      <dgm:prSet presAssocID="{8E6B4CC0-64A4-48E9-909F-471D30E99BDD}" presName="bgRect" presStyleLbl="bgShp" presStyleIdx="1" presStyleCnt="5"/>
      <dgm:spPr/>
    </dgm:pt>
    <dgm:pt modelId="{7BB36908-5C70-46CF-9358-72003495F8FB}" type="pres">
      <dgm:prSet presAssocID="{8E6B4CC0-64A4-48E9-909F-471D30E99BD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strante"/>
        </a:ext>
      </dgm:extLst>
    </dgm:pt>
    <dgm:pt modelId="{2AD0AF00-2BD8-4ABC-ADF6-F2F4444A1D14}" type="pres">
      <dgm:prSet presAssocID="{8E6B4CC0-64A4-48E9-909F-471D30E99BDD}" presName="spaceRect" presStyleCnt="0"/>
      <dgm:spPr/>
    </dgm:pt>
    <dgm:pt modelId="{03F00E3C-2A85-443B-8774-56F1E244E43E}" type="pres">
      <dgm:prSet presAssocID="{8E6B4CC0-64A4-48E9-909F-471D30E99BDD}" presName="parTx" presStyleLbl="revTx" presStyleIdx="1" presStyleCnt="5">
        <dgm:presLayoutVars>
          <dgm:chMax val="0"/>
          <dgm:chPref val="0"/>
        </dgm:presLayoutVars>
      </dgm:prSet>
      <dgm:spPr/>
    </dgm:pt>
    <dgm:pt modelId="{22EE8104-9DE6-45DB-A0C9-0A41566E4CC6}" type="pres">
      <dgm:prSet presAssocID="{CB7189A3-B578-4EE5-80CB-11D3F79CFF87}" presName="sibTrans" presStyleCnt="0"/>
      <dgm:spPr/>
    </dgm:pt>
    <dgm:pt modelId="{70363EC5-D5D3-4D3B-BB6C-05028DE29CCB}" type="pres">
      <dgm:prSet presAssocID="{BD498540-3BE4-490B-A088-2FB65325CFB4}" presName="compNode" presStyleCnt="0"/>
      <dgm:spPr/>
    </dgm:pt>
    <dgm:pt modelId="{89BC1ADB-C22A-4042-BC6A-7D0E0ECD3990}" type="pres">
      <dgm:prSet presAssocID="{BD498540-3BE4-490B-A088-2FB65325CFB4}" presName="bgRect" presStyleLbl="bgShp" presStyleIdx="2" presStyleCnt="5"/>
      <dgm:spPr/>
    </dgm:pt>
    <dgm:pt modelId="{1AF13C7E-A1DA-4AE3-9D6F-1C2A859D6D62}" type="pres">
      <dgm:prSet presAssocID="{BD498540-3BE4-490B-A088-2FB65325CFB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a"/>
        </a:ext>
      </dgm:extLst>
    </dgm:pt>
    <dgm:pt modelId="{CC165A54-D74F-4FAA-97C2-658108F385CA}" type="pres">
      <dgm:prSet presAssocID="{BD498540-3BE4-490B-A088-2FB65325CFB4}" presName="spaceRect" presStyleCnt="0"/>
      <dgm:spPr/>
    </dgm:pt>
    <dgm:pt modelId="{778E88F1-0ED6-4A42-8963-FCB93E1E6B72}" type="pres">
      <dgm:prSet presAssocID="{BD498540-3BE4-490B-A088-2FB65325CFB4}" presName="parTx" presStyleLbl="revTx" presStyleIdx="2" presStyleCnt="5">
        <dgm:presLayoutVars>
          <dgm:chMax val="0"/>
          <dgm:chPref val="0"/>
        </dgm:presLayoutVars>
      </dgm:prSet>
      <dgm:spPr/>
    </dgm:pt>
    <dgm:pt modelId="{373CB41B-4422-4618-B3DB-6F09E35ECDB3}" type="pres">
      <dgm:prSet presAssocID="{453ACD87-BABB-4A47-ACCA-7338DB781802}" presName="sibTrans" presStyleCnt="0"/>
      <dgm:spPr/>
    </dgm:pt>
    <dgm:pt modelId="{7A67403F-C57A-4AC3-BC4C-B8295DECF826}" type="pres">
      <dgm:prSet presAssocID="{E6C7603F-405C-4169-908E-76526EBDBEE4}" presName="compNode" presStyleCnt="0"/>
      <dgm:spPr/>
    </dgm:pt>
    <dgm:pt modelId="{843C9166-0115-4C26-A96E-40B1B6C4B35F}" type="pres">
      <dgm:prSet presAssocID="{E6C7603F-405C-4169-908E-76526EBDBEE4}" presName="bgRect" presStyleLbl="bgShp" presStyleIdx="3" presStyleCnt="5"/>
      <dgm:spPr/>
    </dgm:pt>
    <dgm:pt modelId="{D397EAAA-120F-4801-8473-C72C875DE172}" type="pres">
      <dgm:prSet presAssocID="{E6C7603F-405C-4169-908E-76526EBDBEE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tura"/>
        </a:ext>
      </dgm:extLst>
    </dgm:pt>
    <dgm:pt modelId="{C64D8102-0DC8-40AB-A793-3B2C71F97E1C}" type="pres">
      <dgm:prSet presAssocID="{E6C7603F-405C-4169-908E-76526EBDBEE4}" presName="spaceRect" presStyleCnt="0"/>
      <dgm:spPr/>
    </dgm:pt>
    <dgm:pt modelId="{39A25537-27A3-49BE-9487-9EAF20D7BD70}" type="pres">
      <dgm:prSet presAssocID="{E6C7603F-405C-4169-908E-76526EBDBEE4}" presName="parTx" presStyleLbl="revTx" presStyleIdx="3" presStyleCnt="5">
        <dgm:presLayoutVars>
          <dgm:chMax val="0"/>
          <dgm:chPref val="0"/>
        </dgm:presLayoutVars>
      </dgm:prSet>
      <dgm:spPr/>
    </dgm:pt>
    <dgm:pt modelId="{2501BC1E-275E-4975-8621-361EC2C5ED29}" type="pres">
      <dgm:prSet presAssocID="{2AA8F3ED-EEC7-4D90-8857-B20B1BF748AF}" presName="sibTrans" presStyleCnt="0"/>
      <dgm:spPr/>
    </dgm:pt>
    <dgm:pt modelId="{D325EC93-6406-4778-A702-A9B33330D635}" type="pres">
      <dgm:prSet presAssocID="{D36F69BF-212F-4EDC-85E7-9DF1F70F7CF1}" presName="compNode" presStyleCnt="0"/>
      <dgm:spPr/>
    </dgm:pt>
    <dgm:pt modelId="{9F41A74E-D99C-4592-A873-CEC7B0249C5E}" type="pres">
      <dgm:prSet presAssocID="{D36F69BF-212F-4EDC-85E7-9DF1F70F7CF1}" presName="bgRect" presStyleLbl="bgShp" presStyleIdx="4" presStyleCnt="5"/>
      <dgm:spPr/>
    </dgm:pt>
    <dgm:pt modelId="{AB663197-9E5F-439B-A815-876D9E6F3D43}" type="pres">
      <dgm:prSet presAssocID="{D36F69BF-212F-4EDC-85E7-9DF1F70F7CF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0AB272DB-95AE-4750-B661-1645A9DECF78}" type="pres">
      <dgm:prSet presAssocID="{D36F69BF-212F-4EDC-85E7-9DF1F70F7CF1}" presName="spaceRect" presStyleCnt="0"/>
      <dgm:spPr/>
    </dgm:pt>
    <dgm:pt modelId="{B416CD94-6664-49B2-9874-AA15B6295CDF}" type="pres">
      <dgm:prSet presAssocID="{D36F69BF-212F-4EDC-85E7-9DF1F70F7CF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6E93227-D455-42B0-B237-7209B1930C9E}" type="presOf" srcId="{D36F69BF-212F-4EDC-85E7-9DF1F70F7CF1}" destId="{B416CD94-6664-49B2-9874-AA15B6295CDF}" srcOrd="0" destOrd="0" presId="urn:microsoft.com/office/officeart/2018/2/layout/IconVerticalSolidList"/>
    <dgm:cxn modelId="{7286FB27-45FA-43D4-B266-6658E6301776}" srcId="{8180167A-6F88-4E5D-9CBE-9EBB03EC8C11}" destId="{BD498540-3BE4-490B-A088-2FB65325CFB4}" srcOrd="2" destOrd="0" parTransId="{3D1CD73F-43FA-4E25-9E5A-66FF586CFD04}" sibTransId="{453ACD87-BABB-4A47-ACCA-7338DB781802}"/>
    <dgm:cxn modelId="{9166BA4C-C3D2-4BB3-8FB6-CA18C9E8619C}" type="presOf" srcId="{8180167A-6F88-4E5D-9CBE-9EBB03EC8C11}" destId="{8B3F6F8B-49B5-4E28-94FE-2D12B6107336}" srcOrd="0" destOrd="0" presId="urn:microsoft.com/office/officeart/2018/2/layout/IconVerticalSolidList"/>
    <dgm:cxn modelId="{85459057-835F-4564-BB27-99A87E70F4A2}" type="presOf" srcId="{BD498540-3BE4-490B-A088-2FB65325CFB4}" destId="{778E88F1-0ED6-4A42-8963-FCB93E1E6B72}" srcOrd="0" destOrd="0" presId="urn:microsoft.com/office/officeart/2018/2/layout/IconVerticalSolidList"/>
    <dgm:cxn modelId="{05FF165A-C59C-49CB-839E-B3B9815BCB12}" srcId="{8180167A-6F88-4E5D-9CBE-9EBB03EC8C11}" destId="{D36F69BF-212F-4EDC-85E7-9DF1F70F7CF1}" srcOrd="4" destOrd="0" parTransId="{5E816507-6A90-416D-A093-F9A9AF8943D4}" sibTransId="{A080B379-83D3-48E5-A15F-E54439394ED6}"/>
    <dgm:cxn modelId="{2A40BF80-AE8E-49FC-ACBE-D940BE1E36AA}" srcId="{8180167A-6F88-4E5D-9CBE-9EBB03EC8C11}" destId="{E6C7603F-405C-4169-908E-76526EBDBEE4}" srcOrd="3" destOrd="0" parTransId="{3C8D94DA-27D0-4F0E-9A8D-371030989E6D}" sibTransId="{2AA8F3ED-EEC7-4D90-8857-B20B1BF748AF}"/>
    <dgm:cxn modelId="{A270DFAC-B2B0-4256-9A94-87F86DF1F858}" type="presOf" srcId="{8E6B4CC0-64A4-48E9-909F-471D30E99BDD}" destId="{03F00E3C-2A85-443B-8774-56F1E244E43E}" srcOrd="0" destOrd="0" presId="urn:microsoft.com/office/officeart/2018/2/layout/IconVerticalSolidList"/>
    <dgm:cxn modelId="{C73A39C1-5464-4C4E-A485-595FB64FDFA8}" srcId="{8180167A-6F88-4E5D-9CBE-9EBB03EC8C11}" destId="{8E6B4CC0-64A4-48E9-909F-471D30E99BDD}" srcOrd="1" destOrd="0" parTransId="{3D14B0A2-086E-49AA-96BF-5F5CBFDFAE2B}" sibTransId="{CB7189A3-B578-4EE5-80CB-11D3F79CFF87}"/>
    <dgm:cxn modelId="{C7AEE2C2-534B-4AE1-BE2F-B0A97D6BC90D}" type="presOf" srcId="{CD17F8F8-38AB-4285-A4BA-F5990D889B57}" destId="{E7866EBE-A7E3-48F0-94F7-12CB2EF96B67}" srcOrd="0" destOrd="0" presId="urn:microsoft.com/office/officeart/2018/2/layout/IconVerticalSolidList"/>
    <dgm:cxn modelId="{EB9BC4F7-F260-4F31-B0B7-03F6DA8E34A6}" srcId="{8180167A-6F88-4E5D-9CBE-9EBB03EC8C11}" destId="{CD17F8F8-38AB-4285-A4BA-F5990D889B57}" srcOrd="0" destOrd="0" parTransId="{FA32445A-0DD8-482C-B9AE-00F8F6C66985}" sibTransId="{B7EC2429-C183-438B-9358-3C9F58120C6B}"/>
    <dgm:cxn modelId="{5D12C6FA-2923-4084-8910-C757CD3DD637}" type="presOf" srcId="{E6C7603F-405C-4169-908E-76526EBDBEE4}" destId="{39A25537-27A3-49BE-9487-9EAF20D7BD70}" srcOrd="0" destOrd="0" presId="urn:microsoft.com/office/officeart/2018/2/layout/IconVerticalSolidList"/>
    <dgm:cxn modelId="{97C1DF47-D8B7-4A4F-B155-9510AD31085C}" type="presParOf" srcId="{8B3F6F8B-49B5-4E28-94FE-2D12B6107336}" destId="{415D19F0-69BC-4B35-94CC-624F978723B8}" srcOrd="0" destOrd="0" presId="urn:microsoft.com/office/officeart/2018/2/layout/IconVerticalSolidList"/>
    <dgm:cxn modelId="{9E0BD087-51DF-4148-942F-3A4E9785A277}" type="presParOf" srcId="{415D19F0-69BC-4B35-94CC-624F978723B8}" destId="{80A6C2BB-7321-4735-A329-7A2A8C83EC70}" srcOrd="0" destOrd="0" presId="urn:microsoft.com/office/officeart/2018/2/layout/IconVerticalSolidList"/>
    <dgm:cxn modelId="{70A00BEB-2850-43BA-B073-715FF56202A1}" type="presParOf" srcId="{415D19F0-69BC-4B35-94CC-624F978723B8}" destId="{4D31D8C3-E88E-4B9A-95C9-D09A466B8CD4}" srcOrd="1" destOrd="0" presId="urn:microsoft.com/office/officeart/2018/2/layout/IconVerticalSolidList"/>
    <dgm:cxn modelId="{A2D55A62-455D-4119-8299-DDD0744A70BB}" type="presParOf" srcId="{415D19F0-69BC-4B35-94CC-624F978723B8}" destId="{FDC52B8E-D63E-4716-98EA-291132D9FA40}" srcOrd="2" destOrd="0" presId="urn:microsoft.com/office/officeart/2018/2/layout/IconVerticalSolidList"/>
    <dgm:cxn modelId="{505D6688-4DD0-40CE-B609-BFD039258E2B}" type="presParOf" srcId="{415D19F0-69BC-4B35-94CC-624F978723B8}" destId="{E7866EBE-A7E3-48F0-94F7-12CB2EF96B67}" srcOrd="3" destOrd="0" presId="urn:microsoft.com/office/officeart/2018/2/layout/IconVerticalSolidList"/>
    <dgm:cxn modelId="{9AE3D6F6-B649-4D77-85C7-EC5B2EA8CFF5}" type="presParOf" srcId="{8B3F6F8B-49B5-4E28-94FE-2D12B6107336}" destId="{3308C9AA-0AE4-4BEA-B0E7-DFD643F90E88}" srcOrd="1" destOrd="0" presId="urn:microsoft.com/office/officeart/2018/2/layout/IconVerticalSolidList"/>
    <dgm:cxn modelId="{C086F8B5-A62A-46FB-8D5C-EE99689D12A4}" type="presParOf" srcId="{8B3F6F8B-49B5-4E28-94FE-2D12B6107336}" destId="{19CFA6F6-FC22-4D93-9232-1B0F91949CC9}" srcOrd="2" destOrd="0" presId="urn:microsoft.com/office/officeart/2018/2/layout/IconVerticalSolidList"/>
    <dgm:cxn modelId="{00DE2940-63AC-4123-9896-96D9117439A9}" type="presParOf" srcId="{19CFA6F6-FC22-4D93-9232-1B0F91949CC9}" destId="{3B546EFA-E891-4D71-A9EE-9CD06BA9BC41}" srcOrd="0" destOrd="0" presId="urn:microsoft.com/office/officeart/2018/2/layout/IconVerticalSolidList"/>
    <dgm:cxn modelId="{E2C88275-4935-418A-92DC-F8C1D8B38840}" type="presParOf" srcId="{19CFA6F6-FC22-4D93-9232-1B0F91949CC9}" destId="{7BB36908-5C70-46CF-9358-72003495F8FB}" srcOrd="1" destOrd="0" presId="urn:microsoft.com/office/officeart/2018/2/layout/IconVerticalSolidList"/>
    <dgm:cxn modelId="{5E25889D-AAFE-4BD8-A004-22FA606B5051}" type="presParOf" srcId="{19CFA6F6-FC22-4D93-9232-1B0F91949CC9}" destId="{2AD0AF00-2BD8-4ABC-ADF6-F2F4444A1D14}" srcOrd="2" destOrd="0" presId="urn:microsoft.com/office/officeart/2018/2/layout/IconVerticalSolidList"/>
    <dgm:cxn modelId="{4D3BF9A2-50F0-4722-A5CB-8E5AE1DCDCB7}" type="presParOf" srcId="{19CFA6F6-FC22-4D93-9232-1B0F91949CC9}" destId="{03F00E3C-2A85-443B-8774-56F1E244E43E}" srcOrd="3" destOrd="0" presId="urn:microsoft.com/office/officeart/2018/2/layout/IconVerticalSolidList"/>
    <dgm:cxn modelId="{ED9C1612-1E44-4B53-B82A-B989681444AF}" type="presParOf" srcId="{8B3F6F8B-49B5-4E28-94FE-2D12B6107336}" destId="{22EE8104-9DE6-45DB-A0C9-0A41566E4CC6}" srcOrd="3" destOrd="0" presId="urn:microsoft.com/office/officeart/2018/2/layout/IconVerticalSolidList"/>
    <dgm:cxn modelId="{17055725-4BE0-4A8A-9C84-087C6EE8AD6D}" type="presParOf" srcId="{8B3F6F8B-49B5-4E28-94FE-2D12B6107336}" destId="{70363EC5-D5D3-4D3B-BB6C-05028DE29CCB}" srcOrd="4" destOrd="0" presId="urn:microsoft.com/office/officeart/2018/2/layout/IconVerticalSolidList"/>
    <dgm:cxn modelId="{B0A34455-2515-4A30-AD47-E9FD81DA294F}" type="presParOf" srcId="{70363EC5-D5D3-4D3B-BB6C-05028DE29CCB}" destId="{89BC1ADB-C22A-4042-BC6A-7D0E0ECD3990}" srcOrd="0" destOrd="0" presId="urn:microsoft.com/office/officeart/2018/2/layout/IconVerticalSolidList"/>
    <dgm:cxn modelId="{B5708B16-851B-45EC-98B4-015CD2C68D02}" type="presParOf" srcId="{70363EC5-D5D3-4D3B-BB6C-05028DE29CCB}" destId="{1AF13C7E-A1DA-4AE3-9D6F-1C2A859D6D62}" srcOrd="1" destOrd="0" presId="urn:microsoft.com/office/officeart/2018/2/layout/IconVerticalSolidList"/>
    <dgm:cxn modelId="{37FEAD15-F427-4234-B627-78FF1E20D776}" type="presParOf" srcId="{70363EC5-D5D3-4D3B-BB6C-05028DE29CCB}" destId="{CC165A54-D74F-4FAA-97C2-658108F385CA}" srcOrd="2" destOrd="0" presId="urn:microsoft.com/office/officeart/2018/2/layout/IconVerticalSolidList"/>
    <dgm:cxn modelId="{773E9AFF-5724-4582-8F9E-8228FB7F3274}" type="presParOf" srcId="{70363EC5-D5D3-4D3B-BB6C-05028DE29CCB}" destId="{778E88F1-0ED6-4A42-8963-FCB93E1E6B72}" srcOrd="3" destOrd="0" presId="urn:microsoft.com/office/officeart/2018/2/layout/IconVerticalSolidList"/>
    <dgm:cxn modelId="{8B2FE1A7-F9A7-4A51-AECF-300348545402}" type="presParOf" srcId="{8B3F6F8B-49B5-4E28-94FE-2D12B6107336}" destId="{373CB41B-4422-4618-B3DB-6F09E35ECDB3}" srcOrd="5" destOrd="0" presId="urn:microsoft.com/office/officeart/2018/2/layout/IconVerticalSolidList"/>
    <dgm:cxn modelId="{C2048F69-9A0E-47A1-B616-E75722C6B406}" type="presParOf" srcId="{8B3F6F8B-49B5-4E28-94FE-2D12B6107336}" destId="{7A67403F-C57A-4AC3-BC4C-B8295DECF826}" srcOrd="6" destOrd="0" presId="urn:microsoft.com/office/officeart/2018/2/layout/IconVerticalSolidList"/>
    <dgm:cxn modelId="{6DEF728D-244B-44E3-9C87-9A4E07423C64}" type="presParOf" srcId="{7A67403F-C57A-4AC3-BC4C-B8295DECF826}" destId="{843C9166-0115-4C26-A96E-40B1B6C4B35F}" srcOrd="0" destOrd="0" presId="urn:microsoft.com/office/officeart/2018/2/layout/IconVerticalSolidList"/>
    <dgm:cxn modelId="{3EBF61C5-4A91-4799-A7E6-478171606621}" type="presParOf" srcId="{7A67403F-C57A-4AC3-BC4C-B8295DECF826}" destId="{D397EAAA-120F-4801-8473-C72C875DE172}" srcOrd="1" destOrd="0" presId="urn:microsoft.com/office/officeart/2018/2/layout/IconVerticalSolidList"/>
    <dgm:cxn modelId="{9DD8E5C8-868A-461F-8F49-7A119227BD89}" type="presParOf" srcId="{7A67403F-C57A-4AC3-BC4C-B8295DECF826}" destId="{C64D8102-0DC8-40AB-A793-3B2C71F97E1C}" srcOrd="2" destOrd="0" presId="urn:microsoft.com/office/officeart/2018/2/layout/IconVerticalSolidList"/>
    <dgm:cxn modelId="{2E3EB446-183F-43F9-90E7-E90FBAB42860}" type="presParOf" srcId="{7A67403F-C57A-4AC3-BC4C-B8295DECF826}" destId="{39A25537-27A3-49BE-9487-9EAF20D7BD70}" srcOrd="3" destOrd="0" presId="urn:microsoft.com/office/officeart/2018/2/layout/IconVerticalSolidList"/>
    <dgm:cxn modelId="{F688D3A9-872E-4685-963B-44F9CFCB336E}" type="presParOf" srcId="{8B3F6F8B-49B5-4E28-94FE-2D12B6107336}" destId="{2501BC1E-275E-4975-8621-361EC2C5ED29}" srcOrd="7" destOrd="0" presId="urn:microsoft.com/office/officeart/2018/2/layout/IconVerticalSolidList"/>
    <dgm:cxn modelId="{7EB48C4E-4D8D-4B81-B98C-0E1096B9693B}" type="presParOf" srcId="{8B3F6F8B-49B5-4E28-94FE-2D12B6107336}" destId="{D325EC93-6406-4778-A702-A9B33330D635}" srcOrd="8" destOrd="0" presId="urn:microsoft.com/office/officeart/2018/2/layout/IconVerticalSolidList"/>
    <dgm:cxn modelId="{B5DD2BD6-043A-435E-BDCF-CBBB015305BC}" type="presParOf" srcId="{D325EC93-6406-4778-A702-A9B33330D635}" destId="{9F41A74E-D99C-4592-A873-CEC7B0249C5E}" srcOrd="0" destOrd="0" presId="urn:microsoft.com/office/officeart/2018/2/layout/IconVerticalSolidList"/>
    <dgm:cxn modelId="{C0CE0A86-ACBE-4CDD-BF7E-EB36D89CCADB}" type="presParOf" srcId="{D325EC93-6406-4778-A702-A9B33330D635}" destId="{AB663197-9E5F-439B-A815-876D9E6F3D43}" srcOrd="1" destOrd="0" presId="urn:microsoft.com/office/officeart/2018/2/layout/IconVerticalSolidList"/>
    <dgm:cxn modelId="{998C9F64-3DCC-4F21-A1B5-DE927360EC41}" type="presParOf" srcId="{D325EC93-6406-4778-A702-A9B33330D635}" destId="{0AB272DB-95AE-4750-B661-1645A9DECF78}" srcOrd="2" destOrd="0" presId="urn:microsoft.com/office/officeart/2018/2/layout/IconVerticalSolidList"/>
    <dgm:cxn modelId="{576BC536-BC1B-4006-B5DE-B300497D9F2D}" type="presParOf" srcId="{D325EC93-6406-4778-A702-A9B33330D635}" destId="{B416CD94-6664-49B2-9874-AA15B6295C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6C2BB-7321-4735-A329-7A2A8C83EC70}">
      <dsp:nvSpPr>
        <dsp:cNvPr id="0" name=""/>
        <dsp:cNvSpPr/>
      </dsp:nvSpPr>
      <dsp:spPr>
        <a:xfrm>
          <a:off x="0" y="4458"/>
          <a:ext cx="6151830" cy="949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1D8C3-E88E-4B9A-95C9-D09A466B8CD4}">
      <dsp:nvSpPr>
        <dsp:cNvPr id="0" name=""/>
        <dsp:cNvSpPr/>
      </dsp:nvSpPr>
      <dsp:spPr>
        <a:xfrm>
          <a:off x="287301" y="218154"/>
          <a:ext cx="522366" cy="522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66EBE-A7E3-48F0-94F7-12CB2EF96B67}">
      <dsp:nvSpPr>
        <dsp:cNvPr id="0" name=""/>
        <dsp:cNvSpPr/>
      </dsp:nvSpPr>
      <dsp:spPr>
        <a:xfrm>
          <a:off x="1096968" y="4458"/>
          <a:ext cx="5054862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Talyta: Representante </a:t>
          </a:r>
          <a:endParaRPr lang="en-US" sz="1900" kern="1200"/>
        </a:p>
      </dsp:txBody>
      <dsp:txXfrm>
        <a:off x="1096968" y="4458"/>
        <a:ext cx="5054862" cy="949756"/>
      </dsp:txXfrm>
    </dsp:sp>
    <dsp:sp modelId="{3B546EFA-E891-4D71-A9EE-9CD06BA9BC41}">
      <dsp:nvSpPr>
        <dsp:cNvPr id="0" name=""/>
        <dsp:cNvSpPr/>
      </dsp:nvSpPr>
      <dsp:spPr>
        <a:xfrm>
          <a:off x="0" y="1191654"/>
          <a:ext cx="6151830" cy="949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36908-5C70-46CF-9358-72003495F8FB}">
      <dsp:nvSpPr>
        <dsp:cNvPr id="0" name=""/>
        <dsp:cNvSpPr/>
      </dsp:nvSpPr>
      <dsp:spPr>
        <a:xfrm>
          <a:off x="287301" y="1405350"/>
          <a:ext cx="522366" cy="522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00E3C-2A85-443B-8774-56F1E244E43E}">
      <dsp:nvSpPr>
        <dsp:cNvPr id="0" name=""/>
        <dsp:cNvSpPr/>
      </dsp:nvSpPr>
      <dsp:spPr>
        <a:xfrm>
          <a:off x="1096968" y="1191654"/>
          <a:ext cx="5054862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Alex: Apresentador</a:t>
          </a:r>
          <a:endParaRPr lang="en-US" sz="1900" kern="1200"/>
        </a:p>
      </dsp:txBody>
      <dsp:txXfrm>
        <a:off x="1096968" y="1191654"/>
        <a:ext cx="5054862" cy="949756"/>
      </dsp:txXfrm>
    </dsp:sp>
    <dsp:sp modelId="{89BC1ADB-C22A-4042-BC6A-7D0E0ECD3990}">
      <dsp:nvSpPr>
        <dsp:cNvPr id="0" name=""/>
        <dsp:cNvSpPr/>
      </dsp:nvSpPr>
      <dsp:spPr>
        <a:xfrm>
          <a:off x="0" y="2378850"/>
          <a:ext cx="6151830" cy="949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13C7E-A1DA-4AE3-9D6F-1C2A859D6D62}">
      <dsp:nvSpPr>
        <dsp:cNvPr id="0" name=""/>
        <dsp:cNvSpPr/>
      </dsp:nvSpPr>
      <dsp:spPr>
        <a:xfrm>
          <a:off x="287301" y="2592545"/>
          <a:ext cx="522366" cy="522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E88F1-0ED6-4A42-8963-FCB93E1E6B72}">
      <dsp:nvSpPr>
        <dsp:cNvPr id="0" name=""/>
        <dsp:cNvSpPr/>
      </dsp:nvSpPr>
      <dsp:spPr>
        <a:xfrm>
          <a:off x="1096968" y="2378850"/>
          <a:ext cx="5054862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Laryssa: Design</a:t>
          </a:r>
          <a:endParaRPr lang="en-US" sz="1900" kern="1200"/>
        </a:p>
      </dsp:txBody>
      <dsp:txXfrm>
        <a:off x="1096968" y="2378850"/>
        <a:ext cx="5054862" cy="949756"/>
      </dsp:txXfrm>
    </dsp:sp>
    <dsp:sp modelId="{843C9166-0115-4C26-A96E-40B1B6C4B35F}">
      <dsp:nvSpPr>
        <dsp:cNvPr id="0" name=""/>
        <dsp:cNvSpPr/>
      </dsp:nvSpPr>
      <dsp:spPr>
        <a:xfrm>
          <a:off x="0" y="3566046"/>
          <a:ext cx="6151830" cy="949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7EAAA-120F-4801-8473-C72C875DE172}">
      <dsp:nvSpPr>
        <dsp:cNvPr id="0" name=""/>
        <dsp:cNvSpPr/>
      </dsp:nvSpPr>
      <dsp:spPr>
        <a:xfrm>
          <a:off x="287301" y="3779741"/>
          <a:ext cx="522366" cy="522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25537-27A3-49BE-9487-9EAF20D7BD70}">
      <dsp:nvSpPr>
        <dsp:cNvPr id="0" name=""/>
        <dsp:cNvSpPr/>
      </dsp:nvSpPr>
      <dsp:spPr>
        <a:xfrm>
          <a:off x="1096968" y="3566046"/>
          <a:ext cx="5054862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Héloa: Design</a:t>
          </a:r>
          <a:endParaRPr lang="en-US" sz="1900" kern="1200"/>
        </a:p>
      </dsp:txBody>
      <dsp:txXfrm>
        <a:off x="1096968" y="3566046"/>
        <a:ext cx="5054862" cy="949756"/>
      </dsp:txXfrm>
    </dsp:sp>
    <dsp:sp modelId="{9F41A74E-D99C-4592-A873-CEC7B0249C5E}">
      <dsp:nvSpPr>
        <dsp:cNvPr id="0" name=""/>
        <dsp:cNvSpPr/>
      </dsp:nvSpPr>
      <dsp:spPr>
        <a:xfrm>
          <a:off x="0" y="4753242"/>
          <a:ext cx="6151830" cy="949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63197-9E5F-439B-A815-876D9E6F3D43}">
      <dsp:nvSpPr>
        <dsp:cNvPr id="0" name=""/>
        <dsp:cNvSpPr/>
      </dsp:nvSpPr>
      <dsp:spPr>
        <a:xfrm>
          <a:off x="287301" y="4966937"/>
          <a:ext cx="522366" cy="5223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6CD94-6664-49B2-9874-AA15B6295CDF}">
      <dsp:nvSpPr>
        <dsp:cNvPr id="0" name=""/>
        <dsp:cNvSpPr/>
      </dsp:nvSpPr>
      <dsp:spPr>
        <a:xfrm>
          <a:off x="1096968" y="4753242"/>
          <a:ext cx="5054862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Turma: 2A</a:t>
          </a:r>
          <a:endParaRPr lang="en-US" sz="1900" kern="1200"/>
        </a:p>
      </dsp:txBody>
      <dsp:txXfrm>
        <a:off x="1096968" y="4753242"/>
        <a:ext cx="5054862" cy="949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0F33D28A-CAA4-3314-E165-71911815AAE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0077450" cy="3548062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B44A5-5494-4978-9058-563C44C89EAC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83AE6-20B3-4ADF-AE61-FD6B3136B6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46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Bom dia galera meu nome é Talyta, meu nome é Héloa, meu nome é Laryssa e o meu Alex, hoje vamos apresentar nosso projeto.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83AE6-20B3-4ADF-AE61-FD6B3136B61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16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nosso problema é que</a:t>
            </a:r>
            <a:r>
              <a:rPr lang="en-US" dirty="0"/>
              <a:t> em um restaurante os </a:t>
            </a:r>
            <a:r>
              <a:rPr lang="en-US" dirty="0" err="1"/>
              <a:t>cliente</a:t>
            </a:r>
            <a:r>
              <a:rPr lang="en-US" dirty="0"/>
              <a:t> chegam no restaurante e encontra certa dificuldade, por exemplo: Uma demora para pedir o seu pedido e que essas avaliações dão conta de que essa </a:t>
            </a:r>
            <a:r>
              <a:rPr lang="en-US" dirty="0" err="1"/>
              <a:t>experiência</a:t>
            </a:r>
            <a:r>
              <a:rPr lang="en-US" dirty="0"/>
              <a:t> tem sido traumática aos clientes, por isso pensamos em algo inovador para resolver esse nosso problema.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83AE6-20B3-4ADF-AE61-FD6B3136B61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486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nossa ideia foi fazer um site que será acessado através de um QRCode. Quando os clientes chegarem ao restaurante verão na mesa o QRCode e por meio dele poderão fazer o seu pedido, e assim ajudaria muito a vida das pessoas, porque quando os clientes fizerem o pedido ira cair diretamente a cozinha, para os cozinheiros faze-lo o seu pedido e o garçom ira entregar.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83AE6-20B3-4ADF-AE61-FD6B3136B61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059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Nos fez a pesquisa para validar se o nosso app pudesse ser necessário para as pessoas, usá-las e teve 52% de Femininos e 48% de Masculino e 0% de  Prefiro não dizer.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83AE6-20B3-4ADF-AE61-FD6B3136B61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907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Chegamos a validar o nosso problema com as nossas pesquisas que as pessoas responderam nosso formulário e chagamos na resposta que o nosso app foi valido a maioria das pessoas falaram que ajudaria muito e logo abaixo.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83AE6-20B3-4ADF-AE61-FD6B3136B61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80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Gastos e custos da </a:t>
            </a:r>
            <a:r>
              <a:rPr lang="pt-BR"/>
              <a:t>nossa solução.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83AE6-20B3-4ADF-AE61-FD6B3136B61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61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496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255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03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95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57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483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7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948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0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50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982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8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32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Sushi apanhado com pauzinhos">
            <a:extLst>
              <a:ext uri="{FF2B5EF4-FFF2-40B4-BE49-F238E27FC236}">
                <a16:creationId xmlns:a16="http://schemas.microsoft.com/office/drawing/2014/main" id="{44728938-5A5C-3DEE-334A-A78F52C3F4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7518" r="-1" b="8190"/>
          <a:stretch/>
        </p:blipFill>
        <p:spPr>
          <a:xfrm>
            <a:off x="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3690D1-408B-5DF2-6591-9F10FEB03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pt-BR">
                <a:solidFill>
                  <a:srgbClr val="FFFFFF"/>
                </a:solidFill>
              </a:rPr>
              <a:t>AMO SUSHI</a:t>
            </a:r>
            <a:br>
              <a:rPr lang="pt-BR">
                <a:solidFill>
                  <a:srgbClr val="FFFFFF"/>
                </a:solidFill>
              </a:rPr>
            </a:br>
            <a:r>
              <a:rPr lang="pt-BR">
                <a:solidFill>
                  <a:srgbClr val="FFFFFF"/>
                </a:solidFill>
              </a:rPr>
              <a:t>Apresentação:</a:t>
            </a:r>
          </a:p>
        </p:txBody>
      </p:sp>
      <p:sp>
        <p:nvSpPr>
          <p:cNvPr id="74" name="Freeform: Shape 34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8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7" name="Freeform: Shape 44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8" name="Group 46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1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49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5" name="Rectangle 424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6C943-369C-3824-4EFB-1D32FC03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Problema</a:t>
            </a:r>
          </a:p>
        </p:txBody>
      </p:sp>
      <p:sp>
        <p:nvSpPr>
          <p:cNvPr id="427" name="Freeform: Shape 426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29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30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1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32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8A821476-69D1-0004-4CA7-7A4B8F1A4824}"/>
              </a:ext>
            </a:extLst>
          </p:cNvPr>
          <p:cNvSpPr txBox="1"/>
          <p:nvPr/>
        </p:nvSpPr>
        <p:spPr>
          <a:xfrm>
            <a:off x="525717" y="2796427"/>
            <a:ext cx="5566263" cy="3274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O nosso problema é que em um restaurante os clientes chegam no restaurante e encontra certa dificuldade. Por exemplo: Uma demora, para pedir o seu pedido. E que essas avaliações dão conta de que essa experiencia tem sido traumática aos clientes, por isso pensamos em algo inovador para resolver esse nosso problema.</a:t>
            </a:r>
          </a:p>
        </p:txBody>
      </p:sp>
      <p:pic>
        <p:nvPicPr>
          <p:cNvPr id="403" name="Picture 4" descr="Figura humana de madera">
            <a:extLst>
              <a:ext uri="{FF2B5EF4-FFF2-40B4-BE49-F238E27FC236}">
                <a16:creationId xmlns:a16="http://schemas.microsoft.com/office/drawing/2014/main" id="{B3458E30-341F-48A8-12B9-DD295EB02A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907" b="-1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3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C4AF1-1DC0-52F9-6FA3-36D49360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Solução</a:t>
            </a: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7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8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0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D39F6C-AC01-EF0C-89E8-5C06684BC60C}"/>
              </a:ext>
            </a:extLst>
          </p:cNvPr>
          <p:cNvSpPr txBox="1"/>
          <p:nvPr/>
        </p:nvSpPr>
        <p:spPr>
          <a:xfrm>
            <a:off x="525717" y="2796427"/>
            <a:ext cx="5566263" cy="32745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	A nossa ideia e fazer um site que será acessado através de um QRCode. Quando os clientes chegarem ao restaurante verão na mesa o QRCode e por meio dele poderão fazer o seu pedido.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 	Nele averá o cardapio ,rezerva também a localização de a onde fica o restaurante.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	Na hora de pagar a conta averá um Caixa virtual la o clientes poderam pagar a sua conta por via pix dinheiro em especie  cartão entre outros.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sz="2000" dirty="0"/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sz="2000" dirty="0"/>
          </a:p>
        </p:txBody>
      </p:sp>
      <p:pic>
        <p:nvPicPr>
          <p:cNvPr id="5" name="Picture 4" descr="Lâmpada em tela de fundo amarela com cabo e feixes de luz traçados">
            <a:extLst>
              <a:ext uri="{FF2B5EF4-FFF2-40B4-BE49-F238E27FC236}">
                <a16:creationId xmlns:a16="http://schemas.microsoft.com/office/drawing/2014/main" id="{B77863D4-F7EA-2B2E-1E4C-5AC3C5A11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20" r="24622"/>
          <a:stretch/>
        </p:blipFill>
        <p:spPr>
          <a:xfrm>
            <a:off x="6548291" y="0"/>
            <a:ext cx="5660211" cy="6857990"/>
          </a:xfrm>
          <a:prstGeom prst="rect">
            <a:avLst/>
          </a:prstGeom>
        </p:spPr>
      </p:pic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1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873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0DF3-7827-C738-1517-F8A0343E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Pesquisa</a:t>
            </a:r>
            <a:r>
              <a:rPr lang="en-US" dirty="0"/>
              <a:t>:</a:t>
            </a: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076E4836-90DC-A84C-CFE9-EB501FF8A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032942"/>
              </p:ext>
            </p:extLst>
          </p:nvPr>
        </p:nvGraphicFramePr>
        <p:xfrm>
          <a:off x="525717" y="2522870"/>
          <a:ext cx="10077450" cy="35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517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64202-1CF4-6BFA-D291-39D8B9C0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Pesquisa:</a:t>
            </a:r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6F3B5563-53C7-4E0A-A4B8-8E5645334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AEE0831-46B4-4175-A401-3A45C1021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50567FC2-2663-468F-9E89-F892CE10A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A883C52D-FF48-4648-A100-1071F9D2A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108A8EE-E2B6-43BD-9450-5B9BA40D36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3E919D7-A706-457C-9587-462A51DBC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6EF58933-D82C-4F29-8757-AD3DD1AB9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Espaço Reservado para Conteúdo 5" descr="Tabela&#10;&#10;Descrição gerada automaticamente">
            <a:extLst>
              <a:ext uri="{FF2B5EF4-FFF2-40B4-BE49-F238E27FC236}">
                <a16:creationId xmlns:a16="http://schemas.microsoft.com/office/drawing/2014/main" id="{BCAA69EA-0281-BE07-2340-1CE17E29C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6" y="2547709"/>
            <a:ext cx="9862467" cy="4176858"/>
          </a:xfrm>
        </p:spPr>
      </p:pic>
    </p:spTree>
    <p:extLst>
      <p:ext uri="{BB962C8B-B14F-4D97-AF65-F5344CB8AC3E}">
        <p14:creationId xmlns:p14="http://schemas.microsoft.com/office/powerpoint/2010/main" val="283718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Freeform: Shape 291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11" name="Group 293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2" name="Freeform: Shape 302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1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06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08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414" name="Rectangle 312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D3E559-A852-1AC8-9459-4B59C316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Formulario</a:t>
            </a:r>
          </a:p>
        </p:txBody>
      </p:sp>
      <p:grpSp>
        <p:nvGrpSpPr>
          <p:cNvPr id="415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16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6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18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8" name="Freeform: Shape 322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9" name="Freeform: Shape 324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20" name="Group 326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0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A847EF0E-2D17-33D9-C442-390A014A3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075" y="1504879"/>
            <a:ext cx="7496150" cy="390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7B3A6-5723-15B9-D3DB-E5BCB6CD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Orçamento da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82BE1-9E4A-E701-5DEB-F36E089A5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Rodizio do restaurante custa normalmente entre R$ 56,90 e 59,90.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QRCode na mesa no acrílico em torno de R$ 1.000,00 reais.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Homem que ficara na porta para receber os deficientes visuais e entre outras pessoas deficientes, ele será pago mensalmente R$ 2.500,00 reais, pelo nosso 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Orçamento do Site: De R$ 6.000,00 mil reais a R$ 25.000,00 mil.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Tv que ficara na cozinha custara R$ 570,00 reais.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583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2642A-A5CD-56C0-4DB8-450BD523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172014-AD39-3CC2-AFFE-EC96A3A2D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116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A14663-CEC3-8C85-A845-FB7F35D9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pt-BR"/>
              <a:t>Integrantes do grupo:</a:t>
            </a:r>
            <a:br>
              <a:rPr lang="pt-BR"/>
            </a:br>
            <a:endParaRPr lang="pt-BR"/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FF425CC-A6DD-BC15-9F30-AB40292F4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371700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9900449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3D2441"/>
      </a:dk2>
      <a:lt2>
        <a:srgbClr val="E8E2E6"/>
      </a:lt2>
      <a:accent1>
        <a:srgbClr val="81AB91"/>
      </a:accent1>
      <a:accent2>
        <a:srgbClr val="78AD76"/>
      </a:accent2>
      <a:accent3>
        <a:srgbClr val="92A87F"/>
      </a:accent3>
      <a:accent4>
        <a:srgbClr val="9FA571"/>
      </a:accent4>
      <a:accent5>
        <a:srgbClr val="ADA081"/>
      </a:accent5>
      <a:accent6>
        <a:srgbClr val="BA907F"/>
      </a:accent6>
      <a:hlink>
        <a:srgbClr val="AE6995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</TotalTime>
  <Words>503</Words>
  <Application>Microsoft Office PowerPoint</Application>
  <PresentationFormat>Widescreen</PresentationFormat>
  <Paragraphs>36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AMO SUSHI Apresentação:</vt:lpstr>
      <vt:lpstr>Problema</vt:lpstr>
      <vt:lpstr>Solução</vt:lpstr>
      <vt:lpstr>Pesquisa:</vt:lpstr>
      <vt:lpstr>Pesquisa:</vt:lpstr>
      <vt:lpstr>Formulario</vt:lpstr>
      <vt:lpstr>Orçamento da solução</vt:lpstr>
      <vt:lpstr>Telas </vt:lpstr>
      <vt:lpstr>Integrantes do grupo: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 SUSHI Apresentação:</dc:title>
  <dc:creator>ALEXSANDRO WILLIAN JACINTHO GOMES</dc:creator>
  <cp:lastModifiedBy>TALYTA AUGUSTO ARAUJO</cp:lastModifiedBy>
  <cp:revision>1</cp:revision>
  <dcterms:created xsi:type="dcterms:W3CDTF">2023-05-26T14:23:52Z</dcterms:created>
  <dcterms:modified xsi:type="dcterms:W3CDTF">2023-06-13T12:11:06Z</dcterms:modified>
</cp:coreProperties>
</file>