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8BB3-96D2-4869-9D7D-9569019CA1C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15D-F6DE-44E7-9725-13F4B6B0E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77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8BB3-96D2-4869-9D7D-9569019CA1C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15D-F6DE-44E7-9725-13F4B6B0E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20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8BB3-96D2-4869-9D7D-9569019CA1C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15D-F6DE-44E7-9725-13F4B6B0E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37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8BB3-96D2-4869-9D7D-9569019CA1C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15D-F6DE-44E7-9725-13F4B6B0E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59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8BB3-96D2-4869-9D7D-9569019CA1C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15D-F6DE-44E7-9725-13F4B6B0E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81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8BB3-96D2-4869-9D7D-9569019CA1C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15D-F6DE-44E7-9725-13F4B6B0E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7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8BB3-96D2-4869-9D7D-9569019CA1C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15D-F6DE-44E7-9725-13F4B6B0E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54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8BB3-96D2-4869-9D7D-9569019CA1C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15D-F6DE-44E7-9725-13F4B6B0E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0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8BB3-96D2-4869-9D7D-9569019CA1C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15D-F6DE-44E7-9725-13F4B6B0E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01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8BB3-96D2-4869-9D7D-9569019CA1C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15D-F6DE-44E7-9725-13F4B6B0E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12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8BB3-96D2-4869-9D7D-9569019CA1C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15D-F6DE-44E7-9725-13F4B6B0E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82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8BB3-96D2-4869-9D7D-9569019CA1C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C115D-F6DE-44E7-9725-13F4B6B0E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6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計算機圖學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Lab2_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85168"/>
            <a:ext cx="9144000" cy="1655762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林賦安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86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具有讀檔功能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完成作圖相關指令要求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中執行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指令格式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:2019CG_Lab2_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.exe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inputfile.in</a:t>
            </a:r>
          </a:p>
        </p:txBody>
      </p:sp>
    </p:spTree>
    <p:extLst>
      <p:ext uri="{BB962C8B-B14F-4D97-AF65-F5344CB8AC3E}">
        <p14:creationId xmlns:p14="http://schemas.microsoft.com/office/powerpoint/2010/main" val="33577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指令說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(command: input)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599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1.scale: x y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2.rotate: degree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3.translate: x y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4.square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5.triangle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6.view: </a:t>
            </a:r>
            <a:r>
              <a:rPr lang="en-US" altLang="zh-TW" dirty="0" err="1"/>
              <a:t>wxl</a:t>
            </a:r>
            <a:r>
              <a:rPr lang="en-US" altLang="zh-TW" dirty="0"/>
              <a:t> </a:t>
            </a:r>
            <a:r>
              <a:rPr lang="en-US" altLang="zh-TW" dirty="0" err="1" smtClean="0"/>
              <a:t>wxr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wyb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wyt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vxl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vxr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vyb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vyt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7.clearData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8.clearScreen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9.reset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10.end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11.# command(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Ps.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部分指令有冒號的代表後面會接著其他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同學可參考範例對照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42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測資範例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924" y="1438102"/>
            <a:ext cx="4062152" cy="51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測試說明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移至專案檔底下的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2019CG_Lab2_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.exe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inputfile.in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一共有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A~E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五個測資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5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758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 smtClean="0"/>
              <a:t>【</a:t>
            </a:r>
            <a:r>
              <a:rPr lang="en-US" altLang="zh-TW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en-US" altLang="zh-TW" sz="7200" dirty="0" smtClean="0"/>
              <a:t>】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849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每次執行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指令後請讓程式暫停一下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 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system(“pause</a:t>
            </a:r>
            <a:r>
              <a:rPr lang="en-US" altLang="zh-TW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”)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的一開始先執行一次 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system(“pause”)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spcAft>
                <a:spcPts val="600"/>
              </a:spcAft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spcAft>
                <a:spcPts val="600"/>
              </a:spcAft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spcAft>
                <a:spcPts val="600"/>
              </a:spcAft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讀檔的迴圈請寫在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glutDisplayFunc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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這裡提供參考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同學可以找其他方法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這次畫點的座標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heigh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-y)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156" y="2873027"/>
            <a:ext cx="3801688" cy="10345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826" y="3299451"/>
            <a:ext cx="3853896" cy="347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8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繳交規定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請將專案檔壓縮上傳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LMS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測資請放在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資料夾底下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壓縮檔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(.zip)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中請附上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Readme.txt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學號姓名、程式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執行時的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及圖形呈現結果等等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…)	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及備註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專案檔名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同壓縮檔名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):2019CG_Lab2_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繳交期限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:2019/11/04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23:59:59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專案檔名不要直接重新命名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請在建立時就命名好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20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242</Words>
  <Application>Microsoft Office PowerPoint</Application>
  <PresentationFormat>寬螢幕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3D計算機圖學 Lab2_作業說明</vt:lpstr>
      <vt:lpstr>【作業要求】</vt:lpstr>
      <vt:lpstr>【指令說明】 (command: input)</vt:lpstr>
      <vt:lpstr>【測資範例】</vt:lpstr>
      <vt:lpstr>【測試說明】</vt:lpstr>
      <vt:lpstr>【Demo】</vt:lpstr>
      <vt:lpstr>【作業提示】</vt:lpstr>
      <vt:lpstr>【繳交規定】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3D計算機圖學 Lab2_作業說明</dc:title>
  <dc:creator>User</dc:creator>
  <cp:lastModifiedBy>User</cp:lastModifiedBy>
  <cp:revision>29</cp:revision>
  <dcterms:created xsi:type="dcterms:W3CDTF">2019-10-11T05:52:18Z</dcterms:created>
  <dcterms:modified xsi:type="dcterms:W3CDTF">2019-10-15T08:58:26Z</dcterms:modified>
</cp:coreProperties>
</file>