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A0141-6D0A-42E4-B948-19EB395865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314AD9-0904-4D0F-B376-98DBEE5094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58D1B-B576-44DB-922D-FD7F8CE70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C090-9E44-4F0C-8418-B6C86BC28F27}" type="datetimeFigureOut">
              <a:rPr lang="zh-TW" altLang="en-US" smtClean="0"/>
              <a:t>2020/1/21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5EAC0-7C18-49A0-823B-980E1437F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9C27E-682F-47A6-9AE6-F61FFF774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CF01-DE49-4355-B783-BBC4870DC2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9215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11AE1-8EC3-404E-9DB2-991913F2E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96E6D5-B1D8-4299-8DEE-5CFE40E76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73B46-987B-484B-AD9F-A576E3871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C090-9E44-4F0C-8418-B6C86BC28F27}" type="datetimeFigureOut">
              <a:rPr lang="zh-TW" altLang="en-US" smtClean="0"/>
              <a:t>2020/1/21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B6FD0-CFF9-457A-943D-99C97DA1D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554DC-F8B8-4B89-AB25-8D3702451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CF01-DE49-4355-B783-BBC4870DC2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3586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517448-9CBD-4A6D-911C-1C885C97E2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70BD7C-B072-47AB-828C-53F5F1E20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726C8-8AA0-4290-B512-321FA71C8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C090-9E44-4F0C-8418-B6C86BC28F27}" type="datetimeFigureOut">
              <a:rPr lang="zh-TW" altLang="en-US" smtClean="0"/>
              <a:t>2020/1/21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E950D-09DD-498A-A01F-E82AE9F3A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01755-9B16-4380-88CA-0C94F391A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CF01-DE49-4355-B783-BBC4870DC2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5903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61E85-F58F-4A84-B41A-BF31A5913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81D49-61DF-4E14-8E5E-11486E7EA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233D1-8421-443D-8807-B403661E9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C090-9E44-4F0C-8418-B6C86BC28F27}" type="datetimeFigureOut">
              <a:rPr lang="zh-TW" altLang="en-US" smtClean="0"/>
              <a:t>2020/1/21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9906A-DBE5-4F6C-8BBF-66DB4A1AA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2CA56-BD79-4F4E-8CF8-902CBD306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CF01-DE49-4355-B783-BBC4870DC2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1752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C1E5F-8C56-4678-85A9-8D50B3FB4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3C74A-E82A-42A3-8AFF-4A2B248CB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9803D-B08C-4BA4-B538-F91F43828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C090-9E44-4F0C-8418-B6C86BC28F27}" type="datetimeFigureOut">
              <a:rPr lang="zh-TW" altLang="en-US" smtClean="0"/>
              <a:t>2020/1/21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73C67-B92C-4679-A52C-E438B93C0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44D63-2ECE-41A0-BDD9-8F8D99BA2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CF01-DE49-4355-B783-BBC4870DC2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2939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9D972-1813-4E14-A9C5-93701D9CC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BC7B5-6C24-4BC6-8F4A-A15B4BF54F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CCDEC1-C7C6-423C-9994-B69A8CDF8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D1E56-85EA-407E-B9F7-48AFD87DA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C090-9E44-4F0C-8418-B6C86BC28F27}" type="datetimeFigureOut">
              <a:rPr lang="zh-TW" altLang="en-US" smtClean="0"/>
              <a:t>2020/1/21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7E2B9D-BC83-472D-B4AA-2248534C3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5E0448-ABAE-422E-9C79-90A13B2A8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CF01-DE49-4355-B783-BBC4870DC2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5097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726C0-30AF-4C90-9A42-635865EA0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2F073-24A4-47A8-8457-292B83ABA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0C2176-707A-43C3-9D0B-3081DB771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F52AC-F8A1-4B26-9935-AB0C6ED9BB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016006-B47A-44B2-9D27-5D68D1C70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01E4C5-CD10-4D52-9929-CD6BDA5F5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C090-9E44-4F0C-8418-B6C86BC28F27}" type="datetimeFigureOut">
              <a:rPr lang="zh-TW" altLang="en-US" smtClean="0"/>
              <a:t>2020/1/21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F4B4F0-67D5-4B27-8664-EEBC21459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F99FA9-D412-4808-A2EF-3E260EB41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CF01-DE49-4355-B783-BBC4870DC2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9160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3E085-0EBB-4565-A206-C0D181DAD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098D4D-82E1-43BD-B046-8B66DBB84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C090-9E44-4F0C-8418-B6C86BC28F27}" type="datetimeFigureOut">
              <a:rPr lang="zh-TW" altLang="en-US" smtClean="0"/>
              <a:t>2020/1/21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2CAE0E-9EEA-429D-9FA4-BFEBB415D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E5C63D-5220-4466-AFE8-1834E9107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CF01-DE49-4355-B783-BBC4870DC2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019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29A506-520A-44FD-8058-652A5DCFE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C090-9E44-4F0C-8418-B6C86BC28F27}" type="datetimeFigureOut">
              <a:rPr lang="zh-TW" altLang="en-US" smtClean="0"/>
              <a:t>2020/1/21</a:t>
            </a:fld>
            <a:endParaRPr lang="zh-TW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65261D-5C62-4C4B-AD4C-A1966C631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1E0AEE-4AA3-4174-B012-6436A9364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CF01-DE49-4355-B783-BBC4870DC2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7162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E0A68-6208-41D2-BFEB-6966B3D17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1B51B-6932-417F-B830-BC0F4E5EE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E7B7C5-1A50-417F-8766-1541A7821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7680B-AFE4-4373-9E36-FBE201FBE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C090-9E44-4F0C-8418-B6C86BC28F27}" type="datetimeFigureOut">
              <a:rPr lang="zh-TW" altLang="en-US" smtClean="0"/>
              <a:t>2020/1/21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D06C4-5517-4F0C-98E5-596545040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0A9D58-A9FF-48ED-92A6-523E9905A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CF01-DE49-4355-B783-BBC4870DC2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0737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804E1-8BF1-4635-9141-6D0B8408E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D4B136-3C7B-40C8-B00E-42806F4C3B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D025CC-6905-4266-A082-D399778EF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3BAB2-C58E-4A78-96D0-DD139B711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C090-9E44-4F0C-8418-B6C86BC28F27}" type="datetimeFigureOut">
              <a:rPr lang="zh-TW" altLang="en-US" smtClean="0"/>
              <a:t>2020/1/21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509843-3CBB-4897-8080-20FC314A9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F601F-9FD8-4F57-A8F8-EEEFE98AC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CF01-DE49-4355-B783-BBC4870DC2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5281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16D3C5-7FAD-4982-9A12-D61A050C3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4B50E7-5074-40EB-97A4-6184903E6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F207A-FB97-4DBA-B780-7CC3A5D53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7C090-9E44-4F0C-8418-B6C86BC28F27}" type="datetimeFigureOut">
              <a:rPr lang="zh-TW" altLang="en-US" smtClean="0"/>
              <a:t>2020/1/21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031F2-39BE-4E68-9AF2-A9FF5CA704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AC4DA-F8BE-465C-A9C2-91850179B6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ACF01-DE49-4355-B783-BBC4870DC2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5383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D1F8F-BFA0-4180-AA0C-EEA23C340F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123</a:t>
            </a:r>
            <a:endParaRPr lang="zh-TW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DAECAB-BCED-4E10-A985-CC5834AD54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b="1" dirty="0"/>
              <a:t>123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456</a:t>
            </a:r>
            <a:r>
              <a:rPr lang="en-US" altLang="zh-TW" dirty="0"/>
              <a:t> </a:t>
            </a:r>
            <a:r>
              <a:rPr lang="en-US" altLang="zh-TW" dirty="0">
                <a:highlight>
                  <a:srgbClr val="FFFF00"/>
                </a:highlight>
              </a:rPr>
              <a:t>789</a:t>
            </a:r>
            <a:endParaRPr lang="zh-TW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0353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123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</dc:title>
  <dc:creator>Poy Chang</dc:creator>
  <cp:lastModifiedBy>Poy Chang</cp:lastModifiedBy>
  <cp:revision>1</cp:revision>
  <dcterms:created xsi:type="dcterms:W3CDTF">2020-01-21T08:17:19Z</dcterms:created>
  <dcterms:modified xsi:type="dcterms:W3CDTF">2020-01-21T08:18:05Z</dcterms:modified>
</cp:coreProperties>
</file>