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404040"/>
    <a:srgbClr val="3E8E3B"/>
    <a:srgbClr val="86CC81"/>
    <a:srgbClr val="82CB7F"/>
    <a:srgbClr val="CFCFCF"/>
    <a:srgbClr val="25CC3B"/>
    <a:srgbClr val="FFBF28"/>
    <a:srgbClr val="FF5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1AC0D-070D-4F69-B277-4A6629C36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FA56B1-DF99-4552-A8DE-4B2288FF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BC7CD-1A17-4BF8-B3FD-401F355E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2B2A89-1C89-49CD-B4F5-150EAE3C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628BC-1570-4ABB-B02D-4121189F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03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68E2C-919E-457E-8C10-A8DDDAB0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9D2B8E-86AF-495D-AD0C-A5FD22F1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75247D-6BAF-40B6-A385-73834F66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C7B454-9C37-4FBD-A94C-F0631A8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D7810-996C-47DE-A7A2-650C9536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53C604-C2FC-4CF6-B8DB-563A62423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FD96E9-FF9F-4CB1-B659-17591ECA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7821F-80C6-41FF-A6D5-7EA513BA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4D4F4-94D6-49F6-A644-CB64CFC6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3AD05-9ED3-4902-9E8F-4CB422D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67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8C2D7-FCAA-4A7E-83FA-B61F522C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8AAC6-FE70-4DA0-ABEB-CD2C3BB3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F0D9D-44E9-4E51-9905-3B1672E8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35071-715F-4BC0-B4B9-B9591E3A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2CF867-86D2-44FD-9512-35CDFAD4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3F605-0F90-4A25-8CD9-C620591E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A0F88-C056-4500-AEE1-DAD753C1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B70A6-F001-461F-921B-DF20BC0D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34FABD-B320-429D-A637-37CB27AB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FC177-B6F3-47C1-BC4B-75324A7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8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BD898-A1BB-40C8-A79E-AC1190C4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7EBEFE-14AF-4EC0-BABE-0A26AA9E0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76A3EC-9A22-4189-9186-40B573E5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356E03-9762-484F-A9EE-81AF828A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7DE868-67F5-4C59-A5FC-27E3DB9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EE234-CA2C-41E9-B441-765349E1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73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2158F-25DB-4911-B239-C08D304E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361CF-4BE6-430A-82F2-C9D4195D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E3FAB2-4700-4118-945C-CD447698C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87A0FD-4EDD-4A51-9A80-1EF99F5B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519DA5-E34B-4839-AAFE-22267B7C5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E1ADDA-9D96-4A58-8AEA-6C579F71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644D97-A974-4390-939C-6F56DBE9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74E235-AA8E-4BBF-8D79-3E3DB73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4918E-F3C7-4248-A339-D4B60D31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C3BDF2-80CC-4324-A03E-696E8361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3877AF-5701-4EA6-89A8-601F2606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D7CD62-D8FE-4785-A440-B343F1F1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7A2678-FEA5-40D1-8BB1-AD70956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A83084-8AEC-4736-B684-42AE76F4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AF9CDE-E06B-4DB8-9938-B898F590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FA14-5578-451E-8040-CBED8866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87985-B39B-4C2F-B682-2025CFE0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6B306F-4DD7-48F7-9F10-8E0AE35F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76B26E-1C87-4498-AEF4-D7ACDC9D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977A4B-9468-427E-B3AF-6433B245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85642-4590-4804-BAD1-69206B4F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7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6347C-E97C-4246-97FA-1E0BE7AE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EDF5A1-008D-41CF-B405-6A9320A8D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9AB324-AB26-4E14-9D7B-0335BC12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E9EEB5-B522-413A-B15D-F38813A2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154576-B148-4E71-828A-65F3EB49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631525-A42A-47D2-940D-0C11670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9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D4304D-1B95-46C3-9AB0-CB83AAE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5E974-629A-4ABF-965B-36D350C1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D64FD-D191-4D1D-AE2E-66B5A28D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5554-9E45-4ED1-9887-4E01AAF18568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F9312-EB57-4000-BBDD-CAF79CA1C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B3E73F-61CA-4EBB-9FEE-051D06CB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B7F1-1F8C-4031-B6AD-1B3A684F29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D0360EF-C15A-4F75-93EE-9DA37FF79FB5}"/>
              </a:ext>
            </a:extLst>
          </p:cNvPr>
          <p:cNvGrpSpPr/>
          <p:nvPr/>
        </p:nvGrpSpPr>
        <p:grpSpPr>
          <a:xfrm>
            <a:off x="1131616" y="1805203"/>
            <a:ext cx="2991661" cy="2867598"/>
            <a:chOff x="1131616" y="1805203"/>
            <a:chExt cx="2991661" cy="2867598"/>
          </a:xfrm>
        </p:grpSpPr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EF2593D1-547D-4532-988C-EFD571A0A56A}"/>
                </a:ext>
              </a:extLst>
            </p:cNvPr>
            <p:cNvSpPr/>
            <p:nvPr/>
          </p:nvSpPr>
          <p:spPr>
            <a:xfrm>
              <a:off x="1131616" y="1805203"/>
              <a:ext cx="2867598" cy="28675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755EE85-66C1-4B4A-B053-318C04F547CA}"/>
                </a:ext>
              </a:extLst>
            </p:cNvPr>
            <p:cNvSpPr/>
            <p:nvPr/>
          </p:nvSpPr>
          <p:spPr>
            <a:xfrm>
              <a:off x="1295284" y="2179186"/>
              <a:ext cx="2552212" cy="2119633"/>
            </a:xfrm>
            <a:custGeom>
              <a:avLst/>
              <a:gdLst>
                <a:gd name="connsiteX0" fmla="*/ 176102 w 2552212"/>
                <a:gd name="connsiteY0" fmla="*/ 643226 h 2119633"/>
                <a:gd name="connsiteX1" fmla="*/ 176102 w 2552212"/>
                <a:gd name="connsiteY1" fmla="*/ 1941586 h 2119633"/>
                <a:gd name="connsiteX2" fmla="*/ 2381594 w 2552212"/>
                <a:gd name="connsiteY2" fmla="*/ 1941586 h 2119633"/>
                <a:gd name="connsiteX3" fmla="*/ 2381594 w 2552212"/>
                <a:gd name="connsiteY3" fmla="*/ 643226 h 2119633"/>
                <a:gd name="connsiteX4" fmla="*/ 43258 w 2552212"/>
                <a:gd name="connsiteY4" fmla="*/ 0 h 2119633"/>
                <a:gd name="connsiteX5" fmla="*/ 2508955 w 2552212"/>
                <a:gd name="connsiteY5" fmla="*/ 0 h 2119633"/>
                <a:gd name="connsiteX6" fmla="*/ 2552212 w 2552212"/>
                <a:gd name="connsiteY6" fmla="*/ 40787 h 2119633"/>
                <a:gd name="connsiteX7" fmla="*/ 2552212 w 2552212"/>
                <a:gd name="connsiteY7" fmla="*/ 498543 h 2119633"/>
                <a:gd name="connsiteX8" fmla="*/ 2552212 w 2552212"/>
                <a:gd name="connsiteY8" fmla="*/ 498944 h 2119633"/>
                <a:gd name="connsiteX9" fmla="*/ 2552212 w 2552212"/>
                <a:gd name="connsiteY9" fmla="*/ 499366 h 2119633"/>
                <a:gd name="connsiteX10" fmla="*/ 2552212 w 2552212"/>
                <a:gd name="connsiteY10" fmla="*/ 2078846 h 2119633"/>
                <a:gd name="connsiteX11" fmla="*/ 2508955 w 2552212"/>
                <a:gd name="connsiteY11" fmla="*/ 2119633 h 2119633"/>
                <a:gd name="connsiteX12" fmla="*/ 43258 w 2552212"/>
                <a:gd name="connsiteY12" fmla="*/ 2119633 h 2119633"/>
                <a:gd name="connsiteX13" fmla="*/ 0 w 2552212"/>
                <a:gd name="connsiteY13" fmla="*/ 2078846 h 2119633"/>
                <a:gd name="connsiteX14" fmla="*/ 0 w 2552212"/>
                <a:gd name="connsiteY14" fmla="*/ 40787 h 2119633"/>
                <a:gd name="connsiteX15" fmla="*/ 43258 w 2552212"/>
                <a:gd name="connsiteY15" fmla="*/ 0 h 211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2212" h="2119633">
                  <a:moveTo>
                    <a:pt x="176102" y="643226"/>
                  </a:moveTo>
                  <a:lnTo>
                    <a:pt x="176102" y="1941586"/>
                  </a:lnTo>
                  <a:lnTo>
                    <a:pt x="2381594" y="1941586"/>
                  </a:lnTo>
                  <a:lnTo>
                    <a:pt x="2381594" y="643226"/>
                  </a:lnTo>
                  <a:close/>
                  <a:moveTo>
                    <a:pt x="43258" y="0"/>
                  </a:moveTo>
                  <a:lnTo>
                    <a:pt x="2508955" y="0"/>
                  </a:lnTo>
                  <a:cubicBezTo>
                    <a:pt x="2532822" y="0"/>
                    <a:pt x="2552212" y="16898"/>
                    <a:pt x="2552212" y="40787"/>
                  </a:cubicBezTo>
                  <a:lnTo>
                    <a:pt x="2552212" y="498543"/>
                  </a:lnTo>
                  <a:cubicBezTo>
                    <a:pt x="2552212" y="498669"/>
                    <a:pt x="2552212" y="498796"/>
                    <a:pt x="2552212" y="498944"/>
                  </a:cubicBezTo>
                  <a:cubicBezTo>
                    <a:pt x="2552212" y="499092"/>
                    <a:pt x="2552212" y="499219"/>
                    <a:pt x="2552212" y="499366"/>
                  </a:cubicBezTo>
                  <a:lnTo>
                    <a:pt x="2552212" y="2078846"/>
                  </a:lnTo>
                  <a:cubicBezTo>
                    <a:pt x="2552212" y="2102735"/>
                    <a:pt x="2532843" y="2119633"/>
                    <a:pt x="2508955" y="2119633"/>
                  </a:cubicBezTo>
                  <a:lnTo>
                    <a:pt x="43258" y="2119633"/>
                  </a:lnTo>
                  <a:cubicBezTo>
                    <a:pt x="19369" y="2119633"/>
                    <a:pt x="0" y="2102735"/>
                    <a:pt x="0" y="2078846"/>
                  </a:cubicBezTo>
                  <a:lnTo>
                    <a:pt x="0" y="40787"/>
                  </a:lnTo>
                  <a:cubicBezTo>
                    <a:pt x="0" y="16898"/>
                    <a:pt x="19369" y="0"/>
                    <a:pt x="4325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97B33568-E647-4EE3-BF29-608A958A49BE}"/>
                </a:ext>
              </a:extLst>
            </p:cNvPr>
            <p:cNvSpPr/>
            <p:nvPr/>
          </p:nvSpPr>
          <p:spPr>
            <a:xfrm>
              <a:off x="1819664" y="2687122"/>
              <a:ext cx="1540215" cy="1540215"/>
            </a:xfrm>
            <a:custGeom>
              <a:avLst/>
              <a:gdLst>
                <a:gd name="connsiteX0" fmla="*/ 342600 w 1520514"/>
                <a:gd name="connsiteY0" fmla="*/ 1091765 h 1520514"/>
                <a:gd name="connsiteX1" fmla="*/ 256451 w 1520514"/>
                <a:gd name="connsiteY1" fmla="*/ 1177914 h 1520514"/>
                <a:gd name="connsiteX2" fmla="*/ 342600 w 1520514"/>
                <a:gd name="connsiteY2" fmla="*/ 1264064 h 1520514"/>
                <a:gd name="connsiteX3" fmla="*/ 428750 w 1520514"/>
                <a:gd name="connsiteY3" fmla="*/ 1177914 h 1520514"/>
                <a:gd name="connsiteX4" fmla="*/ 967697 w 1520514"/>
                <a:gd name="connsiteY4" fmla="*/ 317502 h 1520514"/>
                <a:gd name="connsiteX5" fmla="*/ 864181 w 1520514"/>
                <a:gd name="connsiteY5" fmla="*/ 421022 h 1520514"/>
                <a:gd name="connsiteX6" fmla="*/ 918470 w 1520514"/>
                <a:gd name="connsiteY6" fmla="*/ 475312 h 1520514"/>
                <a:gd name="connsiteX7" fmla="*/ 855459 w 1520514"/>
                <a:gd name="connsiteY7" fmla="*/ 538322 h 1520514"/>
                <a:gd name="connsiteX8" fmla="*/ 801168 w 1520514"/>
                <a:gd name="connsiteY8" fmla="*/ 484031 h 1520514"/>
                <a:gd name="connsiteX9" fmla="*/ 737446 w 1520514"/>
                <a:gd name="connsiteY9" fmla="*/ 547757 h 1520514"/>
                <a:gd name="connsiteX10" fmla="*/ 792654 w 1520514"/>
                <a:gd name="connsiteY10" fmla="*/ 602965 h 1520514"/>
                <a:gd name="connsiteX11" fmla="*/ 729681 w 1520514"/>
                <a:gd name="connsiteY11" fmla="*/ 666015 h 1520514"/>
                <a:gd name="connsiteX12" fmla="*/ 674435 w 1520514"/>
                <a:gd name="connsiteY12" fmla="*/ 610768 h 1520514"/>
                <a:gd name="connsiteX13" fmla="*/ 610709 w 1520514"/>
                <a:gd name="connsiteY13" fmla="*/ 674494 h 1520514"/>
                <a:gd name="connsiteX14" fmla="*/ 664999 w 1520514"/>
                <a:gd name="connsiteY14" fmla="*/ 728781 h 1520514"/>
                <a:gd name="connsiteX15" fmla="*/ 601990 w 1520514"/>
                <a:gd name="connsiteY15" fmla="*/ 791793 h 1520514"/>
                <a:gd name="connsiteX16" fmla="*/ 547700 w 1520514"/>
                <a:gd name="connsiteY16" fmla="*/ 737503 h 1520514"/>
                <a:gd name="connsiteX17" fmla="*/ 483978 w 1520514"/>
                <a:gd name="connsiteY17" fmla="*/ 801225 h 1520514"/>
                <a:gd name="connsiteX18" fmla="*/ 538269 w 1520514"/>
                <a:gd name="connsiteY18" fmla="*/ 855515 h 1520514"/>
                <a:gd name="connsiteX19" fmla="*/ 475256 w 1520514"/>
                <a:gd name="connsiteY19" fmla="*/ 918524 h 1520514"/>
                <a:gd name="connsiteX20" fmla="*/ 420969 w 1520514"/>
                <a:gd name="connsiteY20" fmla="*/ 864234 h 1520514"/>
                <a:gd name="connsiteX21" fmla="*/ 331030 w 1520514"/>
                <a:gd name="connsiteY21" fmla="*/ 954173 h 1520514"/>
                <a:gd name="connsiteX22" fmla="*/ 566341 w 1520514"/>
                <a:gd name="connsiteY22" fmla="*/ 1189485 h 1520514"/>
                <a:gd name="connsiteX23" fmla="*/ 634251 w 1520514"/>
                <a:gd name="connsiteY23" fmla="*/ 1121575 h 1520514"/>
                <a:gd name="connsiteX24" fmla="*/ 635061 w 1520514"/>
                <a:gd name="connsiteY24" fmla="*/ 1122384 h 1520514"/>
                <a:gd name="connsiteX25" fmla="*/ 1174536 w 1520514"/>
                <a:gd name="connsiteY25" fmla="*/ 582248 h 1520514"/>
                <a:gd name="connsiteX26" fmla="*/ 1174056 w 1520514"/>
                <a:gd name="connsiteY26" fmla="*/ 581767 h 1520514"/>
                <a:gd name="connsiteX27" fmla="*/ 1203009 w 1520514"/>
                <a:gd name="connsiteY27" fmla="*/ 552814 h 1520514"/>
                <a:gd name="connsiteX28" fmla="*/ 1261453 w 1520514"/>
                <a:gd name="connsiteY28" fmla="*/ 170370 h 1520514"/>
                <a:gd name="connsiteX29" fmla="*/ 1104021 w 1520514"/>
                <a:gd name="connsiteY29" fmla="*/ 327802 h 1520514"/>
                <a:gd name="connsiteX30" fmla="*/ 1192716 w 1520514"/>
                <a:gd name="connsiteY30" fmla="*/ 416497 h 1520514"/>
                <a:gd name="connsiteX31" fmla="*/ 1350148 w 1520514"/>
                <a:gd name="connsiteY31" fmla="*/ 259063 h 1520514"/>
                <a:gd name="connsiteX32" fmla="*/ 1217106 w 1520514"/>
                <a:gd name="connsiteY32" fmla="*/ 0 h 1520514"/>
                <a:gd name="connsiteX33" fmla="*/ 1520514 w 1520514"/>
                <a:gd name="connsiteY33" fmla="*/ 303411 h 1520514"/>
                <a:gd name="connsiteX34" fmla="*/ 1457504 w 1520514"/>
                <a:gd name="connsiteY34" fmla="*/ 366423 h 1520514"/>
                <a:gd name="connsiteX35" fmla="*/ 1413157 w 1520514"/>
                <a:gd name="connsiteY35" fmla="*/ 322073 h 1520514"/>
                <a:gd name="connsiteX36" fmla="*/ 1255725 w 1520514"/>
                <a:gd name="connsiteY36" fmla="*/ 479506 h 1520514"/>
                <a:gd name="connsiteX37" fmla="*/ 1417677 w 1520514"/>
                <a:gd name="connsiteY37" fmla="*/ 641461 h 1520514"/>
                <a:gd name="connsiteX38" fmla="*/ 1354668 w 1520514"/>
                <a:gd name="connsiteY38" fmla="*/ 704470 h 1520514"/>
                <a:gd name="connsiteX39" fmla="*/ 1266021 w 1520514"/>
                <a:gd name="connsiteY39" fmla="*/ 615826 h 1520514"/>
                <a:gd name="connsiteX40" fmla="*/ 566338 w 1520514"/>
                <a:gd name="connsiteY40" fmla="*/ 1315509 h 1520514"/>
                <a:gd name="connsiteX41" fmla="*/ 491759 w 1520514"/>
                <a:gd name="connsiteY41" fmla="*/ 1240930 h 1520514"/>
                <a:gd name="connsiteX42" fmla="*/ 342600 w 1520514"/>
                <a:gd name="connsiteY42" fmla="*/ 1390089 h 1520514"/>
                <a:gd name="connsiteX43" fmla="*/ 268018 w 1520514"/>
                <a:gd name="connsiteY43" fmla="*/ 1315505 h 1520514"/>
                <a:gd name="connsiteX44" fmla="*/ 63009 w 1520514"/>
                <a:gd name="connsiteY44" fmla="*/ 1520514 h 1520514"/>
                <a:gd name="connsiteX45" fmla="*/ 0 w 1520514"/>
                <a:gd name="connsiteY45" fmla="*/ 1457504 h 1520514"/>
                <a:gd name="connsiteX46" fmla="*/ 205011 w 1520514"/>
                <a:gd name="connsiteY46" fmla="*/ 1252494 h 1520514"/>
                <a:gd name="connsiteX47" fmla="*/ 130429 w 1520514"/>
                <a:gd name="connsiteY47" fmla="*/ 1177914 h 1520514"/>
                <a:gd name="connsiteX48" fmla="*/ 279588 w 1520514"/>
                <a:gd name="connsiteY48" fmla="*/ 1028752 h 1520514"/>
                <a:gd name="connsiteX49" fmla="*/ 205009 w 1520514"/>
                <a:gd name="connsiteY49" fmla="*/ 954173 h 1520514"/>
                <a:gd name="connsiteX50" fmla="*/ 904692 w 1520514"/>
                <a:gd name="connsiteY50" fmla="*/ 254487 h 1520514"/>
                <a:gd name="connsiteX51" fmla="*/ 816047 w 1520514"/>
                <a:gd name="connsiteY51" fmla="*/ 165843 h 1520514"/>
                <a:gd name="connsiteX52" fmla="*/ 879057 w 1520514"/>
                <a:gd name="connsiteY52" fmla="*/ 102834 h 1520514"/>
                <a:gd name="connsiteX53" fmla="*/ 1041012 w 1520514"/>
                <a:gd name="connsiteY53" fmla="*/ 264789 h 1520514"/>
                <a:gd name="connsiteX54" fmla="*/ 1198444 w 1520514"/>
                <a:gd name="connsiteY54" fmla="*/ 107357 h 1520514"/>
                <a:gd name="connsiteX55" fmla="*/ 1154097 w 1520514"/>
                <a:gd name="connsiteY55" fmla="*/ 63009 h 152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20514" h="1520514">
                  <a:moveTo>
                    <a:pt x="342600" y="1091765"/>
                  </a:moveTo>
                  <a:lnTo>
                    <a:pt x="256451" y="1177914"/>
                  </a:lnTo>
                  <a:lnTo>
                    <a:pt x="342600" y="1264064"/>
                  </a:lnTo>
                  <a:lnTo>
                    <a:pt x="428750" y="1177914"/>
                  </a:lnTo>
                  <a:close/>
                  <a:moveTo>
                    <a:pt x="967697" y="317502"/>
                  </a:moveTo>
                  <a:lnTo>
                    <a:pt x="864181" y="421022"/>
                  </a:lnTo>
                  <a:lnTo>
                    <a:pt x="918470" y="475312"/>
                  </a:lnTo>
                  <a:lnTo>
                    <a:pt x="855459" y="538322"/>
                  </a:lnTo>
                  <a:lnTo>
                    <a:pt x="801168" y="484031"/>
                  </a:lnTo>
                  <a:lnTo>
                    <a:pt x="737446" y="547757"/>
                  </a:lnTo>
                  <a:lnTo>
                    <a:pt x="792654" y="602965"/>
                  </a:lnTo>
                  <a:lnTo>
                    <a:pt x="729681" y="666015"/>
                  </a:lnTo>
                  <a:lnTo>
                    <a:pt x="674435" y="610768"/>
                  </a:lnTo>
                  <a:lnTo>
                    <a:pt x="610709" y="674494"/>
                  </a:lnTo>
                  <a:lnTo>
                    <a:pt x="664999" y="728781"/>
                  </a:lnTo>
                  <a:lnTo>
                    <a:pt x="601990" y="791793"/>
                  </a:lnTo>
                  <a:lnTo>
                    <a:pt x="547700" y="737503"/>
                  </a:lnTo>
                  <a:lnTo>
                    <a:pt x="483978" y="801225"/>
                  </a:lnTo>
                  <a:lnTo>
                    <a:pt x="538269" y="855515"/>
                  </a:lnTo>
                  <a:lnTo>
                    <a:pt x="475256" y="918524"/>
                  </a:lnTo>
                  <a:lnTo>
                    <a:pt x="420969" y="864234"/>
                  </a:lnTo>
                  <a:lnTo>
                    <a:pt x="331030" y="954173"/>
                  </a:lnTo>
                  <a:lnTo>
                    <a:pt x="566341" y="1189485"/>
                  </a:lnTo>
                  <a:lnTo>
                    <a:pt x="634251" y="1121575"/>
                  </a:lnTo>
                  <a:lnTo>
                    <a:pt x="635061" y="1122384"/>
                  </a:lnTo>
                  <a:lnTo>
                    <a:pt x="1174536" y="582248"/>
                  </a:lnTo>
                  <a:lnTo>
                    <a:pt x="1174056" y="581767"/>
                  </a:lnTo>
                  <a:lnTo>
                    <a:pt x="1203009" y="552814"/>
                  </a:lnTo>
                  <a:close/>
                  <a:moveTo>
                    <a:pt x="1261453" y="170370"/>
                  </a:moveTo>
                  <a:lnTo>
                    <a:pt x="1104021" y="327802"/>
                  </a:lnTo>
                  <a:lnTo>
                    <a:pt x="1192716" y="416497"/>
                  </a:lnTo>
                  <a:lnTo>
                    <a:pt x="1350148" y="259063"/>
                  </a:lnTo>
                  <a:close/>
                  <a:moveTo>
                    <a:pt x="1217106" y="0"/>
                  </a:moveTo>
                  <a:lnTo>
                    <a:pt x="1520514" y="303411"/>
                  </a:lnTo>
                  <a:lnTo>
                    <a:pt x="1457504" y="366423"/>
                  </a:lnTo>
                  <a:lnTo>
                    <a:pt x="1413157" y="322073"/>
                  </a:lnTo>
                  <a:lnTo>
                    <a:pt x="1255725" y="479506"/>
                  </a:lnTo>
                  <a:lnTo>
                    <a:pt x="1417677" y="641461"/>
                  </a:lnTo>
                  <a:lnTo>
                    <a:pt x="1354668" y="704470"/>
                  </a:lnTo>
                  <a:lnTo>
                    <a:pt x="1266021" y="615826"/>
                  </a:lnTo>
                  <a:lnTo>
                    <a:pt x="566338" y="1315509"/>
                  </a:lnTo>
                  <a:lnTo>
                    <a:pt x="491759" y="1240930"/>
                  </a:lnTo>
                  <a:lnTo>
                    <a:pt x="342600" y="1390089"/>
                  </a:lnTo>
                  <a:lnTo>
                    <a:pt x="268018" y="1315505"/>
                  </a:lnTo>
                  <a:lnTo>
                    <a:pt x="63009" y="1520514"/>
                  </a:lnTo>
                  <a:lnTo>
                    <a:pt x="0" y="1457504"/>
                  </a:lnTo>
                  <a:lnTo>
                    <a:pt x="205011" y="1252494"/>
                  </a:lnTo>
                  <a:lnTo>
                    <a:pt x="130429" y="1177914"/>
                  </a:lnTo>
                  <a:lnTo>
                    <a:pt x="279588" y="1028752"/>
                  </a:lnTo>
                  <a:lnTo>
                    <a:pt x="205009" y="954173"/>
                  </a:lnTo>
                  <a:lnTo>
                    <a:pt x="904692" y="254487"/>
                  </a:lnTo>
                  <a:lnTo>
                    <a:pt x="816047" y="165843"/>
                  </a:lnTo>
                  <a:lnTo>
                    <a:pt x="879057" y="102834"/>
                  </a:lnTo>
                  <a:lnTo>
                    <a:pt x="1041012" y="264789"/>
                  </a:lnTo>
                  <a:lnTo>
                    <a:pt x="1198444" y="107357"/>
                  </a:lnTo>
                  <a:lnTo>
                    <a:pt x="1154097" y="63009"/>
                  </a:lnTo>
                  <a:close/>
                </a:path>
              </a:pathLst>
            </a:custGeom>
            <a:solidFill>
              <a:srgbClr val="C4C4C4"/>
            </a:solidFill>
            <a:ln w="38100" cap="flat">
              <a:solidFill>
                <a:srgbClr val="C4C4C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2F4ADFE-11BE-47AE-9100-77690C323091}"/>
                </a:ext>
              </a:extLst>
            </p:cNvPr>
            <p:cNvSpPr/>
            <p:nvPr/>
          </p:nvSpPr>
          <p:spPr>
            <a:xfrm>
              <a:off x="2832309" y="1811461"/>
              <a:ext cx="1166904" cy="914400"/>
            </a:xfrm>
            <a:custGeom>
              <a:avLst/>
              <a:gdLst>
                <a:gd name="connsiteX0" fmla="*/ 521010 w 1166904"/>
                <a:gd name="connsiteY0" fmla="*/ 0 h 914400"/>
                <a:gd name="connsiteX1" fmla="*/ 521011 w 1166904"/>
                <a:gd name="connsiteY1" fmla="*/ 0 h 914400"/>
                <a:gd name="connsiteX2" fmla="*/ 1166904 w 1166904"/>
                <a:gd name="connsiteY2" fmla="*/ 0 h 914400"/>
                <a:gd name="connsiteX3" fmla="*/ 1166904 w 1166904"/>
                <a:gd name="connsiteY3" fmla="*/ 914400 h 914400"/>
                <a:gd name="connsiteX4" fmla="*/ 521011 w 1166904"/>
                <a:gd name="connsiteY4" fmla="*/ 914400 h 914400"/>
                <a:gd name="connsiteX5" fmla="*/ 521010 w 1166904"/>
                <a:gd name="connsiteY5" fmla="*/ 914400 h 914400"/>
                <a:gd name="connsiteX6" fmla="*/ 416009 w 1166904"/>
                <a:gd name="connsiteY6" fmla="*/ 905111 h 914400"/>
                <a:gd name="connsiteX7" fmla="*/ 0 w 1166904"/>
                <a:gd name="connsiteY7" fmla="*/ 457200 h 914400"/>
                <a:gd name="connsiteX8" fmla="*/ 416009 w 1166904"/>
                <a:gd name="connsiteY8" fmla="*/ 9289 h 914400"/>
                <a:gd name="connsiteX9" fmla="*/ 521010 w 1166904"/>
                <a:gd name="connsiteY9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6904" h="914400">
                  <a:moveTo>
                    <a:pt x="521010" y="0"/>
                  </a:moveTo>
                  <a:lnTo>
                    <a:pt x="521011" y="0"/>
                  </a:lnTo>
                  <a:lnTo>
                    <a:pt x="1166904" y="0"/>
                  </a:lnTo>
                  <a:lnTo>
                    <a:pt x="1166904" y="914400"/>
                  </a:lnTo>
                  <a:lnTo>
                    <a:pt x="521011" y="914400"/>
                  </a:lnTo>
                  <a:lnTo>
                    <a:pt x="521010" y="914400"/>
                  </a:lnTo>
                  <a:lnTo>
                    <a:pt x="416009" y="905111"/>
                  </a:lnTo>
                  <a:cubicBezTo>
                    <a:pt x="178593" y="862479"/>
                    <a:pt x="0" y="678142"/>
                    <a:pt x="0" y="457200"/>
                  </a:cubicBezTo>
                  <a:cubicBezTo>
                    <a:pt x="0" y="236258"/>
                    <a:pt x="178593" y="51921"/>
                    <a:pt x="416009" y="9289"/>
                  </a:cubicBezTo>
                  <a:lnTo>
                    <a:pt x="52101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B012CC25-5AE9-42A7-8986-7D17465DF0A6}"/>
                </a:ext>
              </a:extLst>
            </p:cNvPr>
            <p:cNvSpPr txBox="1"/>
            <p:nvPr/>
          </p:nvSpPr>
          <p:spPr>
            <a:xfrm>
              <a:off x="2932040" y="1851475"/>
              <a:ext cx="11912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ln w="38100">
                    <a:solidFill>
                      <a:srgbClr val="3E8E3B"/>
                    </a:solidFill>
                  </a:ln>
                  <a:solidFill>
                    <a:srgbClr val="3E8E3B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C</a:t>
              </a:r>
              <a:r>
                <a:rPr lang="en-US" altLang="zh-TW" sz="5400" b="1" dirty="0">
                  <a:ln>
                    <a:solidFill>
                      <a:srgbClr val="3E8E3B"/>
                    </a:solidFill>
                  </a:ln>
                  <a:solidFill>
                    <a:srgbClr val="3E8E3B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#</a:t>
              </a:r>
              <a:endParaRPr lang="zh-TW" altLang="en-US" sz="5400" b="1" dirty="0">
                <a:ln>
                  <a:solidFill>
                    <a:srgbClr val="3E8E3B"/>
                  </a:solidFill>
                </a:ln>
                <a:solidFill>
                  <a:srgbClr val="3E8E3B"/>
                </a:solidFill>
                <a:latin typeface="Fira Code" panose="020B0509050000020004" pitchFamily="49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B044CDC-D299-410D-9CB2-C54BCF29A111}"/>
              </a:ext>
            </a:extLst>
          </p:cNvPr>
          <p:cNvGrpSpPr/>
          <p:nvPr/>
        </p:nvGrpSpPr>
        <p:grpSpPr>
          <a:xfrm>
            <a:off x="4495602" y="1805203"/>
            <a:ext cx="2991661" cy="2867598"/>
            <a:chOff x="4495602" y="1805203"/>
            <a:chExt cx="2991661" cy="28675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0058A9-FF31-4C68-B5AC-44FBB3352BBB}"/>
                </a:ext>
              </a:extLst>
            </p:cNvPr>
            <p:cNvSpPr/>
            <p:nvPr/>
          </p:nvSpPr>
          <p:spPr>
            <a:xfrm>
              <a:off x="4495602" y="1805203"/>
              <a:ext cx="2867598" cy="2867598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27E7C396-DC06-48EE-9541-012AFEF9D994}"/>
                </a:ext>
              </a:extLst>
            </p:cNvPr>
            <p:cNvSpPr/>
            <p:nvPr/>
          </p:nvSpPr>
          <p:spPr>
            <a:xfrm>
              <a:off x="5183650" y="2687122"/>
              <a:ext cx="1540215" cy="1540215"/>
            </a:xfrm>
            <a:custGeom>
              <a:avLst/>
              <a:gdLst>
                <a:gd name="connsiteX0" fmla="*/ 342600 w 1520514"/>
                <a:gd name="connsiteY0" fmla="*/ 1091765 h 1520514"/>
                <a:gd name="connsiteX1" fmla="*/ 256451 w 1520514"/>
                <a:gd name="connsiteY1" fmla="*/ 1177914 h 1520514"/>
                <a:gd name="connsiteX2" fmla="*/ 342600 w 1520514"/>
                <a:gd name="connsiteY2" fmla="*/ 1264064 h 1520514"/>
                <a:gd name="connsiteX3" fmla="*/ 428750 w 1520514"/>
                <a:gd name="connsiteY3" fmla="*/ 1177914 h 1520514"/>
                <a:gd name="connsiteX4" fmla="*/ 967697 w 1520514"/>
                <a:gd name="connsiteY4" fmla="*/ 317502 h 1520514"/>
                <a:gd name="connsiteX5" fmla="*/ 864181 w 1520514"/>
                <a:gd name="connsiteY5" fmla="*/ 421022 h 1520514"/>
                <a:gd name="connsiteX6" fmla="*/ 918470 w 1520514"/>
                <a:gd name="connsiteY6" fmla="*/ 475312 h 1520514"/>
                <a:gd name="connsiteX7" fmla="*/ 855459 w 1520514"/>
                <a:gd name="connsiteY7" fmla="*/ 538322 h 1520514"/>
                <a:gd name="connsiteX8" fmla="*/ 801168 w 1520514"/>
                <a:gd name="connsiteY8" fmla="*/ 484031 h 1520514"/>
                <a:gd name="connsiteX9" fmla="*/ 737446 w 1520514"/>
                <a:gd name="connsiteY9" fmla="*/ 547757 h 1520514"/>
                <a:gd name="connsiteX10" fmla="*/ 792654 w 1520514"/>
                <a:gd name="connsiteY10" fmla="*/ 602965 h 1520514"/>
                <a:gd name="connsiteX11" fmla="*/ 729681 w 1520514"/>
                <a:gd name="connsiteY11" fmla="*/ 666015 h 1520514"/>
                <a:gd name="connsiteX12" fmla="*/ 674435 w 1520514"/>
                <a:gd name="connsiteY12" fmla="*/ 610768 h 1520514"/>
                <a:gd name="connsiteX13" fmla="*/ 610709 w 1520514"/>
                <a:gd name="connsiteY13" fmla="*/ 674494 h 1520514"/>
                <a:gd name="connsiteX14" fmla="*/ 664999 w 1520514"/>
                <a:gd name="connsiteY14" fmla="*/ 728781 h 1520514"/>
                <a:gd name="connsiteX15" fmla="*/ 601990 w 1520514"/>
                <a:gd name="connsiteY15" fmla="*/ 791793 h 1520514"/>
                <a:gd name="connsiteX16" fmla="*/ 547700 w 1520514"/>
                <a:gd name="connsiteY16" fmla="*/ 737503 h 1520514"/>
                <a:gd name="connsiteX17" fmla="*/ 483978 w 1520514"/>
                <a:gd name="connsiteY17" fmla="*/ 801225 h 1520514"/>
                <a:gd name="connsiteX18" fmla="*/ 538269 w 1520514"/>
                <a:gd name="connsiteY18" fmla="*/ 855515 h 1520514"/>
                <a:gd name="connsiteX19" fmla="*/ 475256 w 1520514"/>
                <a:gd name="connsiteY19" fmla="*/ 918524 h 1520514"/>
                <a:gd name="connsiteX20" fmla="*/ 420969 w 1520514"/>
                <a:gd name="connsiteY20" fmla="*/ 864234 h 1520514"/>
                <a:gd name="connsiteX21" fmla="*/ 331030 w 1520514"/>
                <a:gd name="connsiteY21" fmla="*/ 954173 h 1520514"/>
                <a:gd name="connsiteX22" fmla="*/ 566341 w 1520514"/>
                <a:gd name="connsiteY22" fmla="*/ 1189485 h 1520514"/>
                <a:gd name="connsiteX23" fmla="*/ 634251 w 1520514"/>
                <a:gd name="connsiteY23" fmla="*/ 1121575 h 1520514"/>
                <a:gd name="connsiteX24" fmla="*/ 635061 w 1520514"/>
                <a:gd name="connsiteY24" fmla="*/ 1122384 h 1520514"/>
                <a:gd name="connsiteX25" fmla="*/ 1174536 w 1520514"/>
                <a:gd name="connsiteY25" fmla="*/ 582248 h 1520514"/>
                <a:gd name="connsiteX26" fmla="*/ 1174056 w 1520514"/>
                <a:gd name="connsiteY26" fmla="*/ 581767 h 1520514"/>
                <a:gd name="connsiteX27" fmla="*/ 1203009 w 1520514"/>
                <a:gd name="connsiteY27" fmla="*/ 552814 h 1520514"/>
                <a:gd name="connsiteX28" fmla="*/ 1261453 w 1520514"/>
                <a:gd name="connsiteY28" fmla="*/ 170370 h 1520514"/>
                <a:gd name="connsiteX29" fmla="*/ 1104021 w 1520514"/>
                <a:gd name="connsiteY29" fmla="*/ 327802 h 1520514"/>
                <a:gd name="connsiteX30" fmla="*/ 1192716 w 1520514"/>
                <a:gd name="connsiteY30" fmla="*/ 416497 h 1520514"/>
                <a:gd name="connsiteX31" fmla="*/ 1350148 w 1520514"/>
                <a:gd name="connsiteY31" fmla="*/ 259063 h 1520514"/>
                <a:gd name="connsiteX32" fmla="*/ 1217106 w 1520514"/>
                <a:gd name="connsiteY32" fmla="*/ 0 h 1520514"/>
                <a:gd name="connsiteX33" fmla="*/ 1520514 w 1520514"/>
                <a:gd name="connsiteY33" fmla="*/ 303411 h 1520514"/>
                <a:gd name="connsiteX34" fmla="*/ 1457504 w 1520514"/>
                <a:gd name="connsiteY34" fmla="*/ 366423 h 1520514"/>
                <a:gd name="connsiteX35" fmla="*/ 1413157 w 1520514"/>
                <a:gd name="connsiteY35" fmla="*/ 322073 h 1520514"/>
                <a:gd name="connsiteX36" fmla="*/ 1255725 w 1520514"/>
                <a:gd name="connsiteY36" fmla="*/ 479506 h 1520514"/>
                <a:gd name="connsiteX37" fmla="*/ 1417677 w 1520514"/>
                <a:gd name="connsiteY37" fmla="*/ 641461 h 1520514"/>
                <a:gd name="connsiteX38" fmla="*/ 1354668 w 1520514"/>
                <a:gd name="connsiteY38" fmla="*/ 704470 h 1520514"/>
                <a:gd name="connsiteX39" fmla="*/ 1266021 w 1520514"/>
                <a:gd name="connsiteY39" fmla="*/ 615826 h 1520514"/>
                <a:gd name="connsiteX40" fmla="*/ 566338 w 1520514"/>
                <a:gd name="connsiteY40" fmla="*/ 1315509 h 1520514"/>
                <a:gd name="connsiteX41" fmla="*/ 491759 w 1520514"/>
                <a:gd name="connsiteY41" fmla="*/ 1240930 h 1520514"/>
                <a:gd name="connsiteX42" fmla="*/ 342600 w 1520514"/>
                <a:gd name="connsiteY42" fmla="*/ 1390089 h 1520514"/>
                <a:gd name="connsiteX43" fmla="*/ 268018 w 1520514"/>
                <a:gd name="connsiteY43" fmla="*/ 1315505 h 1520514"/>
                <a:gd name="connsiteX44" fmla="*/ 63009 w 1520514"/>
                <a:gd name="connsiteY44" fmla="*/ 1520514 h 1520514"/>
                <a:gd name="connsiteX45" fmla="*/ 0 w 1520514"/>
                <a:gd name="connsiteY45" fmla="*/ 1457504 h 1520514"/>
                <a:gd name="connsiteX46" fmla="*/ 205011 w 1520514"/>
                <a:gd name="connsiteY46" fmla="*/ 1252494 h 1520514"/>
                <a:gd name="connsiteX47" fmla="*/ 130429 w 1520514"/>
                <a:gd name="connsiteY47" fmla="*/ 1177914 h 1520514"/>
                <a:gd name="connsiteX48" fmla="*/ 279588 w 1520514"/>
                <a:gd name="connsiteY48" fmla="*/ 1028752 h 1520514"/>
                <a:gd name="connsiteX49" fmla="*/ 205009 w 1520514"/>
                <a:gd name="connsiteY49" fmla="*/ 954173 h 1520514"/>
                <a:gd name="connsiteX50" fmla="*/ 904692 w 1520514"/>
                <a:gd name="connsiteY50" fmla="*/ 254487 h 1520514"/>
                <a:gd name="connsiteX51" fmla="*/ 816047 w 1520514"/>
                <a:gd name="connsiteY51" fmla="*/ 165843 h 1520514"/>
                <a:gd name="connsiteX52" fmla="*/ 879057 w 1520514"/>
                <a:gd name="connsiteY52" fmla="*/ 102834 h 1520514"/>
                <a:gd name="connsiteX53" fmla="*/ 1041012 w 1520514"/>
                <a:gd name="connsiteY53" fmla="*/ 264789 h 1520514"/>
                <a:gd name="connsiteX54" fmla="*/ 1198444 w 1520514"/>
                <a:gd name="connsiteY54" fmla="*/ 107357 h 1520514"/>
                <a:gd name="connsiteX55" fmla="*/ 1154097 w 1520514"/>
                <a:gd name="connsiteY55" fmla="*/ 63009 h 152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20514" h="1520514">
                  <a:moveTo>
                    <a:pt x="342600" y="1091765"/>
                  </a:moveTo>
                  <a:lnTo>
                    <a:pt x="256451" y="1177914"/>
                  </a:lnTo>
                  <a:lnTo>
                    <a:pt x="342600" y="1264064"/>
                  </a:lnTo>
                  <a:lnTo>
                    <a:pt x="428750" y="1177914"/>
                  </a:lnTo>
                  <a:close/>
                  <a:moveTo>
                    <a:pt x="967697" y="317502"/>
                  </a:moveTo>
                  <a:lnTo>
                    <a:pt x="864181" y="421022"/>
                  </a:lnTo>
                  <a:lnTo>
                    <a:pt x="918470" y="475312"/>
                  </a:lnTo>
                  <a:lnTo>
                    <a:pt x="855459" y="538322"/>
                  </a:lnTo>
                  <a:lnTo>
                    <a:pt x="801168" y="484031"/>
                  </a:lnTo>
                  <a:lnTo>
                    <a:pt x="737446" y="547757"/>
                  </a:lnTo>
                  <a:lnTo>
                    <a:pt x="792654" y="602965"/>
                  </a:lnTo>
                  <a:lnTo>
                    <a:pt x="729681" y="666015"/>
                  </a:lnTo>
                  <a:lnTo>
                    <a:pt x="674435" y="610768"/>
                  </a:lnTo>
                  <a:lnTo>
                    <a:pt x="610709" y="674494"/>
                  </a:lnTo>
                  <a:lnTo>
                    <a:pt x="664999" y="728781"/>
                  </a:lnTo>
                  <a:lnTo>
                    <a:pt x="601990" y="791793"/>
                  </a:lnTo>
                  <a:lnTo>
                    <a:pt x="547700" y="737503"/>
                  </a:lnTo>
                  <a:lnTo>
                    <a:pt x="483978" y="801225"/>
                  </a:lnTo>
                  <a:lnTo>
                    <a:pt x="538269" y="855515"/>
                  </a:lnTo>
                  <a:lnTo>
                    <a:pt x="475256" y="918524"/>
                  </a:lnTo>
                  <a:lnTo>
                    <a:pt x="420969" y="864234"/>
                  </a:lnTo>
                  <a:lnTo>
                    <a:pt x="331030" y="954173"/>
                  </a:lnTo>
                  <a:lnTo>
                    <a:pt x="566341" y="1189485"/>
                  </a:lnTo>
                  <a:lnTo>
                    <a:pt x="634251" y="1121575"/>
                  </a:lnTo>
                  <a:lnTo>
                    <a:pt x="635061" y="1122384"/>
                  </a:lnTo>
                  <a:lnTo>
                    <a:pt x="1174536" y="582248"/>
                  </a:lnTo>
                  <a:lnTo>
                    <a:pt x="1174056" y="581767"/>
                  </a:lnTo>
                  <a:lnTo>
                    <a:pt x="1203009" y="552814"/>
                  </a:lnTo>
                  <a:close/>
                  <a:moveTo>
                    <a:pt x="1261453" y="170370"/>
                  </a:moveTo>
                  <a:lnTo>
                    <a:pt x="1104021" y="327802"/>
                  </a:lnTo>
                  <a:lnTo>
                    <a:pt x="1192716" y="416497"/>
                  </a:lnTo>
                  <a:lnTo>
                    <a:pt x="1350148" y="259063"/>
                  </a:lnTo>
                  <a:close/>
                  <a:moveTo>
                    <a:pt x="1217106" y="0"/>
                  </a:moveTo>
                  <a:lnTo>
                    <a:pt x="1520514" y="303411"/>
                  </a:lnTo>
                  <a:lnTo>
                    <a:pt x="1457504" y="366423"/>
                  </a:lnTo>
                  <a:lnTo>
                    <a:pt x="1413157" y="322073"/>
                  </a:lnTo>
                  <a:lnTo>
                    <a:pt x="1255725" y="479506"/>
                  </a:lnTo>
                  <a:lnTo>
                    <a:pt x="1417677" y="641461"/>
                  </a:lnTo>
                  <a:lnTo>
                    <a:pt x="1354668" y="704470"/>
                  </a:lnTo>
                  <a:lnTo>
                    <a:pt x="1266021" y="615826"/>
                  </a:lnTo>
                  <a:lnTo>
                    <a:pt x="566338" y="1315509"/>
                  </a:lnTo>
                  <a:lnTo>
                    <a:pt x="491759" y="1240930"/>
                  </a:lnTo>
                  <a:lnTo>
                    <a:pt x="342600" y="1390089"/>
                  </a:lnTo>
                  <a:lnTo>
                    <a:pt x="268018" y="1315505"/>
                  </a:lnTo>
                  <a:lnTo>
                    <a:pt x="63009" y="1520514"/>
                  </a:lnTo>
                  <a:lnTo>
                    <a:pt x="0" y="1457504"/>
                  </a:lnTo>
                  <a:lnTo>
                    <a:pt x="205011" y="1252494"/>
                  </a:lnTo>
                  <a:lnTo>
                    <a:pt x="130429" y="1177914"/>
                  </a:lnTo>
                  <a:lnTo>
                    <a:pt x="279588" y="1028752"/>
                  </a:lnTo>
                  <a:lnTo>
                    <a:pt x="205009" y="954173"/>
                  </a:lnTo>
                  <a:lnTo>
                    <a:pt x="904692" y="254487"/>
                  </a:lnTo>
                  <a:lnTo>
                    <a:pt x="816047" y="165843"/>
                  </a:lnTo>
                  <a:lnTo>
                    <a:pt x="879057" y="102834"/>
                  </a:lnTo>
                  <a:lnTo>
                    <a:pt x="1041012" y="264789"/>
                  </a:lnTo>
                  <a:lnTo>
                    <a:pt x="1198444" y="107357"/>
                  </a:lnTo>
                  <a:lnTo>
                    <a:pt x="1154097" y="63009"/>
                  </a:lnTo>
                  <a:close/>
                </a:path>
              </a:pathLst>
            </a:custGeom>
            <a:solidFill>
              <a:srgbClr val="404040"/>
            </a:solidFill>
            <a:ln w="38100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B994A85B-F59A-4894-BD46-E66B5A455564}"/>
                </a:ext>
              </a:extLst>
            </p:cNvPr>
            <p:cNvSpPr/>
            <p:nvPr/>
          </p:nvSpPr>
          <p:spPr>
            <a:xfrm rot="5400000">
              <a:off x="4875560" y="1962896"/>
              <a:ext cx="2119633" cy="2552212"/>
            </a:xfrm>
            <a:custGeom>
              <a:avLst/>
              <a:gdLst>
                <a:gd name="connsiteX0" fmla="*/ 643226 w 2119633"/>
                <a:gd name="connsiteY0" fmla="*/ 2376110 h 2552212"/>
                <a:gd name="connsiteX1" fmla="*/ 1941586 w 2119633"/>
                <a:gd name="connsiteY1" fmla="*/ 2376110 h 2552212"/>
                <a:gd name="connsiteX2" fmla="*/ 1941586 w 2119633"/>
                <a:gd name="connsiteY2" fmla="*/ 170618 h 2552212"/>
                <a:gd name="connsiteX3" fmla="*/ 643226 w 2119633"/>
                <a:gd name="connsiteY3" fmla="*/ 170618 h 2552212"/>
                <a:gd name="connsiteX4" fmla="*/ 0 w 2119633"/>
                <a:gd name="connsiteY4" fmla="*/ 2508954 h 2552212"/>
                <a:gd name="connsiteX5" fmla="*/ 0 w 2119633"/>
                <a:gd name="connsiteY5" fmla="*/ 43257 h 2552212"/>
                <a:gd name="connsiteX6" fmla="*/ 40787 w 2119633"/>
                <a:gd name="connsiteY6" fmla="*/ 0 h 2552212"/>
                <a:gd name="connsiteX7" fmla="*/ 498543 w 2119633"/>
                <a:gd name="connsiteY7" fmla="*/ 0 h 2552212"/>
                <a:gd name="connsiteX8" fmla="*/ 498944 w 2119633"/>
                <a:gd name="connsiteY8" fmla="*/ 0 h 2552212"/>
                <a:gd name="connsiteX9" fmla="*/ 499366 w 2119633"/>
                <a:gd name="connsiteY9" fmla="*/ 0 h 2552212"/>
                <a:gd name="connsiteX10" fmla="*/ 2078846 w 2119633"/>
                <a:gd name="connsiteY10" fmla="*/ 0 h 2552212"/>
                <a:gd name="connsiteX11" fmla="*/ 2119633 w 2119633"/>
                <a:gd name="connsiteY11" fmla="*/ 43257 h 2552212"/>
                <a:gd name="connsiteX12" fmla="*/ 2119633 w 2119633"/>
                <a:gd name="connsiteY12" fmla="*/ 2508954 h 2552212"/>
                <a:gd name="connsiteX13" fmla="*/ 2078846 w 2119633"/>
                <a:gd name="connsiteY13" fmla="*/ 2552212 h 2552212"/>
                <a:gd name="connsiteX14" fmla="*/ 40787 w 2119633"/>
                <a:gd name="connsiteY14" fmla="*/ 2552212 h 2552212"/>
                <a:gd name="connsiteX15" fmla="*/ 0 w 2119633"/>
                <a:gd name="connsiteY15" fmla="*/ 2508954 h 255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9633" h="2552212">
                  <a:moveTo>
                    <a:pt x="643226" y="2376110"/>
                  </a:moveTo>
                  <a:lnTo>
                    <a:pt x="1941586" y="2376110"/>
                  </a:lnTo>
                  <a:lnTo>
                    <a:pt x="1941586" y="170618"/>
                  </a:lnTo>
                  <a:lnTo>
                    <a:pt x="643226" y="170618"/>
                  </a:lnTo>
                  <a:close/>
                  <a:moveTo>
                    <a:pt x="0" y="2508954"/>
                  </a:moveTo>
                  <a:lnTo>
                    <a:pt x="0" y="43257"/>
                  </a:lnTo>
                  <a:cubicBezTo>
                    <a:pt x="0" y="19390"/>
                    <a:pt x="16898" y="0"/>
                    <a:pt x="40787" y="0"/>
                  </a:cubicBezTo>
                  <a:lnTo>
                    <a:pt x="498543" y="0"/>
                  </a:lnTo>
                  <a:cubicBezTo>
                    <a:pt x="498669" y="0"/>
                    <a:pt x="498796" y="0"/>
                    <a:pt x="498944" y="0"/>
                  </a:cubicBezTo>
                  <a:cubicBezTo>
                    <a:pt x="499092" y="0"/>
                    <a:pt x="499219" y="0"/>
                    <a:pt x="499366" y="0"/>
                  </a:cubicBezTo>
                  <a:lnTo>
                    <a:pt x="2078846" y="0"/>
                  </a:lnTo>
                  <a:cubicBezTo>
                    <a:pt x="2102735" y="0"/>
                    <a:pt x="2119633" y="19369"/>
                    <a:pt x="2119633" y="43257"/>
                  </a:cubicBezTo>
                  <a:lnTo>
                    <a:pt x="2119633" y="2508954"/>
                  </a:lnTo>
                  <a:cubicBezTo>
                    <a:pt x="2119633" y="2532843"/>
                    <a:pt x="2102735" y="2552212"/>
                    <a:pt x="2078846" y="2552212"/>
                  </a:cubicBezTo>
                  <a:lnTo>
                    <a:pt x="40787" y="2552212"/>
                  </a:lnTo>
                  <a:cubicBezTo>
                    <a:pt x="16898" y="2552212"/>
                    <a:pt x="0" y="2532843"/>
                    <a:pt x="0" y="2508954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6E43E488-4730-4344-B618-739B220A07D4}"/>
                </a:ext>
              </a:extLst>
            </p:cNvPr>
            <p:cNvSpPr/>
            <p:nvPr/>
          </p:nvSpPr>
          <p:spPr>
            <a:xfrm>
              <a:off x="6196295" y="1811461"/>
              <a:ext cx="1166904" cy="914400"/>
            </a:xfrm>
            <a:custGeom>
              <a:avLst/>
              <a:gdLst>
                <a:gd name="connsiteX0" fmla="*/ 521010 w 1166904"/>
                <a:gd name="connsiteY0" fmla="*/ 0 h 914400"/>
                <a:gd name="connsiteX1" fmla="*/ 521011 w 1166904"/>
                <a:gd name="connsiteY1" fmla="*/ 0 h 914400"/>
                <a:gd name="connsiteX2" fmla="*/ 1166904 w 1166904"/>
                <a:gd name="connsiteY2" fmla="*/ 0 h 914400"/>
                <a:gd name="connsiteX3" fmla="*/ 1166904 w 1166904"/>
                <a:gd name="connsiteY3" fmla="*/ 914400 h 914400"/>
                <a:gd name="connsiteX4" fmla="*/ 521011 w 1166904"/>
                <a:gd name="connsiteY4" fmla="*/ 914400 h 914400"/>
                <a:gd name="connsiteX5" fmla="*/ 521010 w 1166904"/>
                <a:gd name="connsiteY5" fmla="*/ 914400 h 914400"/>
                <a:gd name="connsiteX6" fmla="*/ 416009 w 1166904"/>
                <a:gd name="connsiteY6" fmla="*/ 905111 h 914400"/>
                <a:gd name="connsiteX7" fmla="*/ 0 w 1166904"/>
                <a:gd name="connsiteY7" fmla="*/ 457200 h 914400"/>
                <a:gd name="connsiteX8" fmla="*/ 416009 w 1166904"/>
                <a:gd name="connsiteY8" fmla="*/ 9289 h 914400"/>
                <a:gd name="connsiteX9" fmla="*/ 521010 w 1166904"/>
                <a:gd name="connsiteY9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6904" h="914400">
                  <a:moveTo>
                    <a:pt x="521010" y="0"/>
                  </a:moveTo>
                  <a:lnTo>
                    <a:pt x="521011" y="0"/>
                  </a:lnTo>
                  <a:lnTo>
                    <a:pt x="1166904" y="0"/>
                  </a:lnTo>
                  <a:lnTo>
                    <a:pt x="1166904" y="914400"/>
                  </a:lnTo>
                  <a:lnTo>
                    <a:pt x="521011" y="914400"/>
                  </a:lnTo>
                  <a:lnTo>
                    <a:pt x="521010" y="914400"/>
                  </a:lnTo>
                  <a:lnTo>
                    <a:pt x="416009" y="905111"/>
                  </a:lnTo>
                  <a:cubicBezTo>
                    <a:pt x="178593" y="862479"/>
                    <a:pt x="0" y="678142"/>
                    <a:pt x="0" y="457200"/>
                  </a:cubicBezTo>
                  <a:cubicBezTo>
                    <a:pt x="0" y="236258"/>
                    <a:pt x="178593" y="51921"/>
                    <a:pt x="416009" y="9289"/>
                  </a:cubicBezTo>
                  <a:lnTo>
                    <a:pt x="52101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8B1620D-7053-48C9-AB85-A1394A7DC57B}"/>
                </a:ext>
              </a:extLst>
            </p:cNvPr>
            <p:cNvSpPr txBox="1"/>
            <p:nvPr/>
          </p:nvSpPr>
          <p:spPr>
            <a:xfrm>
              <a:off x="6296026" y="1851475"/>
              <a:ext cx="11912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ln w="38100">
                    <a:solidFill>
                      <a:srgbClr val="3E8E3B"/>
                    </a:solidFill>
                  </a:ln>
                  <a:solidFill>
                    <a:srgbClr val="3E8E3B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C</a:t>
              </a:r>
              <a:r>
                <a:rPr lang="en-US" altLang="zh-TW" sz="5400" b="1" dirty="0">
                  <a:ln>
                    <a:solidFill>
                      <a:srgbClr val="3E8E3B"/>
                    </a:solidFill>
                  </a:ln>
                  <a:solidFill>
                    <a:srgbClr val="3E8E3B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#</a:t>
              </a:r>
              <a:endParaRPr lang="zh-TW" altLang="en-US" sz="5400" b="1" dirty="0">
                <a:ln>
                  <a:solidFill>
                    <a:srgbClr val="3E8E3B"/>
                  </a:solidFill>
                </a:ln>
                <a:solidFill>
                  <a:srgbClr val="3E8E3B"/>
                </a:solidFill>
                <a:latin typeface="Fira Code" panose="020B0509050000020004" pitchFamily="49" charset="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00BBEA5-8165-4709-BD85-C944A89167F4}"/>
              </a:ext>
            </a:extLst>
          </p:cNvPr>
          <p:cNvGrpSpPr/>
          <p:nvPr/>
        </p:nvGrpSpPr>
        <p:grpSpPr>
          <a:xfrm>
            <a:off x="7849398" y="1805203"/>
            <a:ext cx="2991661" cy="2867598"/>
            <a:chOff x="7849398" y="1805203"/>
            <a:chExt cx="2991661" cy="286759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ABBA12D-4AA3-4A6E-8912-23956384CCD1}"/>
                </a:ext>
              </a:extLst>
            </p:cNvPr>
            <p:cNvSpPr/>
            <p:nvPr/>
          </p:nvSpPr>
          <p:spPr>
            <a:xfrm>
              <a:off x="7849398" y="1805203"/>
              <a:ext cx="2867598" cy="2867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5506FBC9-68D9-4E65-9B29-DB07BB0D91D9}"/>
                </a:ext>
              </a:extLst>
            </p:cNvPr>
            <p:cNvSpPr/>
            <p:nvPr/>
          </p:nvSpPr>
          <p:spPr>
            <a:xfrm>
              <a:off x="8537446" y="2687122"/>
              <a:ext cx="1540215" cy="1540215"/>
            </a:xfrm>
            <a:custGeom>
              <a:avLst/>
              <a:gdLst>
                <a:gd name="connsiteX0" fmla="*/ 342600 w 1520514"/>
                <a:gd name="connsiteY0" fmla="*/ 1091765 h 1520514"/>
                <a:gd name="connsiteX1" fmla="*/ 256451 w 1520514"/>
                <a:gd name="connsiteY1" fmla="*/ 1177914 h 1520514"/>
                <a:gd name="connsiteX2" fmla="*/ 342600 w 1520514"/>
                <a:gd name="connsiteY2" fmla="*/ 1264064 h 1520514"/>
                <a:gd name="connsiteX3" fmla="*/ 428750 w 1520514"/>
                <a:gd name="connsiteY3" fmla="*/ 1177914 h 1520514"/>
                <a:gd name="connsiteX4" fmla="*/ 967697 w 1520514"/>
                <a:gd name="connsiteY4" fmla="*/ 317502 h 1520514"/>
                <a:gd name="connsiteX5" fmla="*/ 864181 w 1520514"/>
                <a:gd name="connsiteY5" fmla="*/ 421022 h 1520514"/>
                <a:gd name="connsiteX6" fmla="*/ 918470 w 1520514"/>
                <a:gd name="connsiteY6" fmla="*/ 475312 h 1520514"/>
                <a:gd name="connsiteX7" fmla="*/ 855459 w 1520514"/>
                <a:gd name="connsiteY7" fmla="*/ 538322 h 1520514"/>
                <a:gd name="connsiteX8" fmla="*/ 801168 w 1520514"/>
                <a:gd name="connsiteY8" fmla="*/ 484031 h 1520514"/>
                <a:gd name="connsiteX9" fmla="*/ 737446 w 1520514"/>
                <a:gd name="connsiteY9" fmla="*/ 547757 h 1520514"/>
                <a:gd name="connsiteX10" fmla="*/ 792654 w 1520514"/>
                <a:gd name="connsiteY10" fmla="*/ 602965 h 1520514"/>
                <a:gd name="connsiteX11" fmla="*/ 729681 w 1520514"/>
                <a:gd name="connsiteY11" fmla="*/ 666015 h 1520514"/>
                <a:gd name="connsiteX12" fmla="*/ 674435 w 1520514"/>
                <a:gd name="connsiteY12" fmla="*/ 610768 h 1520514"/>
                <a:gd name="connsiteX13" fmla="*/ 610709 w 1520514"/>
                <a:gd name="connsiteY13" fmla="*/ 674494 h 1520514"/>
                <a:gd name="connsiteX14" fmla="*/ 664999 w 1520514"/>
                <a:gd name="connsiteY14" fmla="*/ 728781 h 1520514"/>
                <a:gd name="connsiteX15" fmla="*/ 601990 w 1520514"/>
                <a:gd name="connsiteY15" fmla="*/ 791793 h 1520514"/>
                <a:gd name="connsiteX16" fmla="*/ 547700 w 1520514"/>
                <a:gd name="connsiteY16" fmla="*/ 737503 h 1520514"/>
                <a:gd name="connsiteX17" fmla="*/ 483978 w 1520514"/>
                <a:gd name="connsiteY17" fmla="*/ 801225 h 1520514"/>
                <a:gd name="connsiteX18" fmla="*/ 538269 w 1520514"/>
                <a:gd name="connsiteY18" fmla="*/ 855515 h 1520514"/>
                <a:gd name="connsiteX19" fmla="*/ 475256 w 1520514"/>
                <a:gd name="connsiteY19" fmla="*/ 918524 h 1520514"/>
                <a:gd name="connsiteX20" fmla="*/ 420969 w 1520514"/>
                <a:gd name="connsiteY20" fmla="*/ 864234 h 1520514"/>
                <a:gd name="connsiteX21" fmla="*/ 331030 w 1520514"/>
                <a:gd name="connsiteY21" fmla="*/ 954173 h 1520514"/>
                <a:gd name="connsiteX22" fmla="*/ 566341 w 1520514"/>
                <a:gd name="connsiteY22" fmla="*/ 1189485 h 1520514"/>
                <a:gd name="connsiteX23" fmla="*/ 634251 w 1520514"/>
                <a:gd name="connsiteY23" fmla="*/ 1121575 h 1520514"/>
                <a:gd name="connsiteX24" fmla="*/ 635061 w 1520514"/>
                <a:gd name="connsiteY24" fmla="*/ 1122384 h 1520514"/>
                <a:gd name="connsiteX25" fmla="*/ 1174536 w 1520514"/>
                <a:gd name="connsiteY25" fmla="*/ 582248 h 1520514"/>
                <a:gd name="connsiteX26" fmla="*/ 1174056 w 1520514"/>
                <a:gd name="connsiteY26" fmla="*/ 581767 h 1520514"/>
                <a:gd name="connsiteX27" fmla="*/ 1203009 w 1520514"/>
                <a:gd name="connsiteY27" fmla="*/ 552814 h 1520514"/>
                <a:gd name="connsiteX28" fmla="*/ 1261453 w 1520514"/>
                <a:gd name="connsiteY28" fmla="*/ 170370 h 1520514"/>
                <a:gd name="connsiteX29" fmla="*/ 1104021 w 1520514"/>
                <a:gd name="connsiteY29" fmla="*/ 327802 h 1520514"/>
                <a:gd name="connsiteX30" fmla="*/ 1192716 w 1520514"/>
                <a:gd name="connsiteY30" fmla="*/ 416497 h 1520514"/>
                <a:gd name="connsiteX31" fmla="*/ 1350148 w 1520514"/>
                <a:gd name="connsiteY31" fmla="*/ 259063 h 1520514"/>
                <a:gd name="connsiteX32" fmla="*/ 1217106 w 1520514"/>
                <a:gd name="connsiteY32" fmla="*/ 0 h 1520514"/>
                <a:gd name="connsiteX33" fmla="*/ 1520514 w 1520514"/>
                <a:gd name="connsiteY33" fmla="*/ 303411 h 1520514"/>
                <a:gd name="connsiteX34" fmla="*/ 1457504 w 1520514"/>
                <a:gd name="connsiteY34" fmla="*/ 366423 h 1520514"/>
                <a:gd name="connsiteX35" fmla="*/ 1413157 w 1520514"/>
                <a:gd name="connsiteY35" fmla="*/ 322073 h 1520514"/>
                <a:gd name="connsiteX36" fmla="*/ 1255725 w 1520514"/>
                <a:gd name="connsiteY36" fmla="*/ 479506 h 1520514"/>
                <a:gd name="connsiteX37" fmla="*/ 1417677 w 1520514"/>
                <a:gd name="connsiteY37" fmla="*/ 641461 h 1520514"/>
                <a:gd name="connsiteX38" fmla="*/ 1354668 w 1520514"/>
                <a:gd name="connsiteY38" fmla="*/ 704470 h 1520514"/>
                <a:gd name="connsiteX39" fmla="*/ 1266021 w 1520514"/>
                <a:gd name="connsiteY39" fmla="*/ 615826 h 1520514"/>
                <a:gd name="connsiteX40" fmla="*/ 566338 w 1520514"/>
                <a:gd name="connsiteY40" fmla="*/ 1315509 h 1520514"/>
                <a:gd name="connsiteX41" fmla="*/ 491759 w 1520514"/>
                <a:gd name="connsiteY41" fmla="*/ 1240930 h 1520514"/>
                <a:gd name="connsiteX42" fmla="*/ 342600 w 1520514"/>
                <a:gd name="connsiteY42" fmla="*/ 1390089 h 1520514"/>
                <a:gd name="connsiteX43" fmla="*/ 268018 w 1520514"/>
                <a:gd name="connsiteY43" fmla="*/ 1315505 h 1520514"/>
                <a:gd name="connsiteX44" fmla="*/ 63009 w 1520514"/>
                <a:gd name="connsiteY44" fmla="*/ 1520514 h 1520514"/>
                <a:gd name="connsiteX45" fmla="*/ 0 w 1520514"/>
                <a:gd name="connsiteY45" fmla="*/ 1457504 h 1520514"/>
                <a:gd name="connsiteX46" fmla="*/ 205011 w 1520514"/>
                <a:gd name="connsiteY46" fmla="*/ 1252494 h 1520514"/>
                <a:gd name="connsiteX47" fmla="*/ 130429 w 1520514"/>
                <a:gd name="connsiteY47" fmla="*/ 1177914 h 1520514"/>
                <a:gd name="connsiteX48" fmla="*/ 279588 w 1520514"/>
                <a:gd name="connsiteY48" fmla="*/ 1028752 h 1520514"/>
                <a:gd name="connsiteX49" fmla="*/ 205009 w 1520514"/>
                <a:gd name="connsiteY49" fmla="*/ 954173 h 1520514"/>
                <a:gd name="connsiteX50" fmla="*/ 904692 w 1520514"/>
                <a:gd name="connsiteY50" fmla="*/ 254487 h 1520514"/>
                <a:gd name="connsiteX51" fmla="*/ 816047 w 1520514"/>
                <a:gd name="connsiteY51" fmla="*/ 165843 h 1520514"/>
                <a:gd name="connsiteX52" fmla="*/ 879057 w 1520514"/>
                <a:gd name="connsiteY52" fmla="*/ 102834 h 1520514"/>
                <a:gd name="connsiteX53" fmla="*/ 1041012 w 1520514"/>
                <a:gd name="connsiteY53" fmla="*/ 264789 h 1520514"/>
                <a:gd name="connsiteX54" fmla="*/ 1198444 w 1520514"/>
                <a:gd name="connsiteY54" fmla="*/ 107357 h 1520514"/>
                <a:gd name="connsiteX55" fmla="*/ 1154097 w 1520514"/>
                <a:gd name="connsiteY55" fmla="*/ 63009 h 152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20514" h="1520514">
                  <a:moveTo>
                    <a:pt x="342600" y="1091765"/>
                  </a:moveTo>
                  <a:lnTo>
                    <a:pt x="256451" y="1177914"/>
                  </a:lnTo>
                  <a:lnTo>
                    <a:pt x="342600" y="1264064"/>
                  </a:lnTo>
                  <a:lnTo>
                    <a:pt x="428750" y="1177914"/>
                  </a:lnTo>
                  <a:close/>
                  <a:moveTo>
                    <a:pt x="967697" y="317502"/>
                  </a:moveTo>
                  <a:lnTo>
                    <a:pt x="864181" y="421022"/>
                  </a:lnTo>
                  <a:lnTo>
                    <a:pt x="918470" y="475312"/>
                  </a:lnTo>
                  <a:lnTo>
                    <a:pt x="855459" y="538322"/>
                  </a:lnTo>
                  <a:lnTo>
                    <a:pt x="801168" y="484031"/>
                  </a:lnTo>
                  <a:lnTo>
                    <a:pt x="737446" y="547757"/>
                  </a:lnTo>
                  <a:lnTo>
                    <a:pt x="792654" y="602965"/>
                  </a:lnTo>
                  <a:lnTo>
                    <a:pt x="729681" y="666015"/>
                  </a:lnTo>
                  <a:lnTo>
                    <a:pt x="674435" y="610768"/>
                  </a:lnTo>
                  <a:lnTo>
                    <a:pt x="610709" y="674494"/>
                  </a:lnTo>
                  <a:lnTo>
                    <a:pt x="664999" y="728781"/>
                  </a:lnTo>
                  <a:lnTo>
                    <a:pt x="601990" y="791793"/>
                  </a:lnTo>
                  <a:lnTo>
                    <a:pt x="547700" y="737503"/>
                  </a:lnTo>
                  <a:lnTo>
                    <a:pt x="483978" y="801225"/>
                  </a:lnTo>
                  <a:lnTo>
                    <a:pt x="538269" y="855515"/>
                  </a:lnTo>
                  <a:lnTo>
                    <a:pt x="475256" y="918524"/>
                  </a:lnTo>
                  <a:lnTo>
                    <a:pt x="420969" y="864234"/>
                  </a:lnTo>
                  <a:lnTo>
                    <a:pt x="331030" y="954173"/>
                  </a:lnTo>
                  <a:lnTo>
                    <a:pt x="566341" y="1189485"/>
                  </a:lnTo>
                  <a:lnTo>
                    <a:pt x="634251" y="1121575"/>
                  </a:lnTo>
                  <a:lnTo>
                    <a:pt x="635061" y="1122384"/>
                  </a:lnTo>
                  <a:lnTo>
                    <a:pt x="1174536" y="582248"/>
                  </a:lnTo>
                  <a:lnTo>
                    <a:pt x="1174056" y="581767"/>
                  </a:lnTo>
                  <a:lnTo>
                    <a:pt x="1203009" y="552814"/>
                  </a:lnTo>
                  <a:close/>
                  <a:moveTo>
                    <a:pt x="1261453" y="170370"/>
                  </a:moveTo>
                  <a:lnTo>
                    <a:pt x="1104021" y="327802"/>
                  </a:lnTo>
                  <a:lnTo>
                    <a:pt x="1192716" y="416497"/>
                  </a:lnTo>
                  <a:lnTo>
                    <a:pt x="1350148" y="259063"/>
                  </a:lnTo>
                  <a:close/>
                  <a:moveTo>
                    <a:pt x="1217106" y="0"/>
                  </a:moveTo>
                  <a:lnTo>
                    <a:pt x="1520514" y="303411"/>
                  </a:lnTo>
                  <a:lnTo>
                    <a:pt x="1457504" y="366423"/>
                  </a:lnTo>
                  <a:lnTo>
                    <a:pt x="1413157" y="322073"/>
                  </a:lnTo>
                  <a:lnTo>
                    <a:pt x="1255725" y="479506"/>
                  </a:lnTo>
                  <a:lnTo>
                    <a:pt x="1417677" y="641461"/>
                  </a:lnTo>
                  <a:lnTo>
                    <a:pt x="1354668" y="704470"/>
                  </a:lnTo>
                  <a:lnTo>
                    <a:pt x="1266021" y="615826"/>
                  </a:lnTo>
                  <a:lnTo>
                    <a:pt x="566338" y="1315509"/>
                  </a:lnTo>
                  <a:lnTo>
                    <a:pt x="491759" y="1240930"/>
                  </a:lnTo>
                  <a:lnTo>
                    <a:pt x="342600" y="1390089"/>
                  </a:lnTo>
                  <a:lnTo>
                    <a:pt x="268018" y="1315505"/>
                  </a:lnTo>
                  <a:lnTo>
                    <a:pt x="63009" y="1520514"/>
                  </a:lnTo>
                  <a:lnTo>
                    <a:pt x="0" y="1457504"/>
                  </a:lnTo>
                  <a:lnTo>
                    <a:pt x="205011" y="1252494"/>
                  </a:lnTo>
                  <a:lnTo>
                    <a:pt x="130429" y="1177914"/>
                  </a:lnTo>
                  <a:lnTo>
                    <a:pt x="279588" y="1028752"/>
                  </a:lnTo>
                  <a:lnTo>
                    <a:pt x="205009" y="954173"/>
                  </a:lnTo>
                  <a:lnTo>
                    <a:pt x="904692" y="254487"/>
                  </a:lnTo>
                  <a:lnTo>
                    <a:pt x="816047" y="165843"/>
                  </a:lnTo>
                  <a:lnTo>
                    <a:pt x="879057" y="102834"/>
                  </a:lnTo>
                  <a:lnTo>
                    <a:pt x="1041012" y="264789"/>
                  </a:lnTo>
                  <a:lnTo>
                    <a:pt x="1198444" y="107357"/>
                  </a:lnTo>
                  <a:lnTo>
                    <a:pt x="1154097" y="63009"/>
                  </a:lnTo>
                  <a:close/>
                </a:path>
              </a:pathLst>
            </a:custGeom>
            <a:solidFill>
              <a:srgbClr val="404040"/>
            </a:solidFill>
            <a:ln w="38100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E2F24490-C93A-46C5-8E0D-E4E8B3B87EF4}"/>
                </a:ext>
              </a:extLst>
            </p:cNvPr>
            <p:cNvSpPr/>
            <p:nvPr/>
          </p:nvSpPr>
          <p:spPr>
            <a:xfrm rot="5400000">
              <a:off x="8229355" y="1962897"/>
              <a:ext cx="2119633" cy="2552211"/>
            </a:xfrm>
            <a:custGeom>
              <a:avLst/>
              <a:gdLst>
                <a:gd name="connsiteX0" fmla="*/ 643226 w 2119633"/>
                <a:gd name="connsiteY0" fmla="*/ 2376109 h 2552211"/>
                <a:gd name="connsiteX1" fmla="*/ 1941586 w 2119633"/>
                <a:gd name="connsiteY1" fmla="*/ 2376109 h 2552211"/>
                <a:gd name="connsiteX2" fmla="*/ 1941586 w 2119633"/>
                <a:gd name="connsiteY2" fmla="*/ 170618 h 2552211"/>
                <a:gd name="connsiteX3" fmla="*/ 643226 w 2119633"/>
                <a:gd name="connsiteY3" fmla="*/ 170618 h 2552211"/>
                <a:gd name="connsiteX4" fmla="*/ 0 w 2119633"/>
                <a:gd name="connsiteY4" fmla="*/ 2508953 h 2552211"/>
                <a:gd name="connsiteX5" fmla="*/ 0 w 2119633"/>
                <a:gd name="connsiteY5" fmla="*/ 1004420 h 2552211"/>
                <a:gd name="connsiteX6" fmla="*/ 8544 w 2119633"/>
                <a:gd name="connsiteY6" fmla="*/ 1007049 h 2552211"/>
                <a:gd name="connsiteX7" fmla="*/ 89476 w 2119633"/>
                <a:gd name="connsiteY7" fmla="*/ 1015187 h 2552211"/>
                <a:gd name="connsiteX8" fmla="*/ 537387 w 2119633"/>
                <a:gd name="connsiteY8" fmla="*/ 599178 h 2552211"/>
                <a:gd name="connsiteX9" fmla="*/ 546676 w 2119633"/>
                <a:gd name="connsiteY9" fmla="*/ 494177 h 2552211"/>
                <a:gd name="connsiteX10" fmla="*/ 546676 w 2119633"/>
                <a:gd name="connsiteY10" fmla="*/ 494176 h 2552211"/>
                <a:gd name="connsiteX11" fmla="*/ 546676 w 2119633"/>
                <a:gd name="connsiteY11" fmla="*/ 0 h 2552211"/>
                <a:gd name="connsiteX12" fmla="*/ 2078846 w 2119633"/>
                <a:gd name="connsiteY12" fmla="*/ 0 h 2552211"/>
                <a:gd name="connsiteX13" fmla="*/ 2119633 w 2119633"/>
                <a:gd name="connsiteY13" fmla="*/ 43256 h 2552211"/>
                <a:gd name="connsiteX14" fmla="*/ 2119633 w 2119633"/>
                <a:gd name="connsiteY14" fmla="*/ 2508953 h 2552211"/>
                <a:gd name="connsiteX15" fmla="*/ 2078846 w 2119633"/>
                <a:gd name="connsiteY15" fmla="*/ 2552211 h 2552211"/>
                <a:gd name="connsiteX16" fmla="*/ 40787 w 2119633"/>
                <a:gd name="connsiteY16" fmla="*/ 2552211 h 2552211"/>
                <a:gd name="connsiteX17" fmla="*/ 0 w 2119633"/>
                <a:gd name="connsiteY17" fmla="*/ 2508953 h 255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9633" h="2552211">
                  <a:moveTo>
                    <a:pt x="643226" y="2376109"/>
                  </a:moveTo>
                  <a:lnTo>
                    <a:pt x="1941586" y="2376109"/>
                  </a:lnTo>
                  <a:lnTo>
                    <a:pt x="1941586" y="170618"/>
                  </a:lnTo>
                  <a:lnTo>
                    <a:pt x="643226" y="170618"/>
                  </a:lnTo>
                  <a:close/>
                  <a:moveTo>
                    <a:pt x="0" y="2508953"/>
                  </a:moveTo>
                  <a:lnTo>
                    <a:pt x="0" y="1004420"/>
                  </a:lnTo>
                  <a:lnTo>
                    <a:pt x="8544" y="1007049"/>
                  </a:lnTo>
                  <a:cubicBezTo>
                    <a:pt x="34812" y="1012397"/>
                    <a:pt x="61858" y="1015187"/>
                    <a:pt x="89476" y="1015187"/>
                  </a:cubicBezTo>
                  <a:cubicBezTo>
                    <a:pt x="310418" y="1015187"/>
                    <a:pt x="494755" y="836594"/>
                    <a:pt x="537387" y="599178"/>
                  </a:cubicBezTo>
                  <a:lnTo>
                    <a:pt x="546676" y="494177"/>
                  </a:lnTo>
                  <a:lnTo>
                    <a:pt x="546676" y="494176"/>
                  </a:lnTo>
                  <a:lnTo>
                    <a:pt x="546676" y="0"/>
                  </a:lnTo>
                  <a:lnTo>
                    <a:pt x="2078846" y="0"/>
                  </a:lnTo>
                  <a:cubicBezTo>
                    <a:pt x="2102735" y="0"/>
                    <a:pt x="2119633" y="19368"/>
                    <a:pt x="2119633" y="43256"/>
                  </a:cubicBezTo>
                  <a:lnTo>
                    <a:pt x="2119633" y="2508953"/>
                  </a:lnTo>
                  <a:cubicBezTo>
                    <a:pt x="2119633" y="2532842"/>
                    <a:pt x="2102735" y="2552211"/>
                    <a:pt x="2078846" y="2552211"/>
                  </a:cubicBezTo>
                  <a:lnTo>
                    <a:pt x="40787" y="2552211"/>
                  </a:lnTo>
                  <a:cubicBezTo>
                    <a:pt x="16898" y="2552211"/>
                    <a:pt x="0" y="2532842"/>
                    <a:pt x="0" y="25089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1806C17-5758-49FC-81EF-6AA2984CA90C}"/>
                </a:ext>
              </a:extLst>
            </p:cNvPr>
            <p:cNvSpPr txBox="1"/>
            <p:nvPr/>
          </p:nvSpPr>
          <p:spPr>
            <a:xfrm>
              <a:off x="9649822" y="1851475"/>
              <a:ext cx="11912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ln w="38100">
                    <a:solidFill>
                      <a:srgbClr val="3E8E3B"/>
                    </a:solidFill>
                  </a:ln>
                  <a:solidFill>
                    <a:srgbClr val="3E8E3B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C</a:t>
              </a:r>
              <a:r>
                <a:rPr lang="en-US" altLang="zh-TW" sz="5400" b="1" dirty="0">
                  <a:ln>
                    <a:solidFill>
                      <a:srgbClr val="3E8E3B"/>
                    </a:solidFill>
                  </a:ln>
                  <a:solidFill>
                    <a:srgbClr val="3E8E3B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#</a:t>
              </a:r>
              <a:endParaRPr lang="zh-TW" altLang="en-US" sz="5400" b="1" dirty="0">
                <a:ln>
                  <a:solidFill>
                    <a:srgbClr val="3E8E3B"/>
                  </a:solidFill>
                </a:ln>
                <a:solidFill>
                  <a:srgbClr val="3E8E3B"/>
                </a:solidFill>
                <a:latin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24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Poy Chang</dc:creator>
  <cp:lastModifiedBy>Poy Chang</cp:lastModifiedBy>
  <cp:revision>10</cp:revision>
  <dcterms:created xsi:type="dcterms:W3CDTF">2019-02-14T08:49:19Z</dcterms:created>
  <dcterms:modified xsi:type="dcterms:W3CDTF">2019-02-15T01:20:15Z</dcterms:modified>
</cp:coreProperties>
</file>