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0902-BBF4-FB57-C1B3-43F561768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5E897-F385-1B59-C584-0C3D461A8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7900A-6DA4-DC97-E7DF-CD5A163F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FB4-9788-4FC5-AFE5-0D3B1A312C8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B4FA-820F-9CF2-684C-80E8B080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76C3-B01B-6B2C-D0BC-7EBD348B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36C-C2FE-48B9-8FAF-D93280ABB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A69D-2D91-5865-DF7C-A616A4F7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DC031-A6D7-696C-30C2-3A6001BF7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DFB4-1868-A372-DDC8-D3CACAC6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FB4-9788-4FC5-AFE5-0D3B1A312C8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761E-2C16-E767-C72E-35B0C6ED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346C-F047-EE83-5592-C48D00C3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36C-C2FE-48B9-8FAF-D93280ABB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18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03532-1E46-9D76-09B1-B4337EDF6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6C896-13B2-5440-A4E3-799511D2D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A4B8-AEBF-BB9C-73CC-DEDADCA3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FB4-9788-4FC5-AFE5-0D3B1A312C8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A54D5-AC2E-399D-00C0-E07D26E9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9243-0B7F-158F-DD74-14377236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36C-C2FE-48B9-8FAF-D93280ABB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1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4F60-0BEB-9621-3FE9-A957B69B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D357-6D89-AD3D-BFDF-D499E02E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17ACE-3DE9-03AE-D8A5-2B5A54E7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FB4-9788-4FC5-AFE5-0D3B1A312C8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0D488-18E5-98FE-6FD2-7557378A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71C44-77CD-BDC6-0617-097D104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36C-C2FE-48B9-8FAF-D93280ABB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11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9A1C-B5AC-3FFC-49E3-81FCE041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36B55-9AF6-A436-44C1-58BB3568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B2548-67AE-C609-1B95-C0A54596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FB4-9788-4FC5-AFE5-0D3B1A312C8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752C-C086-ABDA-F4A7-9C3038EB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406B8-518E-9BB2-8E82-DA2867C7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36C-C2FE-48B9-8FAF-D93280ABB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29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A24A-47DA-CE08-54F0-F51C0F00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F35D-6237-E102-D48D-EE563C76A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AA180-985D-347D-CFEA-10D6305B1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ACB5F-F597-6F7D-10F8-D36C881A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FB4-9788-4FC5-AFE5-0D3B1A312C8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EE336-A4FD-60CF-985D-97DEBB60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2E085-0CF3-13DD-43B0-84A5AC2D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36C-C2FE-48B9-8FAF-D93280ABB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25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1D46-2981-5C52-00D5-8ADE2CAF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4C672-CF85-B748-7C86-77D97DC12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377F-DB09-5233-FEC6-23012BCE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C6210-74F4-D5FF-B212-0A4CBB152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36291-5FF1-AF2E-C304-21D3C305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11D58-D6A5-7674-4356-D1DF9FED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FB4-9788-4FC5-AFE5-0D3B1A312C8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1D7CE-2DBB-9C94-5F23-5B3A527A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821C0-D7AE-95F0-9145-31010390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36C-C2FE-48B9-8FAF-D93280ABB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43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83E1-78DF-DEC1-C2DA-45434DBE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45C70-1925-C48F-0C2A-B1EB6748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FB4-9788-4FC5-AFE5-0D3B1A312C8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8BC26-D1EE-D792-8161-806909F6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14A34-C733-51A1-E90D-606A51F5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36C-C2FE-48B9-8FAF-D93280ABB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72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8A415-9333-786F-B5E1-0ED37520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FB4-9788-4FC5-AFE5-0D3B1A312C8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E9C7C-D726-A109-AE7C-E4A0F40C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354EA-2FED-99A2-BFF8-8E99B993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36C-C2FE-48B9-8FAF-D93280ABB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81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54BC-6F38-25BD-1F28-3950675E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E91E-9B05-C29E-F6C7-241F00FFD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61E30-97E7-D53E-6B2B-05FE21D30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94872-081C-8C44-0A97-F4DEE282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FB4-9788-4FC5-AFE5-0D3B1A312C8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CB7B5-195E-AA2C-1EF8-6F6770A0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3A826-D9C2-E3A3-9F97-8EBC1FBA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36C-C2FE-48B9-8FAF-D93280ABB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40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D3F9-5138-F270-6566-ACF02C89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E762C-6F4C-B5BB-3D40-B28C2C562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BC807-3F6D-104D-78ED-3FD77B63D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EAFDA-C883-55DA-24B6-4F9EB9E6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AFB4-9788-4FC5-AFE5-0D3B1A312C8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19190-4A8D-0D76-330D-4808A78F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5E834-B224-3A49-1232-B132993C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E36C-C2FE-48B9-8FAF-D93280ABB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8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F2A19-C83F-34E2-5632-65D43C39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AF5A9-DAA1-3BAD-632A-B94F1DFBE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0A035-F088-9CD2-D751-C2A62343E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AFB4-9788-4FC5-AFE5-0D3B1A312C8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F2B5-2223-DFE1-04DB-11D93B50E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0C8AB-B5B6-F2B5-1C66-B7A2C65AE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36C-C2FE-48B9-8FAF-D93280ABB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7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FCB0-147C-A07B-0E2D-6B7609F63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PPT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9E83E-9429-6BE1-5019-0C02A2DFE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38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Poy Chang</dc:creator>
  <cp:lastModifiedBy>Poy Chang</cp:lastModifiedBy>
  <cp:revision>1</cp:revision>
  <dcterms:created xsi:type="dcterms:W3CDTF">2023-08-14T07:30:03Z</dcterms:created>
  <dcterms:modified xsi:type="dcterms:W3CDTF">2023-08-14T07:54:14Z</dcterms:modified>
</cp:coreProperties>
</file>