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59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1B3A9-3375-4EAF-9370-11CCE1BE4DCB}" v="2275" dt="2020-12-21T20:35:30.236"/>
    <p1510:client id="{43E09A81-6330-4B66-8248-7BCEED0A2F6F}" v="84" dt="2020-12-21T22:48:17.710"/>
    <p1510:client id="{9B1921E5-3956-4252-BAB8-EAD276379A93}" v="847" dt="2020-12-21T18:54:33.509"/>
    <p1510:client id="{EC0B908C-DCCF-4317-BB81-F74185971A86}" v="40" dt="2020-12-22T11:40:06.191"/>
    <p1510:client id="{F5C66F81-FC8F-4D2F-84F4-38CCB15247BD}" v="1231" dt="2020-12-21T18:16:3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9ED0D-E199-461F-8E46-193B4C6DED1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24DBB9-6259-4A48-AE1E-E2E662612DBC}">
      <dgm:prSet/>
      <dgm:spPr/>
      <dgm:t>
        <a:bodyPr/>
        <a:lstStyle/>
        <a:p>
          <a:pPr rtl="0"/>
          <a:r>
            <a:rPr lang="tr-TR" b="0" baseline="0" dirty="0"/>
            <a:t>Bulanık Kümeler</a:t>
          </a:r>
          <a:endParaRPr lang="en-US" dirty="0"/>
        </a:p>
      </dgm:t>
    </dgm:pt>
    <dgm:pt modelId="{4B98E401-4897-4303-B781-1C8028C053D7}" type="parTrans" cxnId="{3006B224-5D1E-4894-B345-E5C0E0671B88}">
      <dgm:prSet/>
      <dgm:spPr/>
      <dgm:t>
        <a:bodyPr/>
        <a:lstStyle/>
        <a:p>
          <a:endParaRPr lang="en-US"/>
        </a:p>
      </dgm:t>
    </dgm:pt>
    <dgm:pt modelId="{E6F1188D-55EE-4813-AD75-D395C8D09A7C}" type="sibTrans" cxnId="{3006B224-5D1E-4894-B345-E5C0E0671B88}">
      <dgm:prSet/>
      <dgm:spPr/>
      <dgm:t>
        <a:bodyPr/>
        <a:lstStyle/>
        <a:p>
          <a:endParaRPr lang="en-US"/>
        </a:p>
      </dgm:t>
    </dgm:pt>
    <dgm:pt modelId="{DB5B4C6C-1BE6-4807-91A2-EB5B6CB70344}">
      <dgm:prSet/>
      <dgm:spPr/>
      <dgm:t>
        <a:bodyPr/>
        <a:lstStyle/>
        <a:p>
          <a:r>
            <a:rPr lang="tr-TR" b="0" baseline="0" dirty="0"/>
            <a:t>Dilsel değişkenler</a:t>
          </a:r>
          <a:endParaRPr lang="en-US" dirty="0"/>
        </a:p>
      </dgm:t>
    </dgm:pt>
    <dgm:pt modelId="{7BD4ACBF-F61D-4669-9F3B-06819E4F3DCD}" type="parTrans" cxnId="{3304F44F-5090-4038-A143-1F3699060975}">
      <dgm:prSet/>
      <dgm:spPr/>
      <dgm:t>
        <a:bodyPr/>
        <a:lstStyle/>
        <a:p>
          <a:endParaRPr lang="en-US"/>
        </a:p>
      </dgm:t>
    </dgm:pt>
    <dgm:pt modelId="{3D4D15C4-A24B-4393-A7CA-8D3D0F8BA4E8}" type="sibTrans" cxnId="{3304F44F-5090-4038-A143-1F3699060975}">
      <dgm:prSet/>
      <dgm:spPr/>
      <dgm:t>
        <a:bodyPr/>
        <a:lstStyle/>
        <a:p>
          <a:endParaRPr lang="en-US"/>
        </a:p>
      </dgm:t>
    </dgm:pt>
    <dgm:pt modelId="{0FCC033C-75A6-4BF8-8391-28FDD3207E09}">
      <dgm:prSet/>
      <dgm:spPr/>
      <dgm:t>
        <a:bodyPr/>
        <a:lstStyle/>
        <a:p>
          <a:r>
            <a:rPr lang="tr-TR" b="0" baseline="0" dirty="0"/>
            <a:t>Üyelik fonksiyonları</a:t>
          </a:r>
          <a:endParaRPr lang="en-US" dirty="0"/>
        </a:p>
      </dgm:t>
    </dgm:pt>
    <dgm:pt modelId="{F260D307-9E12-4A60-8BDD-3E36BE12486B}" type="parTrans" cxnId="{3C04FA03-EB08-4BCA-89E0-E56C2D9197BB}">
      <dgm:prSet/>
      <dgm:spPr/>
      <dgm:t>
        <a:bodyPr/>
        <a:lstStyle/>
        <a:p>
          <a:endParaRPr lang="en-US"/>
        </a:p>
      </dgm:t>
    </dgm:pt>
    <dgm:pt modelId="{60F9926D-74C7-4F93-95DE-85119687A333}" type="sibTrans" cxnId="{3C04FA03-EB08-4BCA-89E0-E56C2D9197BB}">
      <dgm:prSet/>
      <dgm:spPr/>
      <dgm:t>
        <a:bodyPr/>
        <a:lstStyle/>
        <a:p>
          <a:endParaRPr lang="en-US"/>
        </a:p>
      </dgm:t>
    </dgm:pt>
    <dgm:pt modelId="{836A55D2-2D70-4693-9631-FAA242AD689D}">
      <dgm:prSet/>
      <dgm:spPr/>
      <dgm:t>
        <a:bodyPr/>
        <a:lstStyle/>
        <a:p>
          <a:r>
            <a:rPr lang="tr-TR" b="0" baseline="0" dirty="0"/>
            <a:t>Bulanık kurallar</a:t>
          </a:r>
          <a:endParaRPr lang="en-US" dirty="0"/>
        </a:p>
      </dgm:t>
    </dgm:pt>
    <dgm:pt modelId="{89A4D513-795B-465B-8B5F-371AE279B3AF}" type="parTrans" cxnId="{FE870A0F-64F2-44A0-BAB6-7CDB1F7F07C9}">
      <dgm:prSet/>
      <dgm:spPr/>
      <dgm:t>
        <a:bodyPr/>
        <a:lstStyle/>
        <a:p>
          <a:endParaRPr lang="en-US"/>
        </a:p>
      </dgm:t>
    </dgm:pt>
    <dgm:pt modelId="{90902555-3F2B-413E-A6B6-47A81C040E20}" type="sibTrans" cxnId="{FE870A0F-64F2-44A0-BAB6-7CDB1F7F07C9}">
      <dgm:prSet/>
      <dgm:spPr/>
      <dgm:t>
        <a:bodyPr/>
        <a:lstStyle/>
        <a:p>
          <a:endParaRPr lang="en-US"/>
        </a:p>
      </dgm:t>
    </dgm:pt>
    <dgm:pt modelId="{E7DAB5AD-E40D-48F7-AC3D-B69B46D53B24}" type="pres">
      <dgm:prSet presAssocID="{81D9ED0D-E199-461F-8E46-193B4C6DED19}" presName="linear" presStyleCnt="0">
        <dgm:presLayoutVars>
          <dgm:dir/>
          <dgm:animLvl val="lvl"/>
          <dgm:resizeHandles val="exact"/>
        </dgm:presLayoutVars>
      </dgm:prSet>
      <dgm:spPr/>
    </dgm:pt>
    <dgm:pt modelId="{9500B0C3-39FA-42D9-96A6-66832BAA3BB3}" type="pres">
      <dgm:prSet presAssocID="{B124DBB9-6259-4A48-AE1E-E2E662612DBC}" presName="parentLin" presStyleCnt="0"/>
      <dgm:spPr/>
    </dgm:pt>
    <dgm:pt modelId="{0D7049F0-D206-4429-9D29-7B02F75E4DCE}" type="pres">
      <dgm:prSet presAssocID="{B124DBB9-6259-4A48-AE1E-E2E662612DBC}" presName="parentLeftMargin" presStyleLbl="node1" presStyleIdx="0" presStyleCnt="4"/>
      <dgm:spPr/>
    </dgm:pt>
    <dgm:pt modelId="{91911AC6-B167-473C-BC0D-683A1DF1975C}" type="pres">
      <dgm:prSet presAssocID="{B124DBB9-6259-4A48-AE1E-E2E662612D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B13462-BFDC-48B0-B220-2D5DE95C1677}" type="pres">
      <dgm:prSet presAssocID="{B124DBB9-6259-4A48-AE1E-E2E662612DBC}" presName="negativeSpace" presStyleCnt="0"/>
      <dgm:spPr/>
    </dgm:pt>
    <dgm:pt modelId="{DD6A55AA-B701-4089-90E6-3A29F10130C8}" type="pres">
      <dgm:prSet presAssocID="{B124DBB9-6259-4A48-AE1E-E2E662612DBC}" presName="childText" presStyleLbl="conFgAcc1" presStyleIdx="0" presStyleCnt="4">
        <dgm:presLayoutVars>
          <dgm:bulletEnabled val="1"/>
        </dgm:presLayoutVars>
      </dgm:prSet>
      <dgm:spPr/>
    </dgm:pt>
    <dgm:pt modelId="{1FF6F91D-6BAB-4C85-8A0B-7DC0237087E7}" type="pres">
      <dgm:prSet presAssocID="{E6F1188D-55EE-4813-AD75-D395C8D09A7C}" presName="spaceBetweenRectangles" presStyleCnt="0"/>
      <dgm:spPr/>
    </dgm:pt>
    <dgm:pt modelId="{ED282377-7AA8-49A0-9F84-0CBD0740BA15}" type="pres">
      <dgm:prSet presAssocID="{DB5B4C6C-1BE6-4807-91A2-EB5B6CB70344}" presName="parentLin" presStyleCnt="0"/>
      <dgm:spPr/>
    </dgm:pt>
    <dgm:pt modelId="{0A1B7D4E-7D40-46B3-BF58-876EF5A5C83E}" type="pres">
      <dgm:prSet presAssocID="{DB5B4C6C-1BE6-4807-91A2-EB5B6CB70344}" presName="parentLeftMargin" presStyleLbl="node1" presStyleIdx="0" presStyleCnt="4"/>
      <dgm:spPr/>
    </dgm:pt>
    <dgm:pt modelId="{5D399DD9-BDDA-4ED9-8436-0CA33AAC4EB5}" type="pres">
      <dgm:prSet presAssocID="{DB5B4C6C-1BE6-4807-91A2-EB5B6CB703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C7FE0B-5F65-477D-B6E2-D53014A340FB}" type="pres">
      <dgm:prSet presAssocID="{DB5B4C6C-1BE6-4807-91A2-EB5B6CB70344}" presName="negativeSpace" presStyleCnt="0"/>
      <dgm:spPr/>
    </dgm:pt>
    <dgm:pt modelId="{27529EEF-4DD5-4612-9F1E-26BE817C13B3}" type="pres">
      <dgm:prSet presAssocID="{DB5B4C6C-1BE6-4807-91A2-EB5B6CB70344}" presName="childText" presStyleLbl="conFgAcc1" presStyleIdx="1" presStyleCnt="4">
        <dgm:presLayoutVars>
          <dgm:bulletEnabled val="1"/>
        </dgm:presLayoutVars>
      </dgm:prSet>
      <dgm:spPr/>
    </dgm:pt>
    <dgm:pt modelId="{B61A13C6-7642-4095-BA10-A7E00A6F9A42}" type="pres">
      <dgm:prSet presAssocID="{3D4D15C4-A24B-4393-A7CA-8D3D0F8BA4E8}" presName="spaceBetweenRectangles" presStyleCnt="0"/>
      <dgm:spPr/>
    </dgm:pt>
    <dgm:pt modelId="{F476D32F-EA5B-48EA-88B9-98654715918E}" type="pres">
      <dgm:prSet presAssocID="{0FCC033C-75A6-4BF8-8391-28FDD3207E09}" presName="parentLin" presStyleCnt="0"/>
      <dgm:spPr/>
    </dgm:pt>
    <dgm:pt modelId="{F0132D88-ED8B-4631-8471-51234DE9C185}" type="pres">
      <dgm:prSet presAssocID="{0FCC033C-75A6-4BF8-8391-28FDD3207E09}" presName="parentLeftMargin" presStyleLbl="node1" presStyleIdx="1" presStyleCnt="4"/>
      <dgm:spPr/>
    </dgm:pt>
    <dgm:pt modelId="{77600523-0609-416C-BCEE-EFA8A93F34B9}" type="pres">
      <dgm:prSet presAssocID="{0FCC033C-75A6-4BF8-8391-28FDD3207E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725A7B-AA24-4D0E-B1FC-18E4BF25E5B9}" type="pres">
      <dgm:prSet presAssocID="{0FCC033C-75A6-4BF8-8391-28FDD3207E09}" presName="negativeSpace" presStyleCnt="0"/>
      <dgm:spPr/>
    </dgm:pt>
    <dgm:pt modelId="{A9005992-5FDB-4471-9AC9-3B3C2D808F31}" type="pres">
      <dgm:prSet presAssocID="{0FCC033C-75A6-4BF8-8391-28FDD3207E09}" presName="childText" presStyleLbl="conFgAcc1" presStyleIdx="2" presStyleCnt="4">
        <dgm:presLayoutVars>
          <dgm:bulletEnabled val="1"/>
        </dgm:presLayoutVars>
      </dgm:prSet>
      <dgm:spPr/>
    </dgm:pt>
    <dgm:pt modelId="{FCFAFCFE-9ACE-400D-8F1A-11783BC8C077}" type="pres">
      <dgm:prSet presAssocID="{60F9926D-74C7-4F93-95DE-85119687A333}" presName="spaceBetweenRectangles" presStyleCnt="0"/>
      <dgm:spPr/>
    </dgm:pt>
    <dgm:pt modelId="{510EDEE3-9B9B-462E-B240-0DAC243585B1}" type="pres">
      <dgm:prSet presAssocID="{836A55D2-2D70-4693-9631-FAA242AD689D}" presName="parentLin" presStyleCnt="0"/>
      <dgm:spPr/>
    </dgm:pt>
    <dgm:pt modelId="{8844798D-D58B-4CAB-A8DB-77C1F60E46F1}" type="pres">
      <dgm:prSet presAssocID="{836A55D2-2D70-4693-9631-FAA242AD689D}" presName="parentLeftMargin" presStyleLbl="node1" presStyleIdx="2" presStyleCnt="4"/>
      <dgm:spPr/>
    </dgm:pt>
    <dgm:pt modelId="{0FBC0A3E-858A-4B18-9F83-9504F02945FF}" type="pres">
      <dgm:prSet presAssocID="{836A55D2-2D70-4693-9631-FAA242AD689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8FDC5A-59D2-4CCC-BD84-EA2379387CCC}" type="pres">
      <dgm:prSet presAssocID="{836A55D2-2D70-4693-9631-FAA242AD689D}" presName="negativeSpace" presStyleCnt="0"/>
      <dgm:spPr/>
    </dgm:pt>
    <dgm:pt modelId="{86B8A566-49D2-4AC2-A715-5EDE38D646E9}" type="pres">
      <dgm:prSet presAssocID="{836A55D2-2D70-4693-9631-FAA242AD689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04FA03-EB08-4BCA-89E0-E56C2D9197BB}" srcId="{81D9ED0D-E199-461F-8E46-193B4C6DED19}" destId="{0FCC033C-75A6-4BF8-8391-28FDD3207E09}" srcOrd="2" destOrd="0" parTransId="{F260D307-9E12-4A60-8BDD-3E36BE12486B}" sibTransId="{60F9926D-74C7-4F93-95DE-85119687A333}"/>
    <dgm:cxn modelId="{EBD49408-662A-470D-9EBE-7577C46E5FAF}" type="presOf" srcId="{DB5B4C6C-1BE6-4807-91A2-EB5B6CB70344}" destId="{0A1B7D4E-7D40-46B3-BF58-876EF5A5C83E}" srcOrd="0" destOrd="0" presId="urn:microsoft.com/office/officeart/2005/8/layout/list1"/>
    <dgm:cxn modelId="{FE870A0F-64F2-44A0-BAB6-7CDB1F7F07C9}" srcId="{81D9ED0D-E199-461F-8E46-193B4C6DED19}" destId="{836A55D2-2D70-4693-9631-FAA242AD689D}" srcOrd="3" destOrd="0" parTransId="{89A4D513-795B-465B-8B5F-371AE279B3AF}" sibTransId="{90902555-3F2B-413E-A6B6-47A81C040E20}"/>
    <dgm:cxn modelId="{DB017C1B-668E-4DE4-8E31-7471CFD855C2}" type="presOf" srcId="{836A55D2-2D70-4693-9631-FAA242AD689D}" destId="{8844798D-D58B-4CAB-A8DB-77C1F60E46F1}" srcOrd="0" destOrd="0" presId="urn:microsoft.com/office/officeart/2005/8/layout/list1"/>
    <dgm:cxn modelId="{3006B224-5D1E-4894-B345-E5C0E0671B88}" srcId="{81D9ED0D-E199-461F-8E46-193B4C6DED19}" destId="{B124DBB9-6259-4A48-AE1E-E2E662612DBC}" srcOrd="0" destOrd="0" parTransId="{4B98E401-4897-4303-B781-1C8028C053D7}" sibTransId="{E6F1188D-55EE-4813-AD75-D395C8D09A7C}"/>
    <dgm:cxn modelId="{E0D12436-9254-4B85-A357-39DAE09DA229}" type="presOf" srcId="{0FCC033C-75A6-4BF8-8391-28FDD3207E09}" destId="{F0132D88-ED8B-4631-8471-51234DE9C185}" srcOrd="0" destOrd="0" presId="urn:microsoft.com/office/officeart/2005/8/layout/list1"/>
    <dgm:cxn modelId="{3304F44F-5090-4038-A143-1F3699060975}" srcId="{81D9ED0D-E199-461F-8E46-193B4C6DED19}" destId="{DB5B4C6C-1BE6-4807-91A2-EB5B6CB70344}" srcOrd="1" destOrd="0" parTransId="{7BD4ACBF-F61D-4669-9F3B-06819E4F3DCD}" sibTransId="{3D4D15C4-A24B-4393-A7CA-8D3D0F8BA4E8}"/>
    <dgm:cxn modelId="{D3C18A9E-BB38-4EE1-941C-D9ADC17DF238}" type="presOf" srcId="{0FCC033C-75A6-4BF8-8391-28FDD3207E09}" destId="{77600523-0609-416C-BCEE-EFA8A93F34B9}" srcOrd="1" destOrd="0" presId="urn:microsoft.com/office/officeart/2005/8/layout/list1"/>
    <dgm:cxn modelId="{337948A2-E97D-49CC-8C78-62CFD0865D5A}" type="presOf" srcId="{DB5B4C6C-1BE6-4807-91A2-EB5B6CB70344}" destId="{5D399DD9-BDDA-4ED9-8436-0CA33AAC4EB5}" srcOrd="1" destOrd="0" presId="urn:microsoft.com/office/officeart/2005/8/layout/list1"/>
    <dgm:cxn modelId="{A76924A3-BF80-499D-8211-61F7A95C7084}" type="presOf" srcId="{B124DBB9-6259-4A48-AE1E-E2E662612DBC}" destId="{91911AC6-B167-473C-BC0D-683A1DF1975C}" srcOrd="1" destOrd="0" presId="urn:microsoft.com/office/officeart/2005/8/layout/list1"/>
    <dgm:cxn modelId="{5549F6B4-79CF-4891-9F78-BCFBDE462109}" type="presOf" srcId="{81D9ED0D-E199-461F-8E46-193B4C6DED19}" destId="{E7DAB5AD-E40D-48F7-AC3D-B69B46D53B24}" srcOrd="0" destOrd="0" presId="urn:microsoft.com/office/officeart/2005/8/layout/list1"/>
    <dgm:cxn modelId="{3A3D8AE5-67A1-417E-B684-AA8E6122B2ED}" type="presOf" srcId="{836A55D2-2D70-4693-9631-FAA242AD689D}" destId="{0FBC0A3E-858A-4B18-9F83-9504F02945FF}" srcOrd="1" destOrd="0" presId="urn:microsoft.com/office/officeart/2005/8/layout/list1"/>
    <dgm:cxn modelId="{048134F4-5799-49C4-94DC-4D7182698A82}" type="presOf" srcId="{B124DBB9-6259-4A48-AE1E-E2E662612DBC}" destId="{0D7049F0-D206-4429-9D29-7B02F75E4DCE}" srcOrd="0" destOrd="0" presId="urn:microsoft.com/office/officeart/2005/8/layout/list1"/>
    <dgm:cxn modelId="{D715BD04-3887-4D45-AAD1-07B108AC1276}" type="presParOf" srcId="{E7DAB5AD-E40D-48F7-AC3D-B69B46D53B24}" destId="{9500B0C3-39FA-42D9-96A6-66832BAA3BB3}" srcOrd="0" destOrd="0" presId="urn:microsoft.com/office/officeart/2005/8/layout/list1"/>
    <dgm:cxn modelId="{0B4F8C73-3686-4FD4-9BE7-EC68A8EB0B48}" type="presParOf" srcId="{9500B0C3-39FA-42D9-96A6-66832BAA3BB3}" destId="{0D7049F0-D206-4429-9D29-7B02F75E4DCE}" srcOrd="0" destOrd="0" presId="urn:microsoft.com/office/officeart/2005/8/layout/list1"/>
    <dgm:cxn modelId="{A0108BDB-5E3A-42B6-BE59-25269589B250}" type="presParOf" srcId="{9500B0C3-39FA-42D9-96A6-66832BAA3BB3}" destId="{91911AC6-B167-473C-BC0D-683A1DF1975C}" srcOrd="1" destOrd="0" presId="urn:microsoft.com/office/officeart/2005/8/layout/list1"/>
    <dgm:cxn modelId="{8D2B5F93-3A9D-40FA-ABB8-7EC2B18C555A}" type="presParOf" srcId="{E7DAB5AD-E40D-48F7-AC3D-B69B46D53B24}" destId="{6AB13462-BFDC-48B0-B220-2D5DE95C1677}" srcOrd="1" destOrd="0" presId="urn:microsoft.com/office/officeart/2005/8/layout/list1"/>
    <dgm:cxn modelId="{69238990-93F9-4FB7-84C4-66995AE70B92}" type="presParOf" srcId="{E7DAB5AD-E40D-48F7-AC3D-B69B46D53B24}" destId="{DD6A55AA-B701-4089-90E6-3A29F10130C8}" srcOrd="2" destOrd="0" presId="urn:microsoft.com/office/officeart/2005/8/layout/list1"/>
    <dgm:cxn modelId="{9854B6B9-95E8-4AD7-A618-97A7D40C7CAF}" type="presParOf" srcId="{E7DAB5AD-E40D-48F7-AC3D-B69B46D53B24}" destId="{1FF6F91D-6BAB-4C85-8A0B-7DC0237087E7}" srcOrd="3" destOrd="0" presId="urn:microsoft.com/office/officeart/2005/8/layout/list1"/>
    <dgm:cxn modelId="{7ABF6E60-2EC5-484D-A7C3-8F6374A7481C}" type="presParOf" srcId="{E7DAB5AD-E40D-48F7-AC3D-B69B46D53B24}" destId="{ED282377-7AA8-49A0-9F84-0CBD0740BA15}" srcOrd="4" destOrd="0" presId="urn:microsoft.com/office/officeart/2005/8/layout/list1"/>
    <dgm:cxn modelId="{B5DCE0DE-98A6-43B1-9897-0A5E9F8CEDDB}" type="presParOf" srcId="{ED282377-7AA8-49A0-9F84-0CBD0740BA15}" destId="{0A1B7D4E-7D40-46B3-BF58-876EF5A5C83E}" srcOrd="0" destOrd="0" presId="urn:microsoft.com/office/officeart/2005/8/layout/list1"/>
    <dgm:cxn modelId="{D6B66416-14DE-4843-8D9E-253B67363430}" type="presParOf" srcId="{ED282377-7AA8-49A0-9F84-0CBD0740BA15}" destId="{5D399DD9-BDDA-4ED9-8436-0CA33AAC4EB5}" srcOrd="1" destOrd="0" presId="urn:microsoft.com/office/officeart/2005/8/layout/list1"/>
    <dgm:cxn modelId="{DBB3D7D8-3ED7-44DC-A98A-F4CC4B0F7FFD}" type="presParOf" srcId="{E7DAB5AD-E40D-48F7-AC3D-B69B46D53B24}" destId="{72C7FE0B-5F65-477D-B6E2-D53014A340FB}" srcOrd="5" destOrd="0" presId="urn:microsoft.com/office/officeart/2005/8/layout/list1"/>
    <dgm:cxn modelId="{284E07CB-94AF-42B4-9618-9C2493EA2464}" type="presParOf" srcId="{E7DAB5AD-E40D-48F7-AC3D-B69B46D53B24}" destId="{27529EEF-4DD5-4612-9F1E-26BE817C13B3}" srcOrd="6" destOrd="0" presId="urn:microsoft.com/office/officeart/2005/8/layout/list1"/>
    <dgm:cxn modelId="{3A54C088-4F87-4448-BEC8-79E21BA47809}" type="presParOf" srcId="{E7DAB5AD-E40D-48F7-AC3D-B69B46D53B24}" destId="{B61A13C6-7642-4095-BA10-A7E00A6F9A42}" srcOrd="7" destOrd="0" presId="urn:microsoft.com/office/officeart/2005/8/layout/list1"/>
    <dgm:cxn modelId="{F0B7454F-15C7-4F06-BD05-9EE3AD5D6D95}" type="presParOf" srcId="{E7DAB5AD-E40D-48F7-AC3D-B69B46D53B24}" destId="{F476D32F-EA5B-48EA-88B9-98654715918E}" srcOrd="8" destOrd="0" presId="urn:microsoft.com/office/officeart/2005/8/layout/list1"/>
    <dgm:cxn modelId="{8D508100-A387-43E0-AB66-F7DB7F9BE155}" type="presParOf" srcId="{F476D32F-EA5B-48EA-88B9-98654715918E}" destId="{F0132D88-ED8B-4631-8471-51234DE9C185}" srcOrd="0" destOrd="0" presId="urn:microsoft.com/office/officeart/2005/8/layout/list1"/>
    <dgm:cxn modelId="{FAE79654-C6B5-4939-A2D0-0ED1E732FA2F}" type="presParOf" srcId="{F476D32F-EA5B-48EA-88B9-98654715918E}" destId="{77600523-0609-416C-BCEE-EFA8A93F34B9}" srcOrd="1" destOrd="0" presId="urn:microsoft.com/office/officeart/2005/8/layout/list1"/>
    <dgm:cxn modelId="{B293AFC3-682B-4F2F-92F1-6AF6E97E8418}" type="presParOf" srcId="{E7DAB5AD-E40D-48F7-AC3D-B69B46D53B24}" destId="{DE725A7B-AA24-4D0E-B1FC-18E4BF25E5B9}" srcOrd="9" destOrd="0" presId="urn:microsoft.com/office/officeart/2005/8/layout/list1"/>
    <dgm:cxn modelId="{A7018B0D-1B00-49C8-A639-343F5D82C170}" type="presParOf" srcId="{E7DAB5AD-E40D-48F7-AC3D-B69B46D53B24}" destId="{A9005992-5FDB-4471-9AC9-3B3C2D808F31}" srcOrd="10" destOrd="0" presId="urn:microsoft.com/office/officeart/2005/8/layout/list1"/>
    <dgm:cxn modelId="{7FDF57F8-D0AF-43CA-A669-1535F4BB5E25}" type="presParOf" srcId="{E7DAB5AD-E40D-48F7-AC3D-B69B46D53B24}" destId="{FCFAFCFE-9ACE-400D-8F1A-11783BC8C077}" srcOrd="11" destOrd="0" presId="urn:microsoft.com/office/officeart/2005/8/layout/list1"/>
    <dgm:cxn modelId="{082AF9D3-19BB-46CB-8600-38B1357A88BA}" type="presParOf" srcId="{E7DAB5AD-E40D-48F7-AC3D-B69B46D53B24}" destId="{510EDEE3-9B9B-462E-B240-0DAC243585B1}" srcOrd="12" destOrd="0" presId="urn:microsoft.com/office/officeart/2005/8/layout/list1"/>
    <dgm:cxn modelId="{3D28EB95-8002-4E28-9D74-B78D84235751}" type="presParOf" srcId="{510EDEE3-9B9B-462E-B240-0DAC243585B1}" destId="{8844798D-D58B-4CAB-A8DB-77C1F60E46F1}" srcOrd="0" destOrd="0" presId="urn:microsoft.com/office/officeart/2005/8/layout/list1"/>
    <dgm:cxn modelId="{DBEC3E7B-46FF-42B5-8C52-46D516B2BCCA}" type="presParOf" srcId="{510EDEE3-9B9B-462E-B240-0DAC243585B1}" destId="{0FBC0A3E-858A-4B18-9F83-9504F02945FF}" srcOrd="1" destOrd="0" presId="urn:microsoft.com/office/officeart/2005/8/layout/list1"/>
    <dgm:cxn modelId="{BC85FBBE-7300-4E87-B2EE-D1C562FB4413}" type="presParOf" srcId="{E7DAB5AD-E40D-48F7-AC3D-B69B46D53B24}" destId="{558FDC5A-59D2-4CCC-BD84-EA2379387CCC}" srcOrd="13" destOrd="0" presId="urn:microsoft.com/office/officeart/2005/8/layout/list1"/>
    <dgm:cxn modelId="{E5AAA143-08FE-41FD-B874-07528F339704}" type="presParOf" srcId="{E7DAB5AD-E40D-48F7-AC3D-B69B46D53B24}" destId="{86B8A566-49D2-4AC2-A715-5EDE38D646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D9ED0D-E199-461F-8E46-193B4C6DED1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24DBB9-6259-4A48-AE1E-E2E662612DBC}">
      <dgm:prSet/>
      <dgm:spPr/>
      <dgm:t>
        <a:bodyPr/>
        <a:lstStyle/>
        <a:p>
          <a:pPr rtl="0"/>
          <a:r>
            <a:rPr lang="tr-TR" b="0" baseline="0" dirty="0"/>
            <a:t>Bazal </a:t>
          </a:r>
          <a:r>
            <a:rPr lang="tr-TR" b="0" baseline="0" dirty="0">
              <a:latin typeface="Meiryo"/>
            </a:rPr>
            <a:t>Metabolizma</a:t>
          </a:r>
          <a:r>
            <a:rPr lang="tr-TR" b="0" baseline="0" dirty="0"/>
            <a:t> </a:t>
          </a:r>
          <a:r>
            <a:rPr lang="tr-TR" b="0" baseline="0" dirty="0">
              <a:latin typeface="Meiryo"/>
            </a:rPr>
            <a:t>Hızını</a:t>
          </a:r>
          <a:r>
            <a:rPr lang="tr-TR" dirty="0">
              <a:latin typeface="Meiryo"/>
            </a:rPr>
            <a:t> Hesaplama</a:t>
          </a:r>
          <a:endParaRPr lang="en-US" dirty="0"/>
        </a:p>
      </dgm:t>
    </dgm:pt>
    <dgm:pt modelId="{4B98E401-4897-4303-B781-1C8028C053D7}" type="parTrans" cxnId="{3006B224-5D1E-4894-B345-E5C0E0671B88}">
      <dgm:prSet/>
      <dgm:spPr/>
      <dgm:t>
        <a:bodyPr/>
        <a:lstStyle/>
        <a:p>
          <a:endParaRPr lang="en-US"/>
        </a:p>
      </dgm:t>
    </dgm:pt>
    <dgm:pt modelId="{E6F1188D-55EE-4813-AD75-D395C8D09A7C}" type="sibTrans" cxnId="{3006B224-5D1E-4894-B345-E5C0E0671B88}">
      <dgm:prSet/>
      <dgm:spPr/>
      <dgm:t>
        <a:bodyPr/>
        <a:lstStyle/>
        <a:p>
          <a:endParaRPr lang="en-US"/>
        </a:p>
      </dgm:t>
    </dgm:pt>
    <dgm:pt modelId="{DB5B4C6C-1BE6-4807-91A2-EB5B6CB70344}">
      <dgm:prSet/>
      <dgm:spPr/>
      <dgm:t>
        <a:bodyPr/>
        <a:lstStyle/>
        <a:p>
          <a:pPr rtl="0"/>
          <a:r>
            <a:rPr lang="tr-TR" b="0" baseline="0" dirty="0"/>
            <a:t>Aktif </a:t>
          </a:r>
          <a:r>
            <a:rPr lang="tr-TR" b="0" baseline="0" dirty="0">
              <a:latin typeface="Meiryo"/>
            </a:rPr>
            <a:t>Metabolizma</a:t>
          </a:r>
          <a:r>
            <a:rPr lang="tr-TR" b="0" baseline="0" dirty="0"/>
            <a:t> </a:t>
          </a:r>
          <a:r>
            <a:rPr lang="tr-TR" b="0" baseline="0" dirty="0">
              <a:latin typeface="Meiryo"/>
            </a:rPr>
            <a:t>Hızını Hesaplama</a:t>
          </a:r>
          <a:endParaRPr lang="en-US" dirty="0"/>
        </a:p>
      </dgm:t>
    </dgm:pt>
    <dgm:pt modelId="{7BD4ACBF-F61D-4669-9F3B-06819E4F3DCD}" type="parTrans" cxnId="{3304F44F-5090-4038-A143-1F3699060975}">
      <dgm:prSet/>
      <dgm:spPr/>
      <dgm:t>
        <a:bodyPr/>
        <a:lstStyle/>
        <a:p>
          <a:endParaRPr lang="en-US"/>
        </a:p>
      </dgm:t>
    </dgm:pt>
    <dgm:pt modelId="{3D4D15C4-A24B-4393-A7CA-8D3D0F8BA4E8}" type="sibTrans" cxnId="{3304F44F-5090-4038-A143-1F3699060975}">
      <dgm:prSet/>
      <dgm:spPr/>
      <dgm:t>
        <a:bodyPr/>
        <a:lstStyle/>
        <a:p>
          <a:endParaRPr lang="en-US"/>
        </a:p>
      </dgm:t>
    </dgm:pt>
    <dgm:pt modelId="{0FCC033C-75A6-4BF8-8391-28FDD3207E09}">
      <dgm:prSet/>
      <dgm:spPr/>
      <dgm:t>
        <a:bodyPr/>
        <a:lstStyle/>
        <a:p>
          <a:pPr rtl="0"/>
          <a:r>
            <a:rPr lang="tr-TR" b="0" baseline="0" dirty="0"/>
            <a:t>Hedef Kilo</a:t>
          </a:r>
          <a:r>
            <a:rPr lang="tr-TR" dirty="0">
              <a:latin typeface="Meiryo"/>
            </a:rPr>
            <a:t> için Teoriler</a:t>
          </a:r>
          <a:endParaRPr lang="en-US" dirty="0"/>
        </a:p>
      </dgm:t>
    </dgm:pt>
    <dgm:pt modelId="{F260D307-9E12-4A60-8BDD-3E36BE12486B}" type="parTrans" cxnId="{3C04FA03-EB08-4BCA-89E0-E56C2D9197BB}">
      <dgm:prSet/>
      <dgm:spPr/>
      <dgm:t>
        <a:bodyPr/>
        <a:lstStyle/>
        <a:p>
          <a:endParaRPr lang="en-US"/>
        </a:p>
      </dgm:t>
    </dgm:pt>
    <dgm:pt modelId="{60F9926D-74C7-4F93-95DE-85119687A333}" type="sibTrans" cxnId="{3C04FA03-EB08-4BCA-89E0-E56C2D9197BB}">
      <dgm:prSet/>
      <dgm:spPr/>
      <dgm:t>
        <a:bodyPr/>
        <a:lstStyle/>
        <a:p>
          <a:endParaRPr lang="en-US"/>
        </a:p>
      </dgm:t>
    </dgm:pt>
    <dgm:pt modelId="{836A55D2-2D70-4693-9631-FAA242AD689D}">
      <dgm:prSet/>
      <dgm:spPr/>
      <dgm:t>
        <a:bodyPr/>
        <a:lstStyle/>
        <a:p>
          <a:pPr rtl="0"/>
          <a:r>
            <a:rPr lang="tr-TR" b="0" baseline="0" dirty="0"/>
            <a:t>Kalori Tavsiyesi</a:t>
          </a:r>
          <a:r>
            <a:rPr lang="tr-TR" dirty="0">
              <a:latin typeface="Meiryo"/>
            </a:rPr>
            <a:t> için Teoriler</a:t>
          </a:r>
          <a:endParaRPr lang="en-US" dirty="0"/>
        </a:p>
      </dgm:t>
    </dgm:pt>
    <dgm:pt modelId="{89A4D513-795B-465B-8B5F-371AE279B3AF}" type="parTrans" cxnId="{FE870A0F-64F2-44A0-BAB6-7CDB1F7F07C9}">
      <dgm:prSet/>
      <dgm:spPr/>
      <dgm:t>
        <a:bodyPr/>
        <a:lstStyle/>
        <a:p>
          <a:endParaRPr lang="en-US"/>
        </a:p>
      </dgm:t>
    </dgm:pt>
    <dgm:pt modelId="{90902555-3F2B-413E-A6B6-47A81C040E20}" type="sibTrans" cxnId="{FE870A0F-64F2-44A0-BAB6-7CDB1F7F07C9}">
      <dgm:prSet/>
      <dgm:spPr/>
      <dgm:t>
        <a:bodyPr/>
        <a:lstStyle/>
        <a:p>
          <a:endParaRPr lang="en-US"/>
        </a:p>
      </dgm:t>
    </dgm:pt>
    <dgm:pt modelId="{E7DAB5AD-E40D-48F7-AC3D-B69B46D53B24}" type="pres">
      <dgm:prSet presAssocID="{81D9ED0D-E199-461F-8E46-193B4C6DED19}" presName="linear" presStyleCnt="0">
        <dgm:presLayoutVars>
          <dgm:dir/>
          <dgm:animLvl val="lvl"/>
          <dgm:resizeHandles val="exact"/>
        </dgm:presLayoutVars>
      </dgm:prSet>
      <dgm:spPr/>
    </dgm:pt>
    <dgm:pt modelId="{9500B0C3-39FA-42D9-96A6-66832BAA3BB3}" type="pres">
      <dgm:prSet presAssocID="{B124DBB9-6259-4A48-AE1E-E2E662612DBC}" presName="parentLin" presStyleCnt="0"/>
      <dgm:spPr/>
    </dgm:pt>
    <dgm:pt modelId="{0D7049F0-D206-4429-9D29-7B02F75E4DCE}" type="pres">
      <dgm:prSet presAssocID="{B124DBB9-6259-4A48-AE1E-E2E662612DBC}" presName="parentLeftMargin" presStyleLbl="node1" presStyleIdx="0" presStyleCnt="4"/>
      <dgm:spPr/>
    </dgm:pt>
    <dgm:pt modelId="{91911AC6-B167-473C-BC0D-683A1DF1975C}" type="pres">
      <dgm:prSet presAssocID="{B124DBB9-6259-4A48-AE1E-E2E662612D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B13462-BFDC-48B0-B220-2D5DE95C1677}" type="pres">
      <dgm:prSet presAssocID="{B124DBB9-6259-4A48-AE1E-E2E662612DBC}" presName="negativeSpace" presStyleCnt="0"/>
      <dgm:spPr/>
    </dgm:pt>
    <dgm:pt modelId="{DD6A55AA-B701-4089-90E6-3A29F10130C8}" type="pres">
      <dgm:prSet presAssocID="{B124DBB9-6259-4A48-AE1E-E2E662612DBC}" presName="childText" presStyleLbl="conFgAcc1" presStyleIdx="0" presStyleCnt="4">
        <dgm:presLayoutVars>
          <dgm:bulletEnabled val="1"/>
        </dgm:presLayoutVars>
      </dgm:prSet>
      <dgm:spPr/>
    </dgm:pt>
    <dgm:pt modelId="{1FF6F91D-6BAB-4C85-8A0B-7DC0237087E7}" type="pres">
      <dgm:prSet presAssocID="{E6F1188D-55EE-4813-AD75-D395C8D09A7C}" presName="spaceBetweenRectangles" presStyleCnt="0"/>
      <dgm:spPr/>
    </dgm:pt>
    <dgm:pt modelId="{ED282377-7AA8-49A0-9F84-0CBD0740BA15}" type="pres">
      <dgm:prSet presAssocID="{DB5B4C6C-1BE6-4807-91A2-EB5B6CB70344}" presName="parentLin" presStyleCnt="0"/>
      <dgm:spPr/>
    </dgm:pt>
    <dgm:pt modelId="{0A1B7D4E-7D40-46B3-BF58-876EF5A5C83E}" type="pres">
      <dgm:prSet presAssocID="{DB5B4C6C-1BE6-4807-91A2-EB5B6CB70344}" presName="parentLeftMargin" presStyleLbl="node1" presStyleIdx="0" presStyleCnt="4"/>
      <dgm:spPr/>
    </dgm:pt>
    <dgm:pt modelId="{5D399DD9-BDDA-4ED9-8436-0CA33AAC4EB5}" type="pres">
      <dgm:prSet presAssocID="{DB5B4C6C-1BE6-4807-91A2-EB5B6CB703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C7FE0B-5F65-477D-B6E2-D53014A340FB}" type="pres">
      <dgm:prSet presAssocID="{DB5B4C6C-1BE6-4807-91A2-EB5B6CB70344}" presName="negativeSpace" presStyleCnt="0"/>
      <dgm:spPr/>
    </dgm:pt>
    <dgm:pt modelId="{27529EEF-4DD5-4612-9F1E-26BE817C13B3}" type="pres">
      <dgm:prSet presAssocID="{DB5B4C6C-1BE6-4807-91A2-EB5B6CB70344}" presName="childText" presStyleLbl="conFgAcc1" presStyleIdx="1" presStyleCnt="4">
        <dgm:presLayoutVars>
          <dgm:bulletEnabled val="1"/>
        </dgm:presLayoutVars>
      </dgm:prSet>
      <dgm:spPr/>
    </dgm:pt>
    <dgm:pt modelId="{B61A13C6-7642-4095-BA10-A7E00A6F9A42}" type="pres">
      <dgm:prSet presAssocID="{3D4D15C4-A24B-4393-A7CA-8D3D0F8BA4E8}" presName="spaceBetweenRectangles" presStyleCnt="0"/>
      <dgm:spPr/>
    </dgm:pt>
    <dgm:pt modelId="{F476D32F-EA5B-48EA-88B9-98654715918E}" type="pres">
      <dgm:prSet presAssocID="{0FCC033C-75A6-4BF8-8391-28FDD3207E09}" presName="parentLin" presStyleCnt="0"/>
      <dgm:spPr/>
    </dgm:pt>
    <dgm:pt modelId="{F0132D88-ED8B-4631-8471-51234DE9C185}" type="pres">
      <dgm:prSet presAssocID="{0FCC033C-75A6-4BF8-8391-28FDD3207E09}" presName="parentLeftMargin" presStyleLbl="node1" presStyleIdx="1" presStyleCnt="4"/>
      <dgm:spPr/>
    </dgm:pt>
    <dgm:pt modelId="{77600523-0609-416C-BCEE-EFA8A93F34B9}" type="pres">
      <dgm:prSet presAssocID="{0FCC033C-75A6-4BF8-8391-28FDD3207E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725A7B-AA24-4D0E-B1FC-18E4BF25E5B9}" type="pres">
      <dgm:prSet presAssocID="{0FCC033C-75A6-4BF8-8391-28FDD3207E09}" presName="negativeSpace" presStyleCnt="0"/>
      <dgm:spPr/>
    </dgm:pt>
    <dgm:pt modelId="{A9005992-5FDB-4471-9AC9-3B3C2D808F31}" type="pres">
      <dgm:prSet presAssocID="{0FCC033C-75A6-4BF8-8391-28FDD3207E09}" presName="childText" presStyleLbl="conFgAcc1" presStyleIdx="2" presStyleCnt="4">
        <dgm:presLayoutVars>
          <dgm:bulletEnabled val="1"/>
        </dgm:presLayoutVars>
      </dgm:prSet>
      <dgm:spPr/>
    </dgm:pt>
    <dgm:pt modelId="{FCFAFCFE-9ACE-400D-8F1A-11783BC8C077}" type="pres">
      <dgm:prSet presAssocID="{60F9926D-74C7-4F93-95DE-85119687A333}" presName="spaceBetweenRectangles" presStyleCnt="0"/>
      <dgm:spPr/>
    </dgm:pt>
    <dgm:pt modelId="{510EDEE3-9B9B-462E-B240-0DAC243585B1}" type="pres">
      <dgm:prSet presAssocID="{836A55D2-2D70-4693-9631-FAA242AD689D}" presName="parentLin" presStyleCnt="0"/>
      <dgm:spPr/>
    </dgm:pt>
    <dgm:pt modelId="{8844798D-D58B-4CAB-A8DB-77C1F60E46F1}" type="pres">
      <dgm:prSet presAssocID="{836A55D2-2D70-4693-9631-FAA242AD689D}" presName="parentLeftMargin" presStyleLbl="node1" presStyleIdx="2" presStyleCnt="4"/>
      <dgm:spPr/>
    </dgm:pt>
    <dgm:pt modelId="{0FBC0A3E-858A-4B18-9F83-9504F02945FF}" type="pres">
      <dgm:prSet presAssocID="{836A55D2-2D70-4693-9631-FAA242AD689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8FDC5A-59D2-4CCC-BD84-EA2379387CCC}" type="pres">
      <dgm:prSet presAssocID="{836A55D2-2D70-4693-9631-FAA242AD689D}" presName="negativeSpace" presStyleCnt="0"/>
      <dgm:spPr/>
    </dgm:pt>
    <dgm:pt modelId="{86B8A566-49D2-4AC2-A715-5EDE38D646E9}" type="pres">
      <dgm:prSet presAssocID="{836A55D2-2D70-4693-9631-FAA242AD689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04FA03-EB08-4BCA-89E0-E56C2D9197BB}" srcId="{81D9ED0D-E199-461F-8E46-193B4C6DED19}" destId="{0FCC033C-75A6-4BF8-8391-28FDD3207E09}" srcOrd="2" destOrd="0" parTransId="{F260D307-9E12-4A60-8BDD-3E36BE12486B}" sibTransId="{60F9926D-74C7-4F93-95DE-85119687A333}"/>
    <dgm:cxn modelId="{EBD49408-662A-470D-9EBE-7577C46E5FAF}" type="presOf" srcId="{DB5B4C6C-1BE6-4807-91A2-EB5B6CB70344}" destId="{0A1B7D4E-7D40-46B3-BF58-876EF5A5C83E}" srcOrd="0" destOrd="0" presId="urn:microsoft.com/office/officeart/2005/8/layout/list1"/>
    <dgm:cxn modelId="{FE870A0F-64F2-44A0-BAB6-7CDB1F7F07C9}" srcId="{81D9ED0D-E199-461F-8E46-193B4C6DED19}" destId="{836A55D2-2D70-4693-9631-FAA242AD689D}" srcOrd="3" destOrd="0" parTransId="{89A4D513-795B-465B-8B5F-371AE279B3AF}" sibTransId="{90902555-3F2B-413E-A6B6-47A81C040E20}"/>
    <dgm:cxn modelId="{DB017C1B-668E-4DE4-8E31-7471CFD855C2}" type="presOf" srcId="{836A55D2-2D70-4693-9631-FAA242AD689D}" destId="{8844798D-D58B-4CAB-A8DB-77C1F60E46F1}" srcOrd="0" destOrd="0" presId="urn:microsoft.com/office/officeart/2005/8/layout/list1"/>
    <dgm:cxn modelId="{3006B224-5D1E-4894-B345-E5C0E0671B88}" srcId="{81D9ED0D-E199-461F-8E46-193B4C6DED19}" destId="{B124DBB9-6259-4A48-AE1E-E2E662612DBC}" srcOrd="0" destOrd="0" parTransId="{4B98E401-4897-4303-B781-1C8028C053D7}" sibTransId="{E6F1188D-55EE-4813-AD75-D395C8D09A7C}"/>
    <dgm:cxn modelId="{E0D12436-9254-4B85-A357-39DAE09DA229}" type="presOf" srcId="{0FCC033C-75A6-4BF8-8391-28FDD3207E09}" destId="{F0132D88-ED8B-4631-8471-51234DE9C185}" srcOrd="0" destOrd="0" presId="urn:microsoft.com/office/officeart/2005/8/layout/list1"/>
    <dgm:cxn modelId="{3304F44F-5090-4038-A143-1F3699060975}" srcId="{81D9ED0D-E199-461F-8E46-193B4C6DED19}" destId="{DB5B4C6C-1BE6-4807-91A2-EB5B6CB70344}" srcOrd="1" destOrd="0" parTransId="{7BD4ACBF-F61D-4669-9F3B-06819E4F3DCD}" sibTransId="{3D4D15C4-A24B-4393-A7CA-8D3D0F8BA4E8}"/>
    <dgm:cxn modelId="{D3C18A9E-BB38-4EE1-941C-D9ADC17DF238}" type="presOf" srcId="{0FCC033C-75A6-4BF8-8391-28FDD3207E09}" destId="{77600523-0609-416C-BCEE-EFA8A93F34B9}" srcOrd="1" destOrd="0" presId="urn:microsoft.com/office/officeart/2005/8/layout/list1"/>
    <dgm:cxn modelId="{337948A2-E97D-49CC-8C78-62CFD0865D5A}" type="presOf" srcId="{DB5B4C6C-1BE6-4807-91A2-EB5B6CB70344}" destId="{5D399DD9-BDDA-4ED9-8436-0CA33AAC4EB5}" srcOrd="1" destOrd="0" presId="urn:microsoft.com/office/officeart/2005/8/layout/list1"/>
    <dgm:cxn modelId="{A76924A3-BF80-499D-8211-61F7A95C7084}" type="presOf" srcId="{B124DBB9-6259-4A48-AE1E-E2E662612DBC}" destId="{91911AC6-B167-473C-BC0D-683A1DF1975C}" srcOrd="1" destOrd="0" presId="urn:microsoft.com/office/officeart/2005/8/layout/list1"/>
    <dgm:cxn modelId="{5549F6B4-79CF-4891-9F78-BCFBDE462109}" type="presOf" srcId="{81D9ED0D-E199-461F-8E46-193B4C6DED19}" destId="{E7DAB5AD-E40D-48F7-AC3D-B69B46D53B24}" srcOrd="0" destOrd="0" presId="urn:microsoft.com/office/officeart/2005/8/layout/list1"/>
    <dgm:cxn modelId="{3A3D8AE5-67A1-417E-B684-AA8E6122B2ED}" type="presOf" srcId="{836A55D2-2D70-4693-9631-FAA242AD689D}" destId="{0FBC0A3E-858A-4B18-9F83-9504F02945FF}" srcOrd="1" destOrd="0" presId="urn:microsoft.com/office/officeart/2005/8/layout/list1"/>
    <dgm:cxn modelId="{048134F4-5799-49C4-94DC-4D7182698A82}" type="presOf" srcId="{B124DBB9-6259-4A48-AE1E-E2E662612DBC}" destId="{0D7049F0-D206-4429-9D29-7B02F75E4DCE}" srcOrd="0" destOrd="0" presId="urn:microsoft.com/office/officeart/2005/8/layout/list1"/>
    <dgm:cxn modelId="{D715BD04-3887-4D45-AAD1-07B108AC1276}" type="presParOf" srcId="{E7DAB5AD-E40D-48F7-AC3D-B69B46D53B24}" destId="{9500B0C3-39FA-42D9-96A6-66832BAA3BB3}" srcOrd="0" destOrd="0" presId="urn:microsoft.com/office/officeart/2005/8/layout/list1"/>
    <dgm:cxn modelId="{0B4F8C73-3686-4FD4-9BE7-EC68A8EB0B48}" type="presParOf" srcId="{9500B0C3-39FA-42D9-96A6-66832BAA3BB3}" destId="{0D7049F0-D206-4429-9D29-7B02F75E4DCE}" srcOrd="0" destOrd="0" presId="urn:microsoft.com/office/officeart/2005/8/layout/list1"/>
    <dgm:cxn modelId="{A0108BDB-5E3A-42B6-BE59-25269589B250}" type="presParOf" srcId="{9500B0C3-39FA-42D9-96A6-66832BAA3BB3}" destId="{91911AC6-B167-473C-BC0D-683A1DF1975C}" srcOrd="1" destOrd="0" presId="urn:microsoft.com/office/officeart/2005/8/layout/list1"/>
    <dgm:cxn modelId="{8D2B5F93-3A9D-40FA-ABB8-7EC2B18C555A}" type="presParOf" srcId="{E7DAB5AD-E40D-48F7-AC3D-B69B46D53B24}" destId="{6AB13462-BFDC-48B0-B220-2D5DE95C1677}" srcOrd="1" destOrd="0" presId="urn:microsoft.com/office/officeart/2005/8/layout/list1"/>
    <dgm:cxn modelId="{69238990-93F9-4FB7-84C4-66995AE70B92}" type="presParOf" srcId="{E7DAB5AD-E40D-48F7-AC3D-B69B46D53B24}" destId="{DD6A55AA-B701-4089-90E6-3A29F10130C8}" srcOrd="2" destOrd="0" presId="urn:microsoft.com/office/officeart/2005/8/layout/list1"/>
    <dgm:cxn modelId="{9854B6B9-95E8-4AD7-A618-97A7D40C7CAF}" type="presParOf" srcId="{E7DAB5AD-E40D-48F7-AC3D-B69B46D53B24}" destId="{1FF6F91D-6BAB-4C85-8A0B-7DC0237087E7}" srcOrd="3" destOrd="0" presId="urn:microsoft.com/office/officeart/2005/8/layout/list1"/>
    <dgm:cxn modelId="{7ABF6E60-2EC5-484D-A7C3-8F6374A7481C}" type="presParOf" srcId="{E7DAB5AD-E40D-48F7-AC3D-B69B46D53B24}" destId="{ED282377-7AA8-49A0-9F84-0CBD0740BA15}" srcOrd="4" destOrd="0" presId="urn:microsoft.com/office/officeart/2005/8/layout/list1"/>
    <dgm:cxn modelId="{B5DCE0DE-98A6-43B1-9897-0A5E9F8CEDDB}" type="presParOf" srcId="{ED282377-7AA8-49A0-9F84-0CBD0740BA15}" destId="{0A1B7D4E-7D40-46B3-BF58-876EF5A5C83E}" srcOrd="0" destOrd="0" presId="urn:microsoft.com/office/officeart/2005/8/layout/list1"/>
    <dgm:cxn modelId="{D6B66416-14DE-4843-8D9E-253B67363430}" type="presParOf" srcId="{ED282377-7AA8-49A0-9F84-0CBD0740BA15}" destId="{5D399DD9-BDDA-4ED9-8436-0CA33AAC4EB5}" srcOrd="1" destOrd="0" presId="urn:microsoft.com/office/officeart/2005/8/layout/list1"/>
    <dgm:cxn modelId="{DBB3D7D8-3ED7-44DC-A98A-F4CC4B0F7FFD}" type="presParOf" srcId="{E7DAB5AD-E40D-48F7-AC3D-B69B46D53B24}" destId="{72C7FE0B-5F65-477D-B6E2-D53014A340FB}" srcOrd="5" destOrd="0" presId="urn:microsoft.com/office/officeart/2005/8/layout/list1"/>
    <dgm:cxn modelId="{284E07CB-94AF-42B4-9618-9C2493EA2464}" type="presParOf" srcId="{E7DAB5AD-E40D-48F7-AC3D-B69B46D53B24}" destId="{27529EEF-4DD5-4612-9F1E-26BE817C13B3}" srcOrd="6" destOrd="0" presId="urn:microsoft.com/office/officeart/2005/8/layout/list1"/>
    <dgm:cxn modelId="{3A54C088-4F87-4448-BEC8-79E21BA47809}" type="presParOf" srcId="{E7DAB5AD-E40D-48F7-AC3D-B69B46D53B24}" destId="{B61A13C6-7642-4095-BA10-A7E00A6F9A42}" srcOrd="7" destOrd="0" presId="urn:microsoft.com/office/officeart/2005/8/layout/list1"/>
    <dgm:cxn modelId="{F0B7454F-15C7-4F06-BD05-9EE3AD5D6D95}" type="presParOf" srcId="{E7DAB5AD-E40D-48F7-AC3D-B69B46D53B24}" destId="{F476D32F-EA5B-48EA-88B9-98654715918E}" srcOrd="8" destOrd="0" presId="urn:microsoft.com/office/officeart/2005/8/layout/list1"/>
    <dgm:cxn modelId="{8D508100-A387-43E0-AB66-F7DB7F9BE155}" type="presParOf" srcId="{F476D32F-EA5B-48EA-88B9-98654715918E}" destId="{F0132D88-ED8B-4631-8471-51234DE9C185}" srcOrd="0" destOrd="0" presId="urn:microsoft.com/office/officeart/2005/8/layout/list1"/>
    <dgm:cxn modelId="{FAE79654-C6B5-4939-A2D0-0ED1E732FA2F}" type="presParOf" srcId="{F476D32F-EA5B-48EA-88B9-98654715918E}" destId="{77600523-0609-416C-BCEE-EFA8A93F34B9}" srcOrd="1" destOrd="0" presId="urn:microsoft.com/office/officeart/2005/8/layout/list1"/>
    <dgm:cxn modelId="{B293AFC3-682B-4F2F-92F1-6AF6E97E8418}" type="presParOf" srcId="{E7DAB5AD-E40D-48F7-AC3D-B69B46D53B24}" destId="{DE725A7B-AA24-4D0E-B1FC-18E4BF25E5B9}" srcOrd="9" destOrd="0" presId="urn:microsoft.com/office/officeart/2005/8/layout/list1"/>
    <dgm:cxn modelId="{A7018B0D-1B00-49C8-A639-343F5D82C170}" type="presParOf" srcId="{E7DAB5AD-E40D-48F7-AC3D-B69B46D53B24}" destId="{A9005992-5FDB-4471-9AC9-3B3C2D808F31}" srcOrd="10" destOrd="0" presId="urn:microsoft.com/office/officeart/2005/8/layout/list1"/>
    <dgm:cxn modelId="{7FDF57F8-D0AF-43CA-A669-1535F4BB5E25}" type="presParOf" srcId="{E7DAB5AD-E40D-48F7-AC3D-B69B46D53B24}" destId="{FCFAFCFE-9ACE-400D-8F1A-11783BC8C077}" srcOrd="11" destOrd="0" presId="urn:microsoft.com/office/officeart/2005/8/layout/list1"/>
    <dgm:cxn modelId="{082AF9D3-19BB-46CB-8600-38B1357A88BA}" type="presParOf" srcId="{E7DAB5AD-E40D-48F7-AC3D-B69B46D53B24}" destId="{510EDEE3-9B9B-462E-B240-0DAC243585B1}" srcOrd="12" destOrd="0" presId="urn:microsoft.com/office/officeart/2005/8/layout/list1"/>
    <dgm:cxn modelId="{3D28EB95-8002-4E28-9D74-B78D84235751}" type="presParOf" srcId="{510EDEE3-9B9B-462E-B240-0DAC243585B1}" destId="{8844798D-D58B-4CAB-A8DB-77C1F60E46F1}" srcOrd="0" destOrd="0" presId="urn:microsoft.com/office/officeart/2005/8/layout/list1"/>
    <dgm:cxn modelId="{DBEC3E7B-46FF-42B5-8C52-46D516B2BCCA}" type="presParOf" srcId="{510EDEE3-9B9B-462E-B240-0DAC243585B1}" destId="{0FBC0A3E-858A-4B18-9F83-9504F02945FF}" srcOrd="1" destOrd="0" presId="urn:microsoft.com/office/officeart/2005/8/layout/list1"/>
    <dgm:cxn modelId="{BC85FBBE-7300-4E87-B2EE-D1C562FB4413}" type="presParOf" srcId="{E7DAB5AD-E40D-48F7-AC3D-B69B46D53B24}" destId="{558FDC5A-59D2-4CCC-BD84-EA2379387CCC}" srcOrd="13" destOrd="0" presId="urn:microsoft.com/office/officeart/2005/8/layout/list1"/>
    <dgm:cxn modelId="{E5AAA143-08FE-41FD-B874-07528F339704}" type="presParOf" srcId="{E7DAB5AD-E40D-48F7-AC3D-B69B46D53B24}" destId="{86B8A566-49D2-4AC2-A715-5EDE38D646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6AF7F-36D3-40F5-B609-C663DDA1EDE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F3181F-F694-45F3-A34F-E4AE3BB7453F}">
      <dgm:prSet/>
      <dgm:spPr/>
      <dgm:t>
        <a:bodyPr/>
        <a:lstStyle/>
        <a:p>
          <a:r>
            <a:rPr lang="tr-TR"/>
            <a:t>İlk olarak giriş ve çıkış değerleri olan AMH, hedef ve kalori değerlerinin aralıkları tanımlandı.</a:t>
          </a:r>
          <a:endParaRPr lang="en-US"/>
        </a:p>
      </dgm:t>
    </dgm:pt>
    <dgm:pt modelId="{F3E1C823-7247-4BE2-BA58-CB762A1152DC}" type="parTrans" cxnId="{B5BDDA30-A596-40BD-9E3C-E02C11574EB7}">
      <dgm:prSet/>
      <dgm:spPr/>
      <dgm:t>
        <a:bodyPr/>
        <a:lstStyle/>
        <a:p>
          <a:endParaRPr lang="en-US"/>
        </a:p>
      </dgm:t>
    </dgm:pt>
    <dgm:pt modelId="{CE01AEB5-A7B5-41D1-AA19-46A4F626BD1C}" type="sibTrans" cxnId="{B5BDDA30-A596-40BD-9E3C-E02C11574EB7}">
      <dgm:prSet/>
      <dgm:spPr/>
      <dgm:t>
        <a:bodyPr/>
        <a:lstStyle/>
        <a:p>
          <a:endParaRPr lang="en-US"/>
        </a:p>
      </dgm:t>
    </dgm:pt>
    <dgm:pt modelId="{4EA65597-F88E-4C7E-A918-BF30516EB461}">
      <dgm:prSet/>
      <dgm:spPr/>
      <dgm:t>
        <a:bodyPr/>
        <a:lstStyle/>
        <a:p>
          <a:r>
            <a:rPr lang="tr-TR"/>
            <a:t>AMH üyelik fonksiyonu için “yavaş”, “orta” ve “hızlı” değerlerinin aralıkları tanımlandı.</a:t>
          </a:r>
          <a:endParaRPr lang="en-US"/>
        </a:p>
      </dgm:t>
    </dgm:pt>
    <dgm:pt modelId="{8CDB16FD-ED67-48CC-A3BE-F2BFC2EAE9EC}" type="parTrans" cxnId="{A4ACD3DB-19CC-4741-9EC9-727F32E21C02}">
      <dgm:prSet/>
      <dgm:spPr/>
      <dgm:t>
        <a:bodyPr/>
        <a:lstStyle/>
        <a:p>
          <a:endParaRPr lang="en-US"/>
        </a:p>
      </dgm:t>
    </dgm:pt>
    <dgm:pt modelId="{298155EF-71AD-47FF-8317-1119C72784E5}" type="sibTrans" cxnId="{A4ACD3DB-19CC-4741-9EC9-727F32E21C02}">
      <dgm:prSet/>
      <dgm:spPr/>
      <dgm:t>
        <a:bodyPr/>
        <a:lstStyle/>
        <a:p>
          <a:endParaRPr lang="en-US"/>
        </a:p>
      </dgm:t>
    </dgm:pt>
    <dgm:pt modelId="{19F746D3-1E24-41C8-9312-7BA348AF0616}">
      <dgm:prSet/>
      <dgm:spPr/>
      <dgm:t>
        <a:bodyPr/>
        <a:lstStyle/>
        <a:p>
          <a:r>
            <a:rPr lang="tr-TR"/>
            <a:t>Hedef üyelik fonksiyonu için “kilo almak” ve “kilo vermek” değerlerinin aralıkları tanımlandı.</a:t>
          </a:r>
          <a:endParaRPr lang="en-US"/>
        </a:p>
      </dgm:t>
    </dgm:pt>
    <dgm:pt modelId="{23162FD5-8536-471B-BF6F-8D437F43FB29}" type="parTrans" cxnId="{8F89F05D-2061-441C-95A4-1D1FB52A2B48}">
      <dgm:prSet/>
      <dgm:spPr/>
      <dgm:t>
        <a:bodyPr/>
        <a:lstStyle/>
        <a:p>
          <a:endParaRPr lang="en-US"/>
        </a:p>
      </dgm:t>
    </dgm:pt>
    <dgm:pt modelId="{096E42D7-6381-408E-BD20-57D4781E8E9D}" type="sibTrans" cxnId="{8F89F05D-2061-441C-95A4-1D1FB52A2B48}">
      <dgm:prSet/>
      <dgm:spPr/>
      <dgm:t>
        <a:bodyPr/>
        <a:lstStyle/>
        <a:p>
          <a:endParaRPr lang="en-US"/>
        </a:p>
      </dgm:t>
    </dgm:pt>
    <dgm:pt modelId="{BC8AC9EC-07A8-4A53-A81C-F2C199054D2E}">
      <dgm:prSet/>
      <dgm:spPr/>
      <dgm:t>
        <a:bodyPr/>
        <a:lstStyle/>
        <a:p>
          <a:r>
            <a:rPr lang="tr-TR"/>
            <a:t>Kalori üyelik fonksiyonu için “az kalorili” ve “fazla kalorili“ değerlerinin aralıkları tanımlandı.</a:t>
          </a:r>
          <a:endParaRPr lang="en-US"/>
        </a:p>
      </dgm:t>
    </dgm:pt>
    <dgm:pt modelId="{F1504CB5-A7EB-4C30-82C7-2FDEB1A9F9DD}" type="parTrans" cxnId="{F9B6E234-87B8-418C-92EC-0211199710F8}">
      <dgm:prSet/>
      <dgm:spPr/>
      <dgm:t>
        <a:bodyPr/>
        <a:lstStyle/>
        <a:p>
          <a:endParaRPr lang="en-US"/>
        </a:p>
      </dgm:t>
    </dgm:pt>
    <dgm:pt modelId="{B26B1049-AA1D-4C0F-9362-5C03029B9A55}" type="sibTrans" cxnId="{F9B6E234-87B8-418C-92EC-0211199710F8}">
      <dgm:prSet/>
      <dgm:spPr/>
      <dgm:t>
        <a:bodyPr/>
        <a:lstStyle/>
        <a:p>
          <a:endParaRPr lang="en-US"/>
        </a:p>
      </dgm:t>
    </dgm:pt>
    <dgm:pt modelId="{1F8307C0-27ED-4B2A-94D3-3D9F56DDBC78}" type="pres">
      <dgm:prSet presAssocID="{6196AF7F-36D3-40F5-B609-C663DDA1EDE0}" presName="outerComposite" presStyleCnt="0">
        <dgm:presLayoutVars>
          <dgm:chMax val="5"/>
          <dgm:dir/>
          <dgm:resizeHandles val="exact"/>
        </dgm:presLayoutVars>
      </dgm:prSet>
      <dgm:spPr/>
    </dgm:pt>
    <dgm:pt modelId="{AE551C57-4AF6-4054-B40A-D1C9D060E773}" type="pres">
      <dgm:prSet presAssocID="{6196AF7F-36D3-40F5-B609-C663DDA1EDE0}" presName="dummyMaxCanvas" presStyleCnt="0">
        <dgm:presLayoutVars/>
      </dgm:prSet>
      <dgm:spPr/>
    </dgm:pt>
    <dgm:pt modelId="{2D469240-8B7B-416C-950F-BBFD875A904F}" type="pres">
      <dgm:prSet presAssocID="{6196AF7F-36D3-40F5-B609-C663DDA1EDE0}" presName="FourNodes_1" presStyleLbl="node1" presStyleIdx="0" presStyleCnt="4">
        <dgm:presLayoutVars>
          <dgm:bulletEnabled val="1"/>
        </dgm:presLayoutVars>
      </dgm:prSet>
      <dgm:spPr/>
    </dgm:pt>
    <dgm:pt modelId="{59E94D0A-E057-444F-831B-C46C404604EB}" type="pres">
      <dgm:prSet presAssocID="{6196AF7F-36D3-40F5-B609-C663DDA1EDE0}" presName="FourNodes_2" presStyleLbl="node1" presStyleIdx="1" presStyleCnt="4">
        <dgm:presLayoutVars>
          <dgm:bulletEnabled val="1"/>
        </dgm:presLayoutVars>
      </dgm:prSet>
      <dgm:spPr/>
    </dgm:pt>
    <dgm:pt modelId="{07A06E85-A77E-4B82-9175-7234BD4E2BFD}" type="pres">
      <dgm:prSet presAssocID="{6196AF7F-36D3-40F5-B609-C663DDA1EDE0}" presName="FourNodes_3" presStyleLbl="node1" presStyleIdx="2" presStyleCnt="4">
        <dgm:presLayoutVars>
          <dgm:bulletEnabled val="1"/>
        </dgm:presLayoutVars>
      </dgm:prSet>
      <dgm:spPr/>
    </dgm:pt>
    <dgm:pt modelId="{3DE8A2FC-55AD-472D-AAEC-7F6F9EEE9626}" type="pres">
      <dgm:prSet presAssocID="{6196AF7F-36D3-40F5-B609-C663DDA1EDE0}" presName="FourNodes_4" presStyleLbl="node1" presStyleIdx="3" presStyleCnt="4">
        <dgm:presLayoutVars>
          <dgm:bulletEnabled val="1"/>
        </dgm:presLayoutVars>
      </dgm:prSet>
      <dgm:spPr/>
    </dgm:pt>
    <dgm:pt modelId="{5E4DD6F0-E2D5-4C67-A415-A8F37CF511B5}" type="pres">
      <dgm:prSet presAssocID="{6196AF7F-36D3-40F5-B609-C663DDA1EDE0}" presName="FourConn_1-2" presStyleLbl="fgAccFollowNode1" presStyleIdx="0" presStyleCnt="3">
        <dgm:presLayoutVars>
          <dgm:bulletEnabled val="1"/>
        </dgm:presLayoutVars>
      </dgm:prSet>
      <dgm:spPr/>
    </dgm:pt>
    <dgm:pt modelId="{ED0878F8-CF8B-413B-BF42-472C5AD8580C}" type="pres">
      <dgm:prSet presAssocID="{6196AF7F-36D3-40F5-B609-C663DDA1EDE0}" presName="FourConn_2-3" presStyleLbl="fgAccFollowNode1" presStyleIdx="1" presStyleCnt="3">
        <dgm:presLayoutVars>
          <dgm:bulletEnabled val="1"/>
        </dgm:presLayoutVars>
      </dgm:prSet>
      <dgm:spPr/>
    </dgm:pt>
    <dgm:pt modelId="{456CBC22-41D6-418F-8C88-3F1C2A90B643}" type="pres">
      <dgm:prSet presAssocID="{6196AF7F-36D3-40F5-B609-C663DDA1EDE0}" presName="FourConn_3-4" presStyleLbl="fgAccFollowNode1" presStyleIdx="2" presStyleCnt="3">
        <dgm:presLayoutVars>
          <dgm:bulletEnabled val="1"/>
        </dgm:presLayoutVars>
      </dgm:prSet>
      <dgm:spPr/>
    </dgm:pt>
    <dgm:pt modelId="{A7AE3289-ED67-4006-B879-1B20609F1F0A}" type="pres">
      <dgm:prSet presAssocID="{6196AF7F-36D3-40F5-B609-C663DDA1EDE0}" presName="FourNodes_1_text" presStyleLbl="node1" presStyleIdx="3" presStyleCnt="4">
        <dgm:presLayoutVars>
          <dgm:bulletEnabled val="1"/>
        </dgm:presLayoutVars>
      </dgm:prSet>
      <dgm:spPr/>
    </dgm:pt>
    <dgm:pt modelId="{165A9360-73CD-4976-97E1-DBCF9200FFF7}" type="pres">
      <dgm:prSet presAssocID="{6196AF7F-36D3-40F5-B609-C663DDA1EDE0}" presName="FourNodes_2_text" presStyleLbl="node1" presStyleIdx="3" presStyleCnt="4">
        <dgm:presLayoutVars>
          <dgm:bulletEnabled val="1"/>
        </dgm:presLayoutVars>
      </dgm:prSet>
      <dgm:spPr/>
    </dgm:pt>
    <dgm:pt modelId="{D8FBAF1D-919F-4228-957F-55AC16C10106}" type="pres">
      <dgm:prSet presAssocID="{6196AF7F-36D3-40F5-B609-C663DDA1EDE0}" presName="FourNodes_3_text" presStyleLbl="node1" presStyleIdx="3" presStyleCnt="4">
        <dgm:presLayoutVars>
          <dgm:bulletEnabled val="1"/>
        </dgm:presLayoutVars>
      </dgm:prSet>
      <dgm:spPr/>
    </dgm:pt>
    <dgm:pt modelId="{4344929D-FA02-4BEB-B958-D3835D84C747}" type="pres">
      <dgm:prSet presAssocID="{6196AF7F-36D3-40F5-B609-C663DDA1EDE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996CD1B-E81D-4BAD-9056-81D3C2516397}" type="presOf" srcId="{68F3181F-F694-45F3-A34F-E4AE3BB7453F}" destId="{2D469240-8B7B-416C-950F-BBFD875A904F}" srcOrd="0" destOrd="0" presId="urn:microsoft.com/office/officeart/2005/8/layout/vProcess5"/>
    <dgm:cxn modelId="{2EA6DB1E-840E-488B-BE7B-1C2F87D20A40}" type="presOf" srcId="{19F746D3-1E24-41C8-9312-7BA348AF0616}" destId="{D8FBAF1D-919F-4228-957F-55AC16C10106}" srcOrd="1" destOrd="0" presId="urn:microsoft.com/office/officeart/2005/8/layout/vProcess5"/>
    <dgm:cxn modelId="{56282425-714A-4574-B5F1-0287723E5F53}" type="presOf" srcId="{BC8AC9EC-07A8-4A53-A81C-F2C199054D2E}" destId="{4344929D-FA02-4BEB-B958-D3835D84C747}" srcOrd="1" destOrd="0" presId="urn:microsoft.com/office/officeart/2005/8/layout/vProcess5"/>
    <dgm:cxn modelId="{0F9B2A25-D823-4BB4-8A62-8C27F2228E8D}" type="presOf" srcId="{4EA65597-F88E-4C7E-A918-BF30516EB461}" destId="{165A9360-73CD-4976-97E1-DBCF9200FFF7}" srcOrd="1" destOrd="0" presId="urn:microsoft.com/office/officeart/2005/8/layout/vProcess5"/>
    <dgm:cxn modelId="{B5BDDA30-A596-40BD-9E3C-E02C11574EB7}" srcId="{6196AF7F-36D3-40F5-B609-C663DDA1EDE0}" destId="{68F3181F-F694-45F3-A34F-E4AE3BB7453F}" srcOrd="0" destOrd="0" parTransId="{F3E1C823-7247-4BE2-BA58-CB762A1152DC}" sibTransId="{CE01AEB5-A7B5-41D1-AA19-46A4F626BD1C}"/>
    <dgm:cxn modelId="{521FB131-5592-4927-AE95-EC0FA87AA2A4}" type="presOf" srcId="{19F746D3-1E24-41C8-9312-7BA348AF0616}" destId="{07A06E85-A77E-4B82-9175-7234BD4E2BFD}" srcOrd="0" destOrd="0" presId="urn:microsoft.com/office/officeart/2005/8/layout/vProcess5"/>
    <dgm:cxn modelId="{F9B6E234-87B8-418C-92EC-0211199710F8}" srcId="{6196AF7F-36D3-40F5-B609-C663DDA1EDE0}" destId="{BC8AC9EC-07A8-4A53-A81C-F2C199054D2E}" srcOrd="3" destOrd="0" parTransId="{F1504CB5-A7EB-4C30-82C7-2FDEB1A9F9DD}" sibTransId="{B26B1049-AA1D-4C0F-9362-5C03029B9A55}"/>
    <dgm:cxn modelId="{8F89F05D-2061-441C-95A4-1D1FB52A2B48}" srcId="{6196AF7F-36D3-40F5-B609-C663DDA1EDE0}" destId="{19F746D3-1E24-41C8-9312-7BA348AF0616}" srcOrd="2" destOrd="0" parTransId="{23162FD5-8536-471B-BF6F-8D437F43FB29}" sibTransId="{096E42D7-6381-408E-BD20-57D4781E8E9D}"/>
    <dgm:cxn modelId="{A7D5107C-8477-440F-909A-FE0AED228955}" type="presOf" srcId="{4EA65597-F88E-4C7E-A918-BF30516EB461}" destId="{59E94D0A-E057-444F-831B-C46C404604EB}" srcOrd="0" destOrd="0" presId="urn:microsoft.com/office/officeart/2005/8/layout/vProcess5"/>
    <dgm:cxn modelId="{16215D84-9F38-424A-912B-5B6EB52C9EFE}" type="presOf" srcId="{096E42D7-6381-408E-BD20-57D4781E8E9D}" destId="{456CBC22-41D6-418F-8C88-3F1C2A90B643}" srcOrd="0" destOrd="0" presId="urn:microsoft.com/office/officeart/2005/8/layout/vProcess5"/>
    <dgm:cxn modelId="{3CFD9B8E-5549-4ACA-92D6-4F7E4FEF2979}" type="presOf" srcId="{CE01AEB5-A7B5-41D1-AA19-46A4F626BD1C}" destId="{5E4DD6F0-E2D5-4C67-A415-A8F37CF511B5}" srcOrd="0" destOrd="0" presId="urn:microsoft.com/office/officeart/2005/8/layout/vProcess5"/>
    <dgm:cxn modelId="{E31292A3-B2B2-41E1-A103-D1487BFEC4C0}" type="presOf" srcId="{BC8AC9EC-07A8-4A53-A81C-F2C199054D2E}" destId="{3DE8A2FC-55AD-472D-AAEC-7F6F9EEE9626}" srcOrd="0" destOrd="0" presId="urn:microsoft.com/office/officeart/2005/8/layout/vProcess5"/>
    <dgm:cxn modelId="{C37B73C4-CC9D-46F9-9551-7C007DFCE928}" type="presOf" srcId="{68F3181F-F694-45F3-A34F-E4AE3BB7453F}" destId="{A7AE3289-ED67-4006-B879-1B20609F1F0A}" srcOrd="1" destOrd="0" presId="urn:microsoft.com/office/officeart/2005/8/layout/vProcess5"/>
    <dgm:cxn modelId="{ED2AFBD1-2334-49CC-9DF7-A6F527A04F9C}" type="presOf" srcId="{6196AF7F-36D3-40F5-B609-C663DDA1EDE0}" destId="{1F8307C0-27ED-4B2A-94D3-3D9F56DDBC78}" srcOrd="0" destOrd="0" presId="urn:microsoft.com/office/officeart/2005/8/layout/vProcess5"/>
    <dgm:cxn modelId="{A4ACD3DB-19CC-4741-9EC9-727F32E21C02}" srcId="{6196AF7F-36D3-40F5-B609-C663DDA1EDE0}" destId="{4EA65597-F88E-4C7E-A918-BF30516EB461}" srcOrd="1" destOrd="0" parTransId="{8CDB16FD-ED67-48CC-A3BE-F2BFC2EAE9EC}" sibTransId="{298155EF-71AD-47FF-8317-1119C72784E5}"/>
    <dgm:cxn modelId="{2289EEF6-64CD-46C2-85C1-9B6B7AFF46A6}" type="presOf" srcId="{298155EF-71AD-47FF-8317-1119C72784E5}" destId="{ED0878F8-CF8B-413B-BF42-472C5AD8580C}" srcOrd="0" destOrd="0" presId="urn:microsoft.com/office/officeart/2005/8/layout/vProcess5"/>
    <dgm:cxn modelId="{C55CE875-F7CB-4E5B-BA14-5C9319EC9754}" type="presParOf" srcId="{1F8307C0-27ED-4B2A-94D3-3D9F56DDBC78}" destId="{AE551C57-4AF6-4054-B40A-D1C9D060E773}" srcOrd="0" destOrd="0" presId="urn:microsoft.com/office/officeart/2005/8/layout/vProcess5"/>
    <dgm:cxn modelId="{B3273E0D-EFE3-4AF5-B41E-B9420CDA8FBF}" type="presParOf" srcId="{1F8307C0-27ED-4B2A-94D3-3D9F56DDBC78}" destId="{2D469240-8B7B-416C-950F-BBFD875A904F}" srcOrd="1" destOrd="0" presId="urn:microsoft.com/office/officeart/2005/8/layout/vProcess5"/>
    <dgm:cxn modelId="{FDDD757A-BB5C-4CAD-B738-C502F93627A3}" type="presParOf" srcId="{1F8307C0-27ED-4B2A-94D3-3D9F56DDBC78}" destId="{59E94D0A-E057-444F-831B-C46C404604EB}" srcOrd="2" destOrd="0" presId="urn:microsoft.com/office/officeart/2005/8/layout/vProcess5"/>
    <dgm:cxn modelId="{55714FBA-7AFA-4002-AAFF-CA3A3D42AA8E}" type="presParOf" srcId="{1F8307C0-27ED-4B2A-94D3-3D9F56DDBC78}" destId="{07A06E85-A77E-4B82-9175-7234BD4E2BFD}" srcOrd="3" destOrd="0" presId="urn:microsoft.com/office/officeart/2005/8/layout/vProcess5"/>
    <dgm:cxn modelId="{74FF810B-9A1C-4A77-A414-D48E1434FFF3}" type="presParOf" srcId="{1F8307C0-27ED-4B2A-94D3-3D9F56DDBC78}" destId="{3DE8A2FC-55AD-472D-AAEC-7F6F9EEE9626}" srcOrd="4" destOrd="0" presId="urn:microsoft.com/office/officeart/2005/8/layout/vProcess5"/>
    <dgm:cxn modelId="{7D1FA80D-A0A0-49B1-ABAF-F331AC250359}" type="presParOf" srcId="{1F8307C0-27ED-4B2A-94D3-3D9F56DDBC78}" destId="{5E4DD6F0-E2D5-4C67-A415-A8F37CF511B5}" srcOrd="5" destOrd="0" presId="urn:microsoft.com/office/officeart/2005/8/layout/vProcess5"/>
    <dgm:cxn modelId="{460A4C9F-8A59-42AF-91C4-6CB5CABF3BC7}" type="presParOf" srcId="{1F8307C0-27ED-4B2A-94D3-3D9F56DDBC78}" destId="{ED0878F8-CF8B-413B-BF42-472C5AD8580C}" srcOrd="6" destOrd="0" presId="urn:microsoft.com/office/officeart/2005/8/layout/vProcess5"/>
    <dgm:cxn modelId="{16C976E7-0E9A-4E1D-B357-2C685437D951}" type="presParOf" srcId="{1F8307C0-27ED-4B2A-94D3-3D9F56DDBC78}" destId="{456CBC22-41D6-418F-8C88-3F1C2A90B643}" srcOrd="7" destOrd="0" presId="urn:microsoft.com/office/officeart/2005/8/layout/vProcess5"/>
    <dgm:cxn modelId="{4891471E-FFCD-418F-960C-DC491207DC33}" type="presParOf" srcId="{1F8307C0-27ED-4B2A-94D3-3D9F56DDBC78}" destId="{A7AE3289-ED67-4006-B879-1B20609F1F0A}" srcOrd="8" destOrd="0" presId="urn:microsoft.com/office/officeart/2005/8/layout/vProcess5"/>
    <dgm:cxn modelId="{D24575DB-9F8E-46B5-AA1D-B096977A514E}" type="presParOf" srcId="{1F8307C0-27ED-4B2A-94D3-3D9F56DDBC78}" destId="{165A9360-73CD-4976-97E1-DBCF9200FFF7}" srcOrd="9" destOrd="0" presId="urn:microsoft.com/office/officeart/2005/8/layout/vProcess5"/>
    <dgm:cxn modelId="{3846D279-E1C0-4D9C-BB76-971460BD9A57}" type="presParOf" srcId="{1F8307C0-27ED-4B2A-94D3-3D9F56DDBC78}" destId="{D8FBAF1D-919F-4228-957F-55AC16C10106}" srcOrd="10" destOrd="0" presId="urn:microsoft.com/office/officeart/2005/8/layout/vProcess5"/>
    <dgm:cxn modelId="{8E397DA8-19D5-4A89-BF45-FC5449B3775C}" type="presParOf" srcId="{1F8307C0-27ED-4B2A-94D3-3D9F56DDBC78}" destId="{4344929D-FA02-4BEB-B958-D3835D84C74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96AF7F-36D3-40F5-B609-C663DDA1EDE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A65597-F88E-4C7E-A918-BF30516EB461}">
      <dgm:prSet/>
      <dgm:spPr/>
      <dgm:t>
        <a:bodyPr/>
        <a:lstStyle/>
        <a:p>
          <a:pPr algn="l">
            <a:lnSpc>
              <a:spcPct val="140000"/>
            </a:lnSpc>
          </a:pPr>
          <a:r>
            <a:rPr lang="tr-TR" dirty="0"/>
            <a:t>Kullanıcıdan “yaş”, “cinsiyet”, “kilo” ve “boy” </a:t>
          </a:r>
          <a:r>
            <a:rPr lang="tr-TR" dirty="0" err="1"/>
            <a:t>krisp</a:t>
          </a:r>
          <a:r>
            <a:rPr lang="tr-TR" dirty="0"/>
            <a:t> değerleri alınır.</a:t>
          </a:r>
        </a:p>
      </dgm:t>
    </dgm:pt>
    <dgm:pt modelId="{8CDB16FD-ED67-48CC-A3BE-F2BFC2EAE9EC}" type="parTrans" cxnId="{A4ACD3DB-19CC-4741-9EC9-727F32E21C02}">
      <dgm:prSet/>
      <dgm:spPr/>
      <dgm:t>
        <a:bodyPr/>
        <a:lstStyle/>
        <a:p>
          <a:endParaRPr lang="en-US"/>
        </a:p>
      </dgm:t>
    </dgm:pt>
    <dgm:pt modelId="{298155EF-71AD-47FF-8317-1119C72784E5}" type="sibTrans" cxnId="{A4ACD3DB-19CC-4741-9EC9-727F32E21C02}">
      <dgm:prSet/>
      <dgm:spPr/>
      <dgm:t>
        <a:bodyPr/>
        <a:lstStyle/>
        <a:p>
          <a:endParaRPr lang="en-US"/>
        </a:p>
      </dgm:t>
    </dgm:pt>
    <dgm:pt modelId="{19F746D3-1E24-41C8-9312-7BA348AF0616}">
      <dgm:prSet/>
      <dgm:spPr/>
      <dgm:t>
        <a:bodyPr/>
        <a:lstStyle/>
        <a:p>
          <a:pPr algn="l">
            <a:lnSpc>
              <a:spcPct val="140000"/>
            </a:lnSpc>
          </a:pPr>
          <a:r>
            <a:rPr lang="tr-TR" dirty="0"/>
            <a:t>Hedef üyelik fonksiyonu için kullanıcıdan hedeflediği kilo bilgisi alınır.</a:t>
          </a:r>
        </a:p>
      </dgm:t>
    </dgm:pt>
    <dgm:pt modelId="{23162FD5-8536-471B-BF6F-8D437F43FB29}" type="parTrans" cxnId="{8F89F05D-2061-441C-95A4-1D1FB52A2B48}">
      <dgm:prSet/>
      <dgm:spPr/>
      <dgm:t>
        <a:bodyPr/>
        <a:lstStyle/>
        <a:p>
          <a:endParaRPr lang="en-US"/>
        </a:p>
      </dgm:t>
    </dgm:pt>
    <dgm:pt modelId="{096E42D7-6381-408E-BD20-57D4781E8E9D}" type="sibTrans" cxnId="{8F89F05D-2061-441C-95A4-1D1FB52A2B48}">
      <dgm:prSet/>
      <dgm:spPr/>
      <dgm:t>
        <a:bodyPr/>
        <a:lstStyle/>
        <a:p>
          <a:endParaRPr lang="en-US"/>
        </a:p>
      </dgm:t>
    </dgm:pt>
    <dgm:pt modelId="{09F9F7FB-DF75-4813-9403-4FD89DBE3115}">
      <dgm:prSet phldr="0"/>
      <dgm:spPr/>
      <dgm:t>
        <a:bodyPr/>
        <a:lstStyle/>
        <a:p>
          <a:pPr algn="l">
            <a:lnSpc>
              <a:spcPct val="140000"/>
            </a:lnSpc>
          </a:pPr>
          <a:r>
            <a:rPr lang="tr-TR" dirty="0"/>
            <a:t>BMR (Bazal Metabolizma Hızı)’ </a:t>
          </a:r>
          <a:r>
            <a:rPr lang="tr-TR" dirty="0" err="1"/>
            <a:t>nı</a:t>
          </a:r>
          <a:r>
            <a:rPr lang="tr-TR" dirty="0"/>
            <a:t> hesaplamak için Harris-Benedict formülü kullanılır.</a:t>
          </a:r>
        </a:p>
      </dgm:t>
    </dgm:pt>
    <dgm:pt modelId="{48904B84-A758-4284-98DA-740537B11A63}" type="parTrans" cxnId="{BD81B66C-3151-4776-8D68-BE11C5812D4C}">
      <dgm:prSet/>
      <dgm:spPr/>
    </dgm:pt>
    <dgm:pt modelId="{612D5880-4AB8-4233-A0AB-807EE650EAE2}" type="sibTrans" cxnId="{BD81B66C-3151-4776-8D68-BE11C5812D4C}">
      <dgm:prSet/>
      <dgm:spPr/>
      <dgm:t>
        <a:bodyPr/>
        <a:lstStyle/>
        <a:p>
          <a:endParaRPr lang="tr-TR"/>
        </a:p>
      </dgm:t>
    </dgm:pt>
    <dgm:pt modelId="{0075E600-3619-47E3-92DA-76F24907E74E}">
      <dgm:prSet phldr="0"/>
      <dgm:spPr/>
      <dgm:t>
        <a:bodyPr/>
        <a:lstStyle/>
        <a:p>
          <a:pPr algn="l">
            <a:lnSpc>
              <a:spcPct val="140000"/>
            </a:lnSpc>
          </a:pPr>
          <a:r>
            <a:rPr lang="tr-TR" dirty="0"/>
            <a:t>AMR (Aktif Metabolizma Hızı)’ </a:t>
          </a:r>
          <a:r>
            <a:rPr lang="tr-TR" dirty="0" err="1"/>
            <a:t>nı</a:t>
          </a:r>
          <a:r>
            <a:rPr lang="tr-TR" dirty="0"/>
            <a:t> hesaplamak için kullanıcıdan aldığımız aktivite değerini BMR ile çarparak AMR değeri elde edilir.</a:t>
          </a:r>
        </a:p>
      </dgm:t>
    </dgm:pt>
    <dgm:pt modelId="{4267F0E8-C8F9-4C6E-8A1E-0017C975CEC4}" type="parTrans" cxnId="{43AE186E-0932-4E71-8230-F2FC345B1DC5}">
      <dgm:prSet/>
      <dgm:spPr/>
    </dgm:pt>
    <dgm:pt modelId="{18FB7AC0-DAB9-4151-B44A-3DC71133C09C}" type="sibTrans" cxnId="{43AE186E-0932-4E71-8230-F2FC345B1DC5}">
      <dgm:prSet/>
      <dgm:spPr/>
      <dgm:t>
        <a:bodyPr/>
        <a:lstStyle/>
        <a:p>
          <a:endParaRPr lang="tr-TR"/>
        </a:p>
      </dgm:t>
    </dgm:pt>
    <dgm:pt modelId="{EA538B85-F33B-4804-9939-48F46A6D4F1C}">
      <dgm:prSet phldr="0"/>
      <dgm:spPr/>
      <dgm:t>
        <a:bodyPr/>
        <a:lstStyle/>
        <a:p>
          <a:pPr algn="l">
            <a:lnSpc>
              <a:spcPct val="140000"/>
            </a:lnSpc>
          </a:pPr>
          <a:r>
            <a:rPr lang="tr-TR" dirty="0"/>
            <a:t>Elde edilen “AMR” ve “hedef kilo” bilgileri üyelik fonksiyonlarındaki üyelik derecelerini bulmada kullanılır.</a:t>
          </a:r>
        </a:p>
      </dgm:t>
    </dgm:pt>
    <dgm:pt modelId="{FAB935A2-FD23-4C46-8113-F605A3B4B0B3}" type="parTrans" cxnId="{B6D45E79-67EB-432E-81CD-34F10DEF8EBF}">
      <dgm:prSet/>
      <dgm:spPr/>
    </dgm:pt>
    <dgm:pt modelId="{9FA6CB78-62C6-4C19-8295-3DC75E544BE6}" type="sibTrans" cxnId="{B6D45E79-67EB-432E-81CD-34F10DEF8EBF}">
      <dgm:prSet/>
      <dgm:spPr/>
    </dgm:pt>
    <dgm:pt modelId="{1F8307C0-27ED-4B2A-94D3-3D9F56DDBC78}" type="pres">
      <dgm:prSet presAssocID="{6196AF7F-36D3-40F5-B609-C663DDA1EDE0}" presName="outerComposite" presStyleCnt="0">
        <dgm:presLayoutVars>
          <dgm:chMax val="5"/>
          <dgm:dir/>
          <dgm:resizeHandles val="exact"/>
        </dgm:presLayoutVars>
      </dgm:prSet>
      <dgm:spPr/>
    </dgm:pt>
    <dgm:pt modelId="{AE551C57-4AF6-4054-B40A-D1C9D060E773}" type="pres">
      <dgm:prSet presAssocID="{6196AF7F-36D3-40F5-B609-C663DDA1EDE0}" presName="dummyMaxCanvas" presStyleCnt="0">
        <dgm:presLayoutVars/>
      </dgm:prSet>
      <dgm:spPr/>
    </dgm:pt>
    <dgm:pt modelId="{B03EE9A3-F019-4432-8650-2EE4FEFD7C2D}" type="pres">
      <dgm:prSet presAssocID="{6196AF7F-36D3-40F5-B609-C663DDA1EDE0}" presName="FiveNodes_1" presStyleLbl="node1" presStyleIdx="0" presStyleCnt="5">
        <dgm:presLayoutVars>
          <dgm:bulletEnabled val="1"/>
        </dgm:presLayoutVars>
      </dgm:prSet>
      <dgm:spPr/>
    </dgm:pt>
    <dgm:pt modelId="{F68C749F-D146-49D1-B714-F5F8E51B0530}" type="pres">
      <dgm:prSet presAssocID="{6196AF7F-36D3-40F5-B609-C663DDA1EDE0}" presName="FiveNodes_2" presStyleLbl="node1" presStyleIdx="1" presStyleCnt="5">
        <dgm:presLayoutVars>
          <dgm:bulletEnabled val="1"/>
        </dgm:presLayoutVars>
      </dgm:prSet>
      <dgm:spPr/>
    </dgm:pt>
    <dgm:pt modelId="{2D935A68-EB2A-476D-BF1B-A4929ADA5C50}" type="pres">
      <dgm:prSet presAssocID="{6196AF7F-36D3-40F5-B609-C663DDA1EDE0}" presName="FiveNodes_3" presStyleLbl="node1" presStyleIdx="2" presStyleCnt="5">
        <dgm:presLayoutVars>
          <dgm:bulletEnabled val="1"/>
        </dgm:presLayoutVars>
      </dgm:prSet>
      <dgm:spPr/>
    </dgm:pt>
    <dgm:pt modelId="{7A6AC183-4B5A-41F5-B882-90AF3CFC75F4}" type="pres">
      <dgm:prSet presAssocID="{6196AF7F-36D3-40F5-B609-C663DDA1EDE0}" presName="FiveNodes_4" presStyleLbl="node1" presStyleIdx="3" presStyleCnt="5">
        <dgm:presLayoutVars>
          <dgm:bulletEnabled val="1"/>
        </dgm:presLayoutVars>
      </dgm:prSet>
      <dgm:spPr/>
    </dgm:pt>
    <dgm:pt modelId="{1D882017-1C25-4D43-ADC3-521F77BE008B}" type="pres">
      <dgm:prSet presAssocID="{6196AF7F-36D3-40F5-B609-C663DDA1EDE0}" presName="FiveNodes_5" presStyleLbl="node1" presStyleIdx="4" presStyleCnt="5">
        <dgm:presLayoutVars>
          <dgm:bulletEnabled val="1"/>
        </dgm:presLayoutVars>
      </dgm:prSet>
      <dgm:spPr/>
    </dgm:pt>
    <dgm:pt modelId="{53B0A7A6-F69F-4CDC-A996-AC0FF59FCB1E}" type="pres">
      <dgm:prSet presAssocID="{6196AF7F-36D3-40F5-B609-C663DDA1EDE0}" presName="FiveConn_1-2" presStyleLbl="fgAccFollowNode1" presStyleIdx="0" presStyleCnt="4">
        <dgm:presLayoutVars>
          <dgm:bulletEnabled val="1"/>
        </dgm:presLayoutVars>
      </dgm:prSet>
      <dgm:spPr/>
    </dgm:pt>
    <dgm:pt modelId="{EF3BC499-2A82-479E-AE80-9BE2B60DE77E}" type="pres">
      <dgm:prSet presAssocID="{6196AF7F-36D3-40F5-B609-C663DDA1EDE0}" presName="FiveConn_2-3" presStyleLbl="fgAccFollowNode1" presStyleIdx="1" presStyleCnt="4">
        <dgm:presLayoutVars>
          <dgm:bulletEnabled val="1"/>
        </dgm:presLayoutVars>
      </dgm:prSet>
      <dgm:spPr/>
    </dgm:pt>
    <dgm:pt modelId="{FAAD4FD9-E7A3-4036-9990-8C5C340488FF}" type="pres">
      <dgm:prSet presAssocID="{6196AF7F-36D3-40F5-B609-C663DDA1EDE0}" presName="FiveConn_3-4" presStyleLbl="fgAccFollowNode1" presStyleIdx="2" presStyleCnt="4">
        <dgm:presLayoutVars>
          <dgm:bulletEnabled val="1"/>
        </dgm:presLayoutVars>
      </dgm:prSet>
      <dgm:spPr/>
    </dgm:pt>
    <dgm:pt modelId="{6DB62BDD-BFD0-4B68-82CD-F5589DEDEABC}" type="pres">
      <dgm:prSet presAssocID="{6196AF7F-36D3-40F5-B609-C663DDA1EDE0}" presName="FiveConn_4-5" presStyleLbl="fgAccFollowNode1" presStyleIdx="3" presStyleCnt="4">
        <dgm:presLayoutVars>
          <dgm:bulletEnabled val="1"/>
        </dgm:presLayoutVars>
      </dgm:prSet>
      <dgm:spPr/>
    </dgm:pt>
    <dgm:pt modelId="{98F458CE-B060-40C0-A326-60918376A576}" type="pres">
      <dgm:prSet presAssocID="{6196AF7F-36D3-40F5-B609-C663DDA1EDE0}" presName="FiveNodes_1_text" presStyleLbl="node1" presStyleIdx="4" presStyleCnt="5">
        <dgm:presLayoutVars>
          <dgm:bulletEnabled val="1"/>
        </dgm:presLayoutVars>
      </dgm:prSet>
      <dgm:spPr/>
    </dgm:pt>
    <dgm:pt modelId="{045053D4-8881-46DE-A714-69E4BEF600E5}" type="pres">
      <dgm:prSet presAssocID="{6196AF7F-36D3-40F5-B609-C663DDA1EDE0}" presName="FiveNodes_2_text" presStyleLbl="node1" presStyleIdx="4" presStyleCnt="5">
        <dgm:presLayoutVars>
          <dgm:bulletEnabled val="1"/>
        </dgm:presLayoutVars>
      </dgm:prSet>
      <dgm:spPr/>
    </dgm:pt>
    <dgm:pt modelId="{6605FBBD-FA4B-41B1-9638-8C73A8C7BE97}" type="pres">
      <dgm:prSet presAssocID="{6196AF7F-36D3-40F5-B609-C663DDA1EDE0}" presName="FiveNodes_3_text" presStyleLbl="node1" presStyleIdx="4" presStyleCnt="5">
        <dgm:presLayoutVars>
          <dgm:bulletEnabled val="1"/>
        </dgm:presLayoutVars>
      </dgm:prSet>
      <dgm:spPr/>
    </dgm:pt>
    <dgm:pt modelId="{F3D0F254-B33C-4D7F-A699-FB999AE5F569}" type="pres">
      <dgm:prSet presAssocID="{6196AF7F-36D3-40F5-B609-C663DDA1EDE0}" presName="FiveNodes_4_text" presStyleLbl="node1" presStyleIdx="4" presStyleCnt="5">
        <dgm:presLayoutVars>
          <dgm:bulletEnabled val="1"/>
        </dgm:presLayoutVars>
      </dgm:prSet>
      <dgm:spPr/>
    </dgm:pt>
    <dgm:pt modelId="{C589ABA4-4BC8-47C9-91E1-0354C5B4FE47}" type="pres">
      <dgm:prSet presAssocID="{6196AF7F-36D3-40F5-B609-C663DDA1EDE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160510B-8543-42CE-B030-E5904A5B2F73}" type="presOf" srcId="{612D5880-4AB8-4233-A0AB-807EE650EAE2}" destId="{EF3BC499-2A82-479E-AE80-9BE2B60DE77E}" srcOrd="0" destOrd="0" presId="urn:microsoft.com/office/officeart/2005/8/layout/vProcess5"/>
    <dgm:cxn modelId="{FACB8811-DED4-430B-84B3-CA923F567886}" type="presOf" srcId="{4EA65597-F88E-4C7E-A918-BF30516EB461}" destId="{98F458CE-B060-40C0-A326-60918376A576}" srcOrd="1" destOrd="0" presId="urn:microsoft.com/office/officeart/2005/8/layout/vProcess5"/>
    <dgm:cxn modelId="{835E921A-7D40-4EBF-902D-D9B2415B5278}" type="presOf" srcId="{0075E600-3619-47E3-92DA-76F24907E74E}" destId="{6605FBBD-FA4B-41B1-9638-8C73A8C7BE97}" srcOrd="1" destOrd="0" presId="urn:microsoft.com/office/officeart/2005/8/layout/vProcess5"/>
    <dgm:cxn modelId="{7FC4A82D-43DB-4BAC-8CF5-4A92329E5D54}" type="presOf" srcId="{18FB7AC0-DAB9-4151-B44A-3DC71133C09C}" destId="{FAAD4FD9-E7A3-4036-9990-8C5C340488FF}" srcOrd="0" destOrd="0" presId="urn:microsoft.com/office/officeart/2005/8/layout/vProcess5"/>
    <dgm:cxn modelId="{8F89F05D-2061-441C-95A4-1D1FB52A2B48}" srcId="{6196AF7F-36D3-40F5-B609-C663DDA1EDE0}" destId="{19F746D3-1E24-41C8-9312-7BA348AF0616}" srcOrd="3" destOrd="0" parTransId="{23162FD5-8536-471B-BF6F-8D437F43FB29}" sibTransId="{096E42D7-6381-408E-BD20-57D4781E8E9D}"/>
    <dgm:cxn modelId="{BD81B66C-3151-4776-8D68-BE11C5812D4C}" srcId="{6196AF7F-36D3-40F5-B609-C663DDA1EDE0}" destId="{09F9F7FB-DF75-4813-9403-4FD89DBE3115}" srcOrd="1" destOrd="0" parTransId="{48904B84-A758-4284-98DA-740537B11A63}" sibTransId="{612D5880-4AB8-4233-A0AB-807EE650EAE2}"/>
    <dgm:cxn modelId="{43AE186E-0932-4E71-8230-F2FC345B1DC5}" srcId="{6196AF7F-36D3-40F5-B609-C663DDA1EDE0}" destId="{0075E600-3619-47E3-92DA-76F24907E74E}" srcOrd="2" destOrd="0" parTransId="{4267F0E8-C8F9-4C6E-8A1E-0017C975CEC4}" sibTransId="{18FB7AC0-DAB9-4151-B44A-3DC71133C09C}"/>
    <dgm:cxn modelId="{D8AC5755-0DC7-44FC-B830-DDD2EA16310D}" type="presOf" srcId="{096E42D7-6381-408E-BD20-57D4781E8E9D}" destId="{6DB62BDD-BFD0-4B68-82CD-F5589DEDEABC}" srcOrd="0" destOrd="0" presId="urn:microsoft.com/office/officeart/2005/8/layout/vProcess5"/>
    <dgm:cxn modelId="{B6D45E79-67EB-432E-81CD-34F10DEF8EBF}" srcId="{6196AF7F-36D3-40F5-B609-C663DDA1EDE0}" destId="{EA538B85-F33B-4804-9939-48F46A6D4F1C}" srcOrd="4" destOrd="0" parTransId="{FAB935A2-FD23-4C46-8113-F605A3B4B0B3}" sibTransId="{9FA6CB78-62C6-4C19-8295-3DC75E544BE6}"/>
    <dgm:cxn modelId="{5CE33F7A-6ABC-481A-A7F8-CB3E9E562CD1}" type="presOf" srcId="{19F746D3-1E24-41C8-9312-7BA348AF0616}" destId="{F3D0F254-B33C-4D7F-A699-FB999AE5F569}" srcOrd="1" destOrd="0" presId="urn:microsoft.com/office/officeart/2005/8/layout/vProcess5"/>
    <dgm:cxn modelId="{E7E54F82-DD67-4459-9CE2-33488F78DA35}" type="presOf" srcId="{298155EF-71AD-47FF-8317-1119C72784E5}" destId="{53B0A7A6-F69F-4CDC-A996-AC0FF59FCB1E}" srcOrd="0" destOrd="0" presId="urn:microsoft.com/office/officeart/2005/8/layout/vProcess5"/>
    <dgm:cxn modelId="{02986E8E-B7BE-41FE-8F90-2FB0830A3E52}" type="presOf" srcId="{09F9F7FB-DF75-4813-9403-4FD89DBE3115}" destId="{045053D4-8881-46DE-A714-69E4BEF600E5}" srcOrd="1" destOrd="0" presId="urn:microsoft.com/office/officeart/2005/8/layout/vProcess5"/>
    <dgm:cxn modelId="{6716DF95-0CE1-42D0-BF38-2108BF7BBE86}" type="presOf" srcId="{0075E600-3619-47E3-92DA-76F24907E74E}" destId="{2D935A68-EB2A-476D-BF1B-A4929ADA5C50}" srcOrd="0" destOrd="0" presId="urn:microsoft.com/office/officeart/2005/8/layout/vProcess5"/>
    <dgm:cxn modelId="{28BCB49F-3B5F-49D2-89CA-8520F921AE6A}" type="presOf" srcId="{EA538B85-F33B-4804-9939-48F46A6D4F1C}" destId="{1D882017-1C25-4D43-ADC3-521F77BE008B}" srcOrd="0" destOrd="0" presId="urn:microsoft.com/office/officeart/2005/8/layout/vProcess5"/>
    <dgm:cxn modelId="{924DD9C4-307B-4D63-8D56-428DFA06AE73}" type="presOf" srcId="{19F746D3-1E24-41C8-9312-7BA348AF0616}" destId="{7A6AC183-4B5A-41F5-B882-90AF3CFC75F4}" srcOrd="0" destOrd="0" presId="urn:microsoft.com/office/officeart/2005/8/layout/vProcess5"/>
    <dgm:cxn modelId="{ED2AFBD1-2334-49CC-9DF7-A6F527A04F9C}" type="presOf" srcId="{6196AF7F-36D3-40F5-B609-C663DDA1EDE0}" destId="{1F8307C0-27ED-4B2A-94D3-3D9F56DDBC78}" srcOrd="0" destOrd="0" presId="urn:microsoft.com/office/officeart/2005/8/layout/vProcess5"/>
    <dgm:cxn modelId="{A4ACD3DB-19CC-4741-9EC9-727F32E21C02}" srcId="{6196AF7F-36D3-40F5-B609-C663DDA1EDE0}" destId="{4EA65597-F88E-4C7E-A918-BF30516EB461}" srcOrd="0" destOrd="0" parTransId="{8CDB16FD-ED67-48CC-A3BE-F2BFC2EAE9EC}" sibTransId="{298155EF-71AD-47FF-8317-1119C72784E5}"/>
    <dgm:cxn modelId="{BCF554E5-1CD3-4881-9E79-1E4E3BC77D08}" type="presOf" srcId="{EA538B85-F33B-4804-9939-48F46A6D4F1C}" destId="{C589ABA4-4BC8-47C9-91E1-0354C5B4FE47}" srcOrd="1" destOrd="0" presId="urn:microsoft.com/office/officeart/2005/8/layout/vProcess5"/>
    <dgm:cxn modelId="{07E844F3-35A6-4D42-A644-60FCD73F4E8C}" type="presOf" srcId="{09F9F7FB-DF75-4813-9403-4FD89DBE3115}" destId="{F68C749F-D146-49D1-B714-F5F8E51B0530}" srcOrd="0" destOrd="0" presId="urn:microsoft.com/office/officeart/2005/8/layout/vProcess5"/>
    <dgm:cxn modelId="{7FBE01F7-B9EE-421B-B253-01C0B009D72B}" type="presOf" srcId="{4EA65597-F88E-4C7E-A918-BF30516EB461}" destId="{B03EE9A3-F019-4432-8650-2EE4FEFD7C2D}" srcOrd="0" destOrd="0" presId="urn:microsoft.com/office/officeart/2005/8/layout/vProcess5"/>
    <dgm:cxn modelId="{E3208916-37C4-4A63-933F-1D90F5F5A408}" type="presParOf" srcId="{1F8307C0-27ED-4B2A-94D3-3D9F56DDBC78}" destId="{AE551C57-4AF6-4054-B40A-D1C9D060E773}" srcOrd="0" destOrd="0" presId="urn:microsoft.com/office/officeart/2005/8/layout/vProcess5"/>
    <dgm:cxn modelId="{994876AF-3B24-440B-8E12-EE923B9DAE25}" type="presParOf" srcId="{1F8307C0-27ED-4B2A-94D3-3D9F56DDBC78}" destId="{B03EE9A3-F019-4432-8650-2EE4FEFD7C2D}" srcOrd="1" destOrd="0" presId="urn:microsoft.com/office/officeart/2005/8/layout/vProcess5"/>
    <dgm:cxn modelId="{55F8EC47-67C2-4301-8D91-5B5B71C2CBE0}" type="presParOf" srcId="{1F8307C0-27ED-4B2A-94D3-3D9F56DDBC78}" destId="{F68C749F-D146-49D1-B714-F5F8E51B0530}" srcOrd="2" destOrd="0" presId="urn:microsoft.com/office/officeart/2005/8/layout/vProcess5"/>
    <dgm:cxn modelId="{D3BA7203-5AA4-4CB7-9876-B26AB2D66A93}" type="presParOf" srcId="{1F8307C0-27ED-4B2A-94D3-3D9F56DDBC78}" destId="{2D935A68-EB2A-476D-BF1B-A4929ADA5C50}" srcOrd="3" destOrd="0" presId="urn:microsoft.com/office/officeart/2005/8/layout/vProcess5"/>
    <dgm:cxn modelId="{0513A68B-1527-41A8-A24D-7A791DEE8B65}" type="presParOf" srcId="{1F8307C0-27ED-4B2A-94D3-3D9F56DDBC78}" destId="{7A6AC183-4B5A-41F5-B882-90AF3CFC75F4}" srcOrd="4" destOrd="0" presId="urn:microsoft.com/office/officeart/2005/8/layout/vProcess5"/>
    <dgm:cxn modelId="{FC90E9FC-9EC1-4995-949C-CBCC0D5D9B3C}" type="presParOf" srcId="{1F8307C0-27ED-4B2A-94D3-3D9F56DDBC78}" destId="{1D882017-1C25-4D43-ADC3-521F77BE008B}" srcOrd="5" destOrd="0" presId="urn:microsoft.com/office/officeart/2005/8/layout/vProcess5"/>
    <dgm:cxn modelId="{C9952B14-A9FA-445A-B1E6-E5616A32CC3F}" type="presParOf" srcId="{1F8307C0-27ED-4B2A-94D3-3D9F56DDBC78}" destId="{53B0A7A6-F69F-4CDC-A996-AC0FF59FCB1E}" srcOrd="6" destOrd="0" presId="urn:microsoft.com/office/officeart/2005/8/layout/vProcess5"/>
    <dgm:cxn modelId="{BA5E1FC8-6A22-4BAC-909D-52CBC5CA4BA2}" type="presParOf" srcId="{1F8307C0-27ED-4B2A-94D3-3D9F56DDBC78}" destId="{EF3BC499-2A82-479E-AE80-9BE2B60DE77E}" srcOrd="7" destOrd="0" presId="urn:microsoft.com/office/officeart/2005/8/layout/vProcess5"/>
    <dgm:cxn modelId="{E2B6F6C6-EF05-4F05-8F8C-875B30424C4E}" type="presParOf" srcId="{1F8307C0-27ED-4B2A-94D3-3D9F56DDBC78}" destId="{FAAD4FD9-E7A3-4036-9990-8C5C340488FF}" srcOrd="8" destOrd="0" presId="urn:microsoft.com/office/officeart/2005/8/layout/vProcess5"/>
    <dgm:cxn modelId="{C1B334FB-04DF-4F6B-8525-504F68FFA395}" type="presParOf" srcId="{1F8307C0-27ED-4B2A-94D3-3D9F56DDBC78}" destId="{6DB62BDD-BFD0-4B68-82CD-F5589DEDEABC}" srcOrd="9" destOrd="0" presId="urn:microsoft.com/office/officeart/2005/8/layout/vProcess5"/>
    <dgm:cxn modelId="{88DDC2DA-2B60-4BF3-98B1-8A5E5354D369}" type="presParOf" srcId="{1F8307C0-27ED-4B2A-94D3-3D9F56DDBC78}" destId="{98F458CE-B060-40C0-A326-60918376A576}" srcOrd="10" destOrd="0" presId="urn:microsoft.com/office/officeart/2005/8/layout/vProcess5"/>
    <dgm:cxn modelId="{F593812F-9395-453D-853A-FDC5F58FBE9E}" type="presParOf" srcId="{1F8307C0-27ED-4B2A-94D3-3D9F56DDBC78}" destId="{045053D4-8881-46DE-A714-69E4BEF600E5}" srcOrd="11" destOrd="0" presId="urn:microsoft.com/office/officeart/2005/8/layout/vProcess5"/>
    <dgm:cxn modelId="{13B22FFD-2163-47FB-B3ED-027F0D995A16}" type="presParOf" srcId="{1F8307C0-27ED-4B2A-94D3-3D9F56DDBC78}" destId="{6605FBBD-FA4B-41B1-9638-8C73A8C7BE97}" srcOrd="12" destOrd="0" presId="urn:microsoft.com/office/officeart/2005/8/layout/vProcess5"/>
    <dgm:cxn modelId="{5FFC34A4-6369-4CAD-870E-2280C3C6890D}" type="presParOf" srcId="{1F8307C0-27ED-4B2A-94D3-3D9F56DDBC78}" destId="{F3D0F254-B33C-4D7F-A699-FB999AE5F569}" srcOrd="13" destOrd="0" presId="urn:microsoft.com/office/officeart/2005/8/layout/vProcess5"/>
    <dgm:cxn modelId="{382E354E-1D30-45C0-A2C1-77ADFAA29AE8}" type="presParOf" srcId="{1F8307C0-27ED-4B2A-94D3-3D9F56DDBC78}" destId="{C589ABA4-4BC8-47C9-91E1-0354C5B4FE4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D3BB45-9A5F-4F2C-888C-CE6B670AA8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5E041F-01F9-41EC-AAA0-2E442648DEDB}">
      <dgm:prSet/>
      <dgm:spPr/>
      <dgm:t>
        <a:bodyPr/>
        <a:lstStyle/>
        <a:p>
          <a:r>
            <a:rPr lang="tr-TR" dirty="0"/>
            <a:t>Kural 1-&gt; AMR Hızlı ise ve Hedef Kilo Almak ise Fazla Kalori al </a:t>
          </a:r>
          <a:endParaRPr lang="en-US" dirty="0"/>
        </a:p>
      </dgm:t>
    </dgm:pt>
    <dgm:pt modelId="{8E18BD4D-62C1-49D7-A933-B9D7866F8AB4}" type="parTrans" cxnId="{F75104FC-225F-479C-8366-51052E388DE3}">
      <dgm:prSet/>
      <dgm:spPr/>
      <dgm:t>
        <a:bodyPr/>
        <a:lstStyle/>
        <a:p>
          <a:endParaRPr lang="en-US"/>
        </a:p>
      </dgm:t>
    </dgm:pt>
    <dgm:pt modelId="{91A2A667-132C-4D28-9824-F2A5B7D320C8}" type="sibTrans" cxnId="{F75104FC-225F-479C-8366-51052E388DE3}">
      <dgm:prSet/>
      <dgm:spPr/>
      <dgm:t>
        <a:bodyPr/>
        <a:lstStyle/>
        <a:p>
          <a:endParaRPr lang="en-US"/>
        </a:p>
      </dgm:t>
    </dgm:pt>
    <dgm:pt modelId="{D32E553B-9DC2-4B16-9AAA-958B0C8DF091}">
      <dgm:prSet/>
      <dgm:spPr/>
      <dgm:t>
        <a:bodyPr/>
        <a:lstStyle/>
        <a:p>
          <a:r>
            <a:rPr lang="tr-TR" dirty="0"/>
            <a:t>Kural 2 -&gt; AMR Yavaş ise ve Hedef Kilo Vermek ise Az Kalori al </a:t>
          </a:r>
          <a:endParaRPr lang="en-US" dirty="0"/>
        </a:p>
      </dgm:t>
    </dgm:pt>
    <dgm:pt modelId="{265CC732-29AC-45B0-A450-354EDAF5BBA6}" type="parTrans" cxnId="{8E823252-72FC-4834-9610-0602F884444E}">
      <dgm:prSet/>
      <dgm:spPr/>
      <dgm:t>
        <a:bodyPr/>
        <a:lstStyle/>
        <a:p>
          <a:endParaRPr lang="en-US"/>
        </a:p>
      </dgm:t>
    </dgm:pt>
    <dgm:pt modelId="{3BBDA1E7-BA19-4431-B55E-CE3CC2D882E1}" type="sibTrans" cxnId="{8E823252-72FC-4834-9610-0602F884444E}">
      <dgm:prSet/>
      <dgm:spPr/>
      <dgm:t>
        <a:bodyPr/>
        <a:lstStyle/>
        <a:p>
          <a:endParaRPr lang="en-US"/>
        </a:p>
      </dgm:t>
    </dgm:pt>
    <dgm:pt modelId="{AEC020B8-33DB-47B5-B7AE-5A87509A342D}">
      <dgm:prSet/>
      <dgm:spPr/>
      <dgm:t>
        <a:bodyPr/>
        <a:lstStyle/>
        <a:p>
          <a:r>
            <a:rPr lang="tr-TR" dirty="0"/>
            <a:t>Kural 3 -&gt; AMR Orta ise ve Hedef Kilo Almak ise Fazla Kalori al </a:t>
          </a:r>
          <a:endParaRPr lang="en-US" dirty="0"/>
        </a:p>
      </dgm:t>
    </dgm:pt>
    <dgm:pt modelId="{B84C0083-A3C2-4665-A42B-0DCF4BA52183}" type="parTrans" cxnId="{E1386408-23B3-4EF3-B9F7-2D30CE529E69}">
      <dgm:prSet/>
      <dgm:spPr/>
      <dgm:t>
        <a:bodyPr/>
        <a:lstStyle/>
        <a:p>
          <a:endParaRPr lang="en-US"/>
        </a:p>
      </dgm:t>
    </dgm:pt>
    <dgm:pt modelId="{71FC8A41-DBFA-451E-B434-F5141D77E35D}" type="sibTrans" cxnId="{E1386408-23B3-4EF3-B9F7-2D30CE529E69}">
      <dgm:prSet/>
      <dgm:spPr/>
      <dgm:t>
        <a:bodyPr/>
        <a:lstStyle/>
        <a:p>
          <a:endParaRPr lang="en-US"/>
        </a:p>
      </dgm:t>
    </dgm:pt>
    <dgm:pt modelId="{ACA16D73-36A2-4C9F-86C0-8125EBED760E}">
      <dgm:prSet/>
      <dgm:spPr/>
      <dgm:t>
        <a:bodyPr/>
        <a:lstStyle/>
        <a:p>
          <a:r>
            <a:rPr lang="tr-TR" dirty="0"/>
            <a:t>Kural 4 -&gt; AMR Orta ise ve Hedef Kilo Vermek ise Az Kalori al </a:t>
          </a:r>
          <a:endParaRPr lang="en-US" dirty="0"/>
        </a:p>
      </dgm:t>
    </dgm:pt>
    <dgm:pt modelId="{4ECD93C7-01F1-444E-AFEB-FB9B4EC214FD}" type="parTrans" cxnId="{AC5BDC6A-EF12-426C-B385-6E29082CC937}">
      <dgm:prSet/>
      <dgm:spPr/>
      <dgm:t>
        <a:bodyPr/>
        <a:lstStyle/>
        <a:p>
          <a:endParaRPr lang="en-US"/>
        </a:p>
      </dgm:t>
    </dgm:pt>
    <dgm:pt modelId="{B57E307B-0BF3-412F-BC65-0BAA3BC6F285}" type="sibTrans" cxnId="{AC5BDC6A-EF12-426C-B385-6E29082CC937}">
      <dgm:prSet/>
      <dgm:spPr/>
      <dgm:t>
        <a:bodyPr/>
        <a:lstStyle/>
        <a:p>
          <a:endParaRPr lang="en-US"/>
        </a:p>
      </dgm:t>
    </dgm:pt>
    <dgm:pt modelId="{BF29BF3C-37FE-43BD-A541-5602176FF0D0}">
      <dgm:prSet/>
      <dgm:spPr/>
      <dgm:t>
        <a:bodyPr/>
        <a:lstStyle/>
        <a:p>
          <a:r>
            <a:rPr lang="tr-TR" dirty="0"/>
            <a:t>Kural 5 -&gt; AMR Yavaş ise ve Hedef Kilo Almak ise Fazla Kalori al </a:t>
          </a:r>
          <a:endParaRPr lang="en-US" dirty="0"/>
        </a:p>
      </dgm:t>
    </dgm:pt>
    <dgm:pt modelId="{2752E271-E4F8-480A-BA56-601BA19FECB1}" type="parTrans" cxnId="{8676EB91-F370-4992-9A28-9A1CCAED7F28}">
      <dgm:prSet/>
      <dgm:spPr/>
      <dgm:t>
        <a:bodyPr/>
        <a:lstStyle/>
        <a:p>
          <a:endParaRPr lang="en-US"/>
        </a:p>
      </dgm:t>
    </dgm:pt>
    <dgm:pt modelId="{FDB867D3-02A8-414C-B48B-3AEAEE03ABE3}" type="sibTrans" cxnId="{8676EB91-F370-4992-9A28-9A1CCAED7F28}">
      <dgm:prSet/>
      <dgm:spPr/>
      <dgm:t>
        <a:bodyPr/>
        <a:lstStyle/>
        <a:p>
          <a:endParaRPr lang="en-US"/>
        </a:p>
      </dgm:t>
    </dgm:pt>
    <dgm:pt modelId="{8C9A8D8C-C010-43CC-9C76-63C8909B27B4}">
      <dgm:prSet/>
      <dgm:spPr/>
      <dgm:t>
        <a:bodyPr/>
        <a:lstStyle/>
        <a:p>
          <a:r>
            <a:rPr lang="tr-TR" dirty="0"/>
            <a:t>Kural 6 -&gt; AMR Hızlı ise ve Hedef Kilo Vermek ise Az Kalori al </a:t>
          </a:r>
          <a:endParaRPr lang="en-US" dirty="0"/>
        </a:p>
      </dgm:t>
    </dgm:pt>
    <dgm:pt modelId="{300C4C5C-0E82-4BDB-8F7D-32D24786F194}" type="parTrans" cxnId="{521C6E05-25C4-42A0-A953-E0ED0F22453A}">
      <dgm:prSet/>
      <dgm:spPr/>
      <dgm:t>
        <a:bodyPr/>
        <a:lstStyle/>
        <a:p>
          <a:endParaRPr lang="en-US"/>
        </a:p>
      </dgm:t>
    </dgm:pt>
    <dgm:pt modelId="{59AC33C1-7C1F-4FC1-B323-F4A2DBC18563}" type="sibTrans" cxnId="{521C6E05-25C4-42A0-A953-E0ED0F22453A}">
      <dgm:prSet/>
      <dgm:spPr/>
      <dgm:t>
        <a:bodyPr/>
        <a:lstStyle/>
        <a:p>
          <a:endParaRPr lang="en-US"/>
        </a:p>
      </dgm:t>
    </dgm:pt>
    <dgm:pt modelId="{C46B3ADB-E3AC-4772-A203-341776A2B477}" type="pres">
      <dgm:prSet presAssocID="{AFD3BB45-9A5F-4F2C-888C-CE6B670AA8C8}" presName="linear" presStyleCnt="0">
        <dgm:presLayoutVars>
          <dgm:animLvl val="lvl"/>
          <dgm:resizeHandles val="exact"/>
        </dgm:presLayoutVars>
      </dgm:prSet>
      <dgm:spPr/>
    </dgm:pt>
    <dgm:pt modelId="{4EDDB563-D85C-4195-AB51-168B0EC9B31B}" type="pres">
      <dgm:prSet presAssocID="{285E041F-01F9-41EC-AAA0-2E442648DED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4043E85-FF0E-4D2C-B890-91C841455876}" type="pres">
      <dgm:prSet presAssocID="{91A2A667-132C-4D28-9824-F2A5B7D320C8}" presName="spacer" presStyleCnt="0"/>
      <dgm:spPr/>
    </dgm:pt>
    <dgm:pt modelId="{ABB3B826-ABE5-4462-8F9A-AC2FFA24FCA5}" type="pres">
      <dgm:prSet presAssocID="{D32E553B-9DC2-4B16-9AAA-958B0C8DF09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B910C78-8625-4A9E-8774-4F4EFD256108}" type="pres">
      <dgm:prSet presAssocID="{3BBDA1E7-BA19-4431-B55E-CE3CC2D882E1}" presName="spacer" presStyleCnt="0"/>
      <dgm:spPr/>
    </dgm:pt>
    <dgm:pt modelId="{3B3B19D3-4B12-43D8-B25E-3166558B1B56}" type="pres">
      <dgm:prSet presAssocID="{AEC020B8-33DB-47B5-B7AE-5A87509A342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92051F6-019F-401C-A3F0-372D6BD579A7}" type="pres">
      <dgm:prSet presAssocID="{71FC8A41-DBFA-451E-B434-F5141D77E35D}" presName="spacer" presStyleCnt="0"/>
      <dgm:spPr/>
    </dgm:pt>
    <dgm:pt modelId="{6C337373-A8A5-456E-B0A8-E8116B642C1F}" type="pres">
      <dgm:prSet presAssocID="{ACA16D73-36A2-4C9F-86C0-8125EBED760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E05E6D-4E39-46A2-9E7D-4AE2A8336A3F}" type="pres">
      <dgm:prSet presAssocID="{B57E307B-0BF3-412F-BC65-0BAA3BC6F285}" presName="spacer" presStyleCnt="0"/>
      <dgm:spPr/>
    </dgm:pt>
    <dgm:pt modelId="{F2BA389A-C236-410C-8408-597EA5AD7686}" type="pres">
      <dgm:prSet presAssocID="{BF29BF3C-37FE-43BD-A541-5602176FF0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E294486-7A6B-4AED-A4B1-B09FD28FE9E2}" type="pres">
      <dgm:prSet presAssocID="{FDB867D3-02A8-414C-B48B-3AEAEE03ABE3}" presName="spacer" presStyleCnt="0"/>
      <dgm:spPr/>
    </dgm:pt>
    <dgm:pt modelId="{485C93AE-A2CF-4DAA-A8E3-428BF29A6F62}" type="pres">
      <dgm:prSet presAssocID="{8C9A8D8C-C010-43CC-9C76-63C8909B27B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1C6E05-25C4-42A0-A953-E0ED0F22453A}" srcId="{AFD3BB45-9A5F-4F2C-888C-CE6B670AA8C8}" destId="{8C9A8D8C-C010-43CC-9C76-63C8909B27B4}" srcOrd="5" destOrd="0" parTransId="{300C4C5C-0E82-4BDB-8F7D-32D24786F194}" sibTransId="{59AC33C1-7C1F-4FC1-B323-F4A2DBC18563}"/>
    <dgm:cxn modelId="{A94D7906-39F5-43BA-B789-4B210AA2B0CB}" type="presOf" srcId="{8C9A8D8C-C010-43CC-9C76-63C8909B27B4}" destId="{485C93AE-A2CF-4DAA-A8E3-428BF29A6F62}" srcOrd="0" destOrd="0" presId="urn:microsoft.com/office/officeart/2005/8/layout/vList2"/>
    <dgm:cxn modelId="{E1386408-23B3-4EF3-B9F7-2D30CE529E69}" srcId="{AFD3BB45-9A5F-4F2C-888C-CE6B670AA8C8}" destId="{AEC020B8-33DB-47B5-B7AE-5A87509A342D}" srcOrd="2" destOrd="0" parTransId="{B84C0083-A3C2-4665-A42B-0DCF4BA52183}" sibTransId="{71FC8A41-DBFA-451E-B434-F5141D77E35D}"/>
    <dgm:cxn modelId="{34DD7B0E-ED82-47A2-9217-0DF9E70BE027}" type="presOf" srcId="{BF29BF3C-37FE-43BD-A541-5602176FF0D0}" destId="{F2BA389A-C236-410C-8408-597EA5AD7686}" srcOrd="0" destOrd="0" presId="urn:microsoft.com/office/officeart/2005/8/layout/vList2"/>
    <dgm:cxn modelId="{AC5BDC6A-EF12-426C-B385-6E29082CC937}" srcId="{AFD3BB45-9A5F-4F2C-888C-CE6B670AA8C8}" destId="{ACA16D73-36A2-4C9F-86C0-8125EBED760E}" srcOrd="3" destOrd="0" parTransId="{4ECD93C7-01F1-444E-AFEB-FB9B4EC214FD}" sibTransId="{B57E307B-0BF3-412F-BC65-0BAA3BC6F285}"/>
    <dgm:cxn modelId="{8E823252-72FC-4834-9610-0602F884444E}" srcId="{AFD3BB45-9A5F-4F2C-888C-CE6B670AA8C8}" destId="{D32E553B-9DC2-4B16-9AAA-958B0C8DF091}" srcOrd="1" destOrd="0" parTransId="{265CC732-29AC-45B0-A450-354EDAF5BBA6}" sibTransId="{3BBDA1E7-BA19-4431-B55E-CE3CC2D882E1}"/>
    <dgm:cxn modelId="{788CCB57-608E-4DCA-B042-9FFE9A009831}" type="presOf" srcId="{AFD3BB45-9A5F-4F2C-888C-CE6B670AA8C8}" destId="{C46B3ADB-E3AC-4772-A203-341776A2B477}" srcOrd="0" destOrd="0" presId="urn:microsoft.com/office/officeart/2005/8/layout/vList2"/>
    <dgm:cxn modelId="{8676EB91-F370-4992-9A28-9A1CCAED7F28}" srcId="{AFD3BB45-9A5F-4F2C-888C-CE6B670AA8C8}" destId="{BF29BF3C-37FE-43BD-A541-5602176FF0D0}" srcOrd="4" destOrd="0" parTransId="{2752E271-E4F8-480A-BA56-601BA19FECB1}" sibTransId="{FDB867D3-02A8-414C-B48B-3AEAEE03ABE3}"/>
    <dgm:cxn modelId="{E67866B6-FD24-40BD-84ED-0DFE3C6495A3}" type="presOf" srcId="{AEC020B8-33DB-47B5-B7AE-5A87509A342D}" destId="{3B3B19D3-4B12-43D8-B25E-3166558B1B56}" srcOrd="0" destOrd="0" presId="urn:microsoft.com/office/officeart/2005/8/layout/vList2"/>
    <dgm:cxn modelId="{B9AF57D0-5B7D-48DB-BF52-17CC707B5D0A}" type="presOf" srcId="{ACA16D73-36A2-4C9F-86C0-8125EBED760E}" destId="{6C337373-A8A5-456E-B0A8-E8116B642C1F}" srcOrd="0" destOrd="0" presId="urn:microsoft.com/office/officeart/2005/8/layout/vList2"/>
    <dgm:cxn modelId="{C68FC7E3-9A7F-4434-A6A1-73E8ED14A5D7}" type="presOf" srcId="{285E041F-01F9-41EC-AAA0-2E442648DEDB}" destId="{4EDDB563-D85C-4195-AB51-168B0EC9B31B}" srcOrd="0" destOrd="0" presId="urn:microsoft.com/office/officeart/2005/8/layout/vList2"/>
    <dgm:cxn modelId="{D32EBEE9-54FC-4810-B5A0-8D8FD8F8C421}" type="presOf" srcId="{D32E553B-9DC2-4B16-9AAA-958B0C8DF091}" destId="{ABB3B826-ABE5-4462-8F9A-AC2FFA24FCA5}" srcOrd="0" destOrd="0" presId="urn:microsoft.com/office/officeart/2005/8/layout/vList2"/>
    <dgm:cxn modelId="{F75104FC-225F-479C-8366-51052E388DE3}" srcId="{AFD3BB45-9A5F-4F2C-888C-CE6B670AA8C8}" destId="{285E041F-01F9-41EC-AAA0-2E442648DEDB}" srcOrd="0" destOrd="0" parTransId="{8E18BD4D-62C1-49D7-A933-B9D7866F8AB4}" sibTransId="{91A2A667-132C-4D28-9824-F2A5B7D320C8}"/>
    <dgm:cxn modelId="{8DA89D26-4212-4902-826D-0FAB0BCB4DE7}" type="presParOf" srcId="{C46B3ADB-E3AC-4772-A203-341776A2B477}" destId="{4EDDB563-D85C-4195-AB51-168B0EC9B31B}" srcOrd="0" destOrd="0" presId="urn:microsoft.com/office/officeart/2005/8/layout/vList2"/>
    <dgm:cxn modelId="{EE054204-34B4-4C72-B2EE-E15CEB46D45D}" type="presParOf" srcId="{C46B3ADB-E3AC-4772-A203-341776A2B477}" destId="{74043E85-FF0E-4D2C-B890-91C841455876}" srcOrd="1" destOrd="0" presId="urn:microsoft.com/office/officeart/2005/8/layout/vList2"/>
    <dgm:cxn modelId="{85E98AEA-0870-44B7-93A7-E15BBB4BA1E2}" type="presParOf" srcId="{C46B3ADB-E3AC-4772-A203-341776A2B477}" destId="{ABB3B826-ABE5-4462-8F9A-AC2FFA24FCA5}" srcOrd="2" destOrd="0" presId="urn:microsoft.com/office/officeart/2005/8/layout/vList2"/>
    <dgm:cxn modelId="{7A51C260-8BB9-4BED-86DC-D1BE3D5240B3}" type="presParOf" srcId="{C46B3ADB-E3AC-4772-A203-341776A2B477}" destId="{AB910C78-8625-4A9E-8774-4F4EFD256108}" srcOrd="3" destOrd="0" presId="urn:microsoft.com/office/officeart/2005/8/layout/vList2"/>
    <dgm:cxn modelId="{CB42FFDC-5DB4-47CE-A450-E0AAD19F4918}" type="presParOf" srcId="{C46B3ADB-E3AC-4772-A203-341776A2B477}" destId="{3B3B19D3-4B12-43D8-B25E-3166558B1B56}" srcOrd="4" destOrd="0" presId="urn:microsoft.com/office/officeart/2005/8/layout/vList2"/>
    <dgm:cxn modelId="{1FB0D571-4386-4167-89E3-CC686430FEE8}" type="presParOf" srcId="{C46B3ADB-E3AC-4772-A203-341776A2B477}" destId="{C92051F6-019F-401C-A3F0-372D6BD579A7}" srcOrd="5" destOrd="0" presId="urn:microsoft.com/office/officeart/2005/8/layout/vList2"/>
    <dgm:cxn modelId="{3B7951BC-5460-4A49-8A69-B813647D1271}" type="presParOf" srcId="{C46B3ADB-E3AC-4772-A203-341776A2B477}" destId="{6C337373-A8A5-456E-B0A8-E8116B642C1F}" srcOrd="6" destOrd="0" presId="urn:microsoft.com/office/officeart/2005/8/layout/vList2"/>
    <dgm:cxn modelId="{352EA21E-CAE3-4273-92DF-7B01178D03B0}" type="presParOf" srcId="{C46B3ADB-E3AC-4772-A203-341776A2B477}" destId="{53E05E6D-4E39-46A2-9E7D-4AE2A8336A3F}" srcOrd="7" destOrd="0" presId="urn:microsoft.com/office/officeart/2005/8/layout/vList2"/>
    <dgm:cxn modelId="{C09CA37F-05D1-448D-AB5C-955CA805EF8F}" type="presParOf" srcId="{C46B3ADB-E3AC-4772-A203-341776A2B477}" destId="{F2BA389A-C236-410C-8408-597EA5AD7686}" srcOrd="8" destOrd="0" presId="urn:microsoft.com/office/officeart/2005/8/layout/vList2"/>
    <dgm:cxn modelId="{AE335061-C8F4-4E92-B5D3-CA15FFA54EFF}" type="presParOf" srcId="{C46B3ADB-E3AC-4772-A203-341776A2B477}" destId="{5E294486-7A6B-4AED-A4B1-B09FD28FE9E2}" srcOrd="9" destOrd="0" presId="urn:microsoft.com/office/officeart/2005/8/layout/vList2"/>
    <dgm:cxn modelId="{D5099EAE-B32D-43B3-B6C3-CF1B70138B18}" type="presParOf" srcId="{C46B3ADB-E3AC-4772-A203-341776A2B477}" destId="{485C93AE-A2CF-4DAA-A8E3-428BF29A6F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A55AA-B701-4089-90E6-3A29F10130C8}">
      <dsp:nvSpPr>
        <dsp:cNvPr id="0" name=""/>
        <dsp:cNvSpPr/>
      </dsp:nvSpPr>
      <dsp:spPr>
        <a:xfrm>
          <a:off x="0" y="31382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11AC6-B167-473C-BC0D-683A1DF1975C}">
      <dsp:nvSpPr>
        <dsp:cNvPr id="0" name=""/>
        <dsp:cNvSpPr/>
      </dsp:nvSpPr>
      <dsp:spPr>
        <a:xfrm>
          <a:off x="415639" y="33388"/>
          <a:ext cx="581894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Bulanık Kümeler</a:t>
          </a:r>
          <a:endParaRPr lang="en-US" sz="1900" kern="1200" dirty="0"/>
        </a:p>
      </dsp:txBody>
      <dsp:txXfrm>
        <a:off x="443019" y="60768"/>
        <a:ext cx="5764189" cy="506120"/>
      </dsp:txXfrm>
    </dsp:sp>
    <dsp:sp modelId="{27529EEF-4DD5-4612-9F1E-26BE817C13B3}">
      <dsp:nvSpPr>
        <dsp:cNvPr id="0" name=""/>
        <dsp:cNvSpPr/>
      </dsp:nvSpPr>
      <dsp:spPr>
        <a:xfrm>
          <a:off x="0" y="117566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99DD9-BDDA-4ED9-8436-0CA33AAC4EB5}">
      <dsp:nvSpPr>
        <dsp:cNvPr id="0" name=""/>
        <dsp:cNvSpPr/>
      </dsp:nvSpPr>
      <dsp:spPr>
        <a:xfrm>
          <a:off x="415639" y="895228"/>
          <a:ext cx="581894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Dilsel değişkenler</a:t>
          </a:r>
          <a:endParaRPr lang="en-US" sz="1900" kern="1200" dirty="0"/>
        </a:p>
      </dsp:txBody>
      <dsp:txXfrm>
        <a:off x="443019" y="922608"/>
        <a:ext cx="5764189" cy="506120"/>
      </dsp:txXfrm>
    </dsp:sp>
    <dsp:sp modelId="{A9005992-5FDB-4471-9AC9-3B3C2D808F31}">
      <dsp:nvSpPr>
        <dsp:cNvPr id="0" name=""/>
        <dsp:cNvSpPr/>
      </dsp:nvSpPr>
      <dsp:spPr>
        <a:xfrm>
          <a:off x="0" y="203750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00523-0609-416C-BCEE-EFA8A93F34B9}">
      <dsp:nvSpPr>
        <dsp:cNvPr id="0" name=""/>
        <dsp:cNvSpPr/>
      </dsp:nvSpPr>
      <dsp:spPr>
        <a:xfrm>
          <a:off x="415639" y="1757068"/>
          <a:ext cx="5818949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Üyelik fonksiyonları</a:t>
          </a:r>
          <a:endParaRPr lang="en-US" sz="1900" kern="1200" dirty="0"/>
        </a:p>
      </dsp:txBody>
      <dsp:txXfrm>
        <a:off x="443019" y="1784448"/>
        <a:ext cx="5764189" cy="506120"/>
      </dsp:txXfrm>
    </dsp:sp>
    <dsp:sp modelId="{86B8A566-49D2-4AC2-A715-5EDE38D646E9}">
      <dsp:nvSpPr>
        <dsp:cNvPr id="0" name=""/>
        <dsp:cNvSpPr/>
      </dsp:nvSpPr>
      <dsp:spPr>
        <a:xfrm>
          <a:off x="0" y="289934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C0A3E-858A-4B18-9F83-9504F02945FF}">
      <dsp:nvSpPr>
        <dsp:cNvPr id="0" name=""/>
        <dsp:cNvSpPr/>
      </dsp:nvSpPr>
      <dsp:spPr>
        <a:xfrm>
          <a:off x="415639" y="2618908"/>
          <a:ext cx="5818949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Bulanık kurallar</a:t>
          </a:r>
          <a:endParaRPr lang="en-US" sz="1900" kern="1200" dirty="0"/>
        </a:p>
      </dsp:txBody>
      <dsp:txXfrm>
        <a:off x="443019" y="2646288"/>
        <a:ext cx="576418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A55AA-B701-4089-90E6-3A29F10130C8}">
      <dsp:nvSpPr>
        <dsp:cNvPr id="0" name=""/>
        <dsp:cNvSpPr/>
      </dsp:nvSpPr>
      <dsp:spPr>
        <a:xfrm>
          <a:off x="0" y="31382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11AC6-B167-473C-BC0D-683A1DF1975C}">
      <dsp:nvSpPr>
        <dsp:cNvPr id="0" name=""/>
        <dsp:cNvSpPr/>
      </dsp:nvSpPr>
      <dsp:spPr>
        <a:xfrm>
          <a:off x="415639" y="33388"/>
          <a:ext cx="581894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Bazal </a:t>
          </a:r>
          <a:r>
            <a:rPr lang="tr-TR" sz="1900" b="0" kern="1200" baseline="0" dirty="0">
              <a:latin typeface="Meiryo"/>
            </a:rPr>
            <a:t>Metabolizma</a:t>
          </a:r>
          <a:r>
            <a:rPr lang="tr-TR" sz="1900" b="0" kern="1200" baseline="0" dirty="0"/>
            <a:t> </a:t>
          </a:r>
          <a:r>
            <a:rPr lang="tr-TR" sz="1900" b="0" kern="1200" baseline="0" dirty="0">
              <a:latin typeface="Meiryo"/>
            </a:rPr>
            <a:t>Hızını</a:t>
          </a:r>
          <a:r>
            <a:rPr lang="tr-TR" sz="1900" kern="1200" dirty="0">
              <a:latin typeface="Meiryo"/>
            </a:rPr>
            <a:t> Hesaplama</a:t>
          </a:r>
          <a:endParaRPr lang="en-US" sz="1900" kern="1200" dirty="0"/>
        </a:p>
      </dsp:txBody>
      <dsp:txXfrm>
        <a:off x="443019" y="60768"/>
        <a:ext cx="5764189" cy="506120"/>
      </dsp:txXfrm>
    </dsp:sp>
    <dsp:sp modelId="{27529EEF-4DD5-4612-9F1E-26BE817C13B3}">
      <dsp:nvSpPr>
        <dsp:cNvPr id="0" name=""/>
        <dsp:cNvSpPr/>
      </dsp:nvSpPr>
      <dsp:spPr>
        <a:xfrm>
          <a:off x="0" y="117566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99DD9-BDDA-4ED9-8436-0CA33AAC4EB5}">
      <dsp:nvSpPr>
        <dsp:cNvPr id="0" name=""/>
        <dsp:cNvSpPr/>
      </dsp:nvSpPr>
      <dsp:spPr>
        <a:xfrm>
          <a:off x="415639" y="895228"/>
          <a:ext cx="581894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Aktif </a:t>
          </a:r>
          <a:r>
            <a:rPr lang="tr-TR" sz="1900" b="0" kern="1200" baseline="0" dirty="0">
              <a:latin typeface="Meiryo"/>
            </a:rPr>
            <a:t>Metabolizma</a:t>
          </a:r>
          <a:r>
            <a:rPr lang="tr-TR" sz="1900" b="0" kern="1200" baseline="0" dirty="0"/>
            <a:t> </a:t>
          </a:r>
          <a:r>
            <a:rPr lang="tr-TR" sz="1900" b="0" kern="1200" baseline="0" dirty="0">
              <a:latin typeface="Meiryo"/>
            </a:rPr>
            <a:t>Hızını Hesaplama</a:t>
          </a:r>
          <a:endParaRPr lang="en-US" sz="1900" kern="1200" dirty="0"/>
        </a:p>
      </dsp:txBody>
      <dsp:txXfrm>
        <a:off x="443019" y="922608"/>
        <a:ext cx="5764189" cy="506120"/>
      </dsp:txXfrm>
    </dsp:sp>
    <dsp:sp modelId="{A9005992-5FDB-4471-9AC9-3B3C2D808F31}">
      <dsp:nvSpPr>
        <dsp:cNvPr id="0" name=""/>
        <dsp:cNvSpPr/>
      </dsp:nvSpPr>
      <dsp:spPr>
        <a:xfrm>
          <a:off x="0" y="203750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00523-0609-416C-BCEE-EFA8A93F34B9}">
      <dsp:nvSpPr>
        <dsp:cNvPr id="0" name=""/>
        <dsp:cNvSpPr/>
      </dsp:nvSpPr>
      <dsp:spPr>
        <a:xfrm>
          <a:off x="415639" y="1757068"/>
          <a:ext cx="5818949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Hedef Kilo</a:t>
          </a:r>
          <a:r>
            <a:rPr lang="tr-TR" sz="1900" kern="1200" dirty="0">
              <a:latin typeface="Meiryo"/>
            </a:rPr>
            <a:t> için Teoriler</a:t>
          </a:r>
          <a:endParaRPr lang="en-US" sz="1900" kern="1200" dirty="0"/>
        </a:p>
      </dsp:txBody>
      <dsp:txXfrm>
        <a:off x="443019" y="1784448"/>
        <a:ext cx="5764189" cy="506120"/>
      </dsp:txXfrm>
    </dsp:sp>
    <dsp:sp modelId="{86B8A566-49D2-4AC2-A715-5EDE38D646E9}">
      <dsp:nvSpPr>
        <dsp:cNvPr id="0" name=""/>
        <dsp:cNvSpPr/>
      </dsp:nvSpPr>
      <dsp:spPr>
        <a:xfrm>
          <a:off x="0" y="2899348"/>
          <a:ext cx="831278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C0A3E-858A-4B18-9F83-9504F02945FF}">
      <dsp:nvSpPr>
        <dsp:cNvPr id="0" name=""/>
        <dsp:cNvSpPr/>
      </dsp:nvSpPr>
      <dsp:spPr>
        <a:xfrm>
          <a:off x="415639" y="2618908"/>
          <a:ext cx="5818949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kern="1200" baseline="0" dirty="0"/>
            <a:t>Kalori Tavsiyesi</a:t>
          </a:r>
          <a:r>
            <a:rPr lang="tr-TR" sz="1900" kern="1200" dirty="0">
              <a:latin typeface="Meiryo"/>
            </a:rPr>
            <a:t> için Teoriler</a:t>
          </a:r>
          <a:endParaRPr lang="en-US" sz="1900" kern="1200" dirty="0"/>
        </a:p>
      </dsp:txBody>
      <dsp:txXfrm>
        <a:off x="443019" y="2646288"/>
        <a:ext cx="5764189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69240-8B7B-416C-950F-BBFD875A904F}">
      <dsp:nvSpPr>
        <dsp:cNvPr id="0" name=""/>
        <dsp:cNvSpPr/>
      </dsp:nvSpPr>
      <dsp:spPr>
        <a:xfrm>
          <a:off x="0" y="0"/>
          <a:ext cx="6650227" cy="7505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İlk olarak giriş ve çıkış değerleri olan AMH, hedef ve kalori değerlerinin aralıkları tanımlandı.</a:t>
          </a:r>
          <a:endParaRPr lang="en-US" sz="1300" kern="1200"/>
        </a:p>
      </dsp:txBody>
      <dsp:txXfrm>
        <a:off x="21983" y="21983"/>
        <a:ext cx="5776917" cy="706572"/>
      </dsp:txXfrm>
    </dsp:sp>
    <dsp:sp modelId="{59E94D0A-E057-444F-831B-C46C404604EB}">
      <dsp:nvSpPr>
        <dsp:cNvPr id="0" name=""/>
        <dsp:cNvSpPr/>
      </dsp:nvSpPr>
      <dsp:spPr>
        <a:xfrm>
          <a:off x="556956" y="886999"/>
          <a:ext cx="6650227" cy="7505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AMH üyelik fonksiyonu için “yavaş”, “orta” ve “hızlı” değerlerinin aralıkları tanımlandı.</a:t>
          </a:r>
          <a:endParaRPr lang="en-US" sz="1300" kern="1200"/>
        </a:p>
      </dsp:txBody>
      <dsp:txXfrm>
        <a:off x="578939" y="908982"/>
        <a:ext cx="5561455" cy="706572"/>
      </dsp:txXfrm>
    </dsp:sp>
    <dsp:sp modelId="{07A06E85-A77E-4B82-9175-7234BD4E2BFD}">
      <dsp:nvSpPr>
        <dsp:cNvPr id="0" name=""/>
        <dsp:cNvSpPr/>
      </dsp:nvSpPr>
      <dsp:spPr>
        <a:xfrm>
          <a:off x="1105600" y="1773999"/>
          <a:ext cx="6650227" cy="750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Hedef üyelik fonksiyonu için “kilo almak” ve “kilo vermek” değerlerinin aralıkları tanımlandı.</a:t>
          </a:r>
          <a:endParaRPr lang="en-US" sz="1300" kern="1200"/>
        </a:p>
      </dsp:txBody>
      <dsp:txXfrm>
        <a:off x="1127583" y="1795982"/>
        <a:ext cx="5569768" cy="706572"/>
      </dsp:txXfrm>
    </dsp:sp>
    <dsp:sp modelId="{3DE8A2FC-55AD-472D-AAEC-7F6F9EEE9626}">
      <dsp:nvSpPr>
        <dsp:cNvPr id="0" name=""/>
        <dsp:cNvSpPr/>
      </dsp:nvSpPr>
      <dsp:spPr>
        <a:xfrm>
          <a:off x="1662556" y="2660998"/>
          <a:ext cx="6650227" cy="7505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Kalori üyelik fonksiyonu için “az kalorili” ve “fazla kalorili“ değerlerinin aralıkları tanımlandı.</a:t>
          </a:r>
          <a:endParaRPr lang="en-US" sz="1300" kern="1200"/>
        </a:p>
      </dsp:txBody>
      <dsp:txXfrm>
        <a:off x="1684539" y="2682981"/>
        <a:ext cx="5561455" cy="706572"/>
      </dsp:txXfrm>
    </dsp:sp>
    <dsp:sp modelId="{5E4DD6F0-E2D5-4C67-A415-A8F37CF511B5}">
      <dsp:nvSpPr>
        <dsp:cNvPr id="0" name=""/>
        <dsp:cNvSpPr/>
      </dsp:nvSpPr>
      <dsp:spPr>
        <a:xfrm>
          <a:off x="6162378" y="574843"/>
          <a:ext cx="487849" cy="487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72144" y="574843"/>
        <a:ext cx="268317" cy="367106"/>
      </dsp:txXfrm>
    </dsp:sp>
    <dsp:sp modelId="{ED0878F8-CF8B-413B-BF42-472C5AD8580C}">
      <dsp:nvSpPr>
        <dsp:cNvPr id="0" name=""/>
        <dsp:cNvSpPr/>
      </dsp:nvSpPr>
      <dsp:spPr>
        <a:xfrm>
          <a:off x="6719334" y="1461843"/>
          <a:ext cx="487849" cy="487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29100" y="1461843"/>
        <a:ext cx="268317" cy="367106"/>
      </dsp:txXfrm>
    </dsp:sp>
    <dsp:sp modelId="{456CBC22-41D6-418F-8C88-3F1C2A90B643}">
      <dsp:nvSpPr>
        <dsp:cNvPr id="0" name=""/>
        <dsp:cNvSpPr/>
      </dsp:nvSpPr>
      <dsp:spPr>
        <a:xfrm>
          <a:off x="7267978" y="2348843"/>
          <a:ext cx="487849" cy="487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377744" y="2348843"/>
        <a:ext cx="268317" cy="367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EE9A3-F019-4432-8650-2EE4FEFD7C2D}">
      <dsp:nvSpPr>
        <dsp:cNvPr id="0" name=""/>
        <dsp:cNvSpPr/>
      </dsp:nvSpPr>
      <dsp:spPr>
        <a:xfrm>
          <a:off x="0" y="0"/>
          <a:ext cx="6770570" cy="858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Kullanıcıdan “yaş”, “cinsiyet”, “kilo” ve “boy” </a:t>
          </a:r>
          <a:r>
            <a:rPr lang="tr-TR" sz="1000" kern="1200" dirty="0" err="1"/>
            <a:t>krisp</a:t>
          </a:r>
          <a:r>
            <a:rPr lang="tr-TR" sz="1000" kern="1200" dirty="0"/>
            <a:t> değerleri alınır.</a:t>
          </a:r>
        </a:p>
      </dsp:txBody>
      <dsp:txXfrm>
        <a:off x="25140" y="25140"/>
        <a:ext cx="5743935" cy="808054"/>
      </dsp:txXfrm>
    </dsp:sp>
    <dsp:sp modelId="{F68C749F-D146-49D1-B714-F5F8E51B0530}">
      <dsp:nvSpPr>
        <dsp:cNvPr id="0" name=""/>
        <dsp:cNvSpPr/>
      </dsp:nvSpPr>
      <dsp:spPr>
        <a:xfrm>
          <a:off x="505594" y="977547"/>
          <a:ext cx="6770570" cy="8583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BMR (Bazal Metabolizma Hızı)’ </a:t>
          </a:r>
          <a:r>
            <a:rPr lang="tr-TR" sz="1000" kern="1200" dirty="0" err="1"/>
            <a:t>nı</a:t>
          </a:r>
          <a:r>
            <a:rPr lang="tr-TR" sz="1000" kern="1200" dirty="0"/>
            <a:t> hesaplamak için Harris-Benedict formülü kullanılır.</a:t>
          </a:r>
        </a:p>
      </dsp:txBody>
      <dsp:txXfrm>
        <a:off x="530734" y="1002687"/>
        <a:ext cx="5656778" cy="808054"/>
      </dsp:txXfrm>
    </dsp:sp>
    <dsp:sp modelId="{2D935A68-EB2A-476D-BF1B-A4929ADA5C50}">
      <dsp:nvSpPr>
        <dsp:cNvPr id="0" name=""/>
        <dsp:cNvSpPr/>
      </dsp:nvSpPr>
      <dsp:spPr>
        <a:xfrm>
          <a:off x="1011189" y="1955094"/>
          <a:ext cx="6770570" cy="858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AMR (Aktif Metabolizma Hızı)’ </a:t>
          </a:r>
          <a:r>
            <a:rPr lang="tr-TR" sz="1000" kern="1200" dirty="0" err="1"/>
            <a:t>nı</a:t>
          </a:r>
          <a:r>
            <a:rPr lang="tr-TR" sz="1000" kern="1200" dirty="0"/>
            <a:t> hesaplamak için kullanıcıdan aldığımız aktivite değerini BMR ile çarparak AMR değeri elde edilir.</a:t>
          </a:r>
        </a:p>
      </dsp:txBody>
      <dsp:txXfrm>
        <a:off x="1036329" y="1980234"/>
        <a:ext cx="5656778" cy="808054"/>
      </dsp:txXfrm>
    </dsp:sp>
    <dsp:sp modelId="{7A6AC183-4B5A-41F5-B882-90AF3CFC75F4}">
      <dsp:nvSpPr>
        <dsp:cNvPr id="0" name=""/>
        <dsp:cNvSpPr/>
      </dsp:nvSpPr>
      <dsp:spPr>
        <a:xfrm>
          <a:off x="1516783" y="2932641"/>
          <a:ext cx="6770570" cy="8583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Hedef üyelik fonksiyonu için kullanıcıdan hedeflediği kilo bilgisi alınır.</a:t>
          </a:r>
        </a:p>
      </dsp:txBody>
      <dsp:txXfrm>
        <a:off x="1541923" y="2957781"/>
        <a:ext cx="5656778" cy="808054"/>
      </dsp:txXfrm>
    </dsp:sp>
    <dsp:sp modelId="{1D882017-1C25-4D43-ADC3-521F77BE008B}">
      <dsp:nvSpPr>
        <dsp:cNvPr id="0" name=""/>
        <dsp:cNvSpPr/>
      </dsp:nvSpPr>
      <dsp:spPr>
        <a:xfrm>
          <a:off x="2022378" y="3910188"/>
          <a:ext cx="6770570" cy="8583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Elde edilen “AMR” ve “hedef kilo” bilgileri üyelik fonksiyonlarındaki üyelik derecelerini bulmada kullanılır.</a:t>
          </a:r>
        </a:p>
      </dsp:txBody>
      <dsp:txXfrm>
        <a:off x="2047518" y="3935328"/>
        <a:ext cx="5656778" cy="808054"/>
      </dsp:txXfrm>
    </dsp:sp>
    <dsp:sp modelId="{53B0A7A6-F69F-4CDC-A996-AC0FF59FCB1E}">
      <dsp:nvSpPr>
        <dsp:cNvPr id="0" name=""/>
        <dsp:cNvSpPr/>
      </dsp:nvSpPr>
      <dsp:spPr>
        <a:xfrm>
          <a:off x="6212653" y="627060"/>
          <a:ext cx="557917" cy="5579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38184" y="627060"/>
        <a:ext cx="306855" cy="419833"/>
      </dsp:txXfrm>
    </dsp:sp>
    <dsp:sp modelId="{EF3BC499-2A82-479E-AE80-9BE2B60DE77E}">
      <dsp:nvSpPr>
        <dsp:cNvPr id="0" name=""/>
        <dsp:cNvSpPr/>
      </dsp:nvSpPr>
      <dsp:spPr>
        <a:xfrm>
          <a:off x="6718248" y="1604607"/>
          <a:ext cx="557917" cy="5579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/>
        </a:p>
      </dsp:txBody>
      <dsp:txXfrm>
        <a:off x="6843779" y="1604607"/>
        <a:ext cx="306855" cy="419833"/>
      </dsp:txXfrm>
    </dsp:sp>
    <dsp:sp modelId="{FAAD4FD9-E7A3-4036-9990-8C5C340488FF}">
      <dsp:nvSpPr>
        <dsp:cNvPr id="0" name=""/>
        <dsp:cNvSpPr/>
      </dsp:nvSpPr>
      <dsp:spPr>
        <a:xfrm>
          <a:off x="7223842" y="2567849"/>
          <a:ext cx="557917" cy="5579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/>
        </a:p>
      </dsp:txBody>
      <dsp:txXfrm>
        <a:off x="7349373" y="2567849"/>
        <a:ext cx="306855" cy="419833"/>
      </dsp:txXfrm>
    </dsp:sp>
    <dsp:sp modelId="{6DB62BDD-BFD0-4B68-82CD-F5589DEDEABC}">
      <dsp:nvSpPr>
        <dsp:cNvPr id="0" name=""/>
        <dsp:cNvSpPr/>
      </dsp:nvSpPr>
      <dsp:spPr>
        <a:xfrm>
          <a:off x="7729437" y="3554933"/>
          <a:ext cx="557917" cy="5579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54968" y="3554933"/>
        <a:ext cx="306855" cy="419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B563-D85C-4195-AB51-168B0EC9B31B}">
      <dsp:nvSpPr>
        <dsp:cNvPr id="0" name=""/>
        <dsp:cNvSpPr/>
      </dsp:nvSpPr>
      <dsp:spPr>
        <a:xfrm>
          <a:off x="0" y="91335"/>
          <a:ext cx="5076826" cy="775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Kural 1-&gt; AMR Hızlı ise ve Hedef Kilo Almak ise Fazla Kalori al </a:t>
          </a:r>
          <a:endParaRPr lang="en-US" sz="1300" kern="1200" dirty="0"/>
        </a:p>
      </dsp:txBody>
      <dsp:txXfrm>
        <a:off x="37867" y="129202"/>
        <a:ext cx="5001092" cy="699976"/>
      </dsp:txXfrm>
    </dsp:sp>
    <dsp:sp modelId="{ABB3B826-ABE5-4462-8F9A-AC2FFA24FCA5}">
      <dsp:nvSpPr>
        <dsp:cNvPr id="0" name=""/>
        <dsp:cNvSpPr/>
      </dsp:nvSpPr>
      <dsp:spPr>
        <a:xfrm>
          <a:off x="0" y="904485"/>
          <a:ext cx="5076826" cy="775710"/>
        </a:xfrm>
        <a:prstGeom prst="roundRect">
          <a:avLst/>
        </a:prstGeom>
        <a:solidFill>
          <a:schemeClr val="accent2">
            <a:hueOff val="-159377"/>
            <a:satOff val="2554"/>
            <a:lumOff val="2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Kural 2 -&gt; AMR Yavaş ise ve Hedef Kilo Vermek ise Az Kalori al </a:t>
          </a:r>
          <a:endParaRPr lang="en-US" sz="1300" kern="1200" dirty="0"/>
        </a:p>
      </dsp:txBody>
      <dsp:txXfrm>
        <a:off x="37867" y="942352"/>
        <a:ext cx="5001092" cy="699976"/>
      </dsp:txXfrm>
    </dsp:sp>
    <dsp:sp modelId="{3B3B19D3-4B12-43D8-B25E-3166558B1B56}">
      <dsp:nvSpPr>
        <dsp:cNvPr id="0" name=""/>
        <dsp:cNvSpPr/>
      </dsp:nvSpPr>
      <dsp:spPr>
        <a:xfrm>
          <a:off x="0" y="1717635"/>
          <a:ext cx="5076826" cy="775710"/>
        </a:xfrm>
        <a:prstGeom prst="roundRect">
          <a:avLst/>
        </a:prstGeom>
        <a:solidFill>
          <a:schemeClr val="accent2">
            <a:hueOff val="-318753"/>
            <a:satOff val="5108"/>
            <a:lumOff val="4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Kural 3 -&gt; AMR Orta ise ve Hedef Kilo Almak ise Fazla Kalori al </a:t>
          </a:r>
          <a:endParaRPr lang="en-US" sz="1300" kern="1200" dirty="0"/>
        </a:p>
      </dsp:txBody>
      <dsp:txXfrm>
        <a:off x="37867" y="1755502"/>
        <a:ext cx="5001092" cy="699976"/>
      </dsp:txXfrm>
    </dsp:sp>
    <dsp:sp modelId="{6C337373-A8A5-456E-B0A8-E8116B642C1F}">
      <dsp:nvSpPr>
        <dsp:cNvPr id="0" name=""/>
        <dsp:cNvSpPr/>
      </dsp:nvSpPr>
      <dsp:spPr>
        <a:xfrm>
          <a:off x="0" y="2530785"/>
          <a:ext cx="5076826" cy="775710"/>
        </a:xfrm>
        <a:prstGeom prst="roundRect">
          <a:avLst/>
        </a:prstGeom>
        <a:solidFill>
          <a:schemeClr val="accent2">
            <a:hueOff val="-478130"/>
            <a:satOff val="7662"/>
            <a:lumOff val="6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Kural 4 -&gt; AMR Orta ise ve Hedef Kilo Vermek ise Az Kalori al </a:t>
          </a:r>
          <a:endParaRPr lang="en-US" sz="1300" kern="1200" dirty="0"/>
        </a:p>
      </dsp:txBody>
      <dsp:txXfrm>
        <a:off x="37867" y="2568652"/>
        <a:ext cx="5001092" cy="699976"/>
      </dsp:txXfrm>
    </dsp:sp>
    <dsp:sp modelId="{F2BA389A-C236-410C-8408-597EA5AD7686}">
      <dsp:nvSpPr>
        <dsp:cNvPr id="0" name=""/>
        <dsp:cNvSpPr/>
      </dsp:nvSpPr>
      <dsp:spPr>
        <a:xfrm>
          <a:off x="0" y="3343935"/>
          <a:ext cx="5076826" cy="775710"/>
        </a:xfrm>
        <a:prstGeom prst="roundRect">
          <a:avLst/>
        </a:prstGeom>
        <a:solidFill>
          <a:schemeClr val="accent2">
            <a:hueOff val="-637507"/>
            <a:satOff val="10216"/>
            <a:lumOff val="9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Kural 5 -&gt; AMR Yavaş ise ve Hedef Kilo Almak ise Fazla Kalori al </a:t>
          </a:r>
          <a:endParaRPr lang="en-US" sz="1300" kern="1200" dirty="0"/>
        </a:p>
      </dsp:txBody>
      <dsp:txXfrm>
        <a:off x="37867" y="3381802"/>
        <a:ext cx="5001092" cy="699976"/>
      </dsp:txXfrm>
    </dsp:sp>
    <dsp:sp modelId="{485C93AE-A2CF-4DAA-A8E3-428BF29A6F62}">
      <dsp:nvSpPr>
        <dsp:cNvPr id="0" name=""/>
        <dsp:cNvSpPr/>
      </dsp:nvSpPr>
      <dsp:spPr>
        <a:xfrm>
          <a:off x="0" y="4157085"/>
          <a:ext cx="5076826" cy="77571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Kural 6 -&gt; AMR Hızlı ise ve Hedef Kilo Vermek ise Az Kalori al </a:t>
          </a:r>
          <a:endParaRPr lang="en-US" sz="1300" kern="1200" dirty="0"/>
        </a:p>
      </dsp:txBody>
      <dsp:txXfrm>
        <a:off x="37867" y="4194952"/>
        <a:ext cx="5001092" cy="699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1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3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5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93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3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Claudio_Moraga" TargetMode="External"/><Relationship Id="rId13" Type="http://schemas.openxmlformats.org/officeDocument/2006/relationships/hyperlink" Target="https://www.researchgate.net/profile/Viral_Nagori" TargetMode="External"/><Relationship Id="rId3" Type="http://schemas.openxmlformats.org/officeDocument/2006/relationships/hyperlink" Target="http://iauctb.ac.ir/Files/%D9%88%D8%A8%20%D8%B3%D8%A7%DB%8C%D8%AA%20%D8%A7%D8%B3%D8%A7%D8%AA%DB%8C%D8%AF/fuzzy%20logic%20with%20engineering%20application-3rdEdition.pdf" TargetMode="External"/><Relationship Id="rId7" Type="http://schemas.openxmlformats.org/officeDocument/2006/relationships/hyperlink" Target="http://dergiler.ankara.edu.tr/dergiler/34/923/11510.pdf" TargetMode="External"/><Relationship Id="rId12" Type="http://schemas.openxmlformats.org/officeDocument/2006/relationships/hyperlink" Target="https://www.researchgate.net/scientific-contributions/Shaily-Thaker-2143554445" TargetMode="External"/><Relationship Id="rId2" Type="http://schemas.openxmlformats.org/officeDocument/2006/relationships/hyperlink" Target="https://egefuzzylogic.weebly.com/uploads/4/9/1/9/49194479/fuzzy_matlab_uygulamalar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019995868902118" TargetMode="External"/><Relationship Id="rId11" Type="http://schemas.openxmlformats.org/officeDocument/2006/relationships/hyperlink" Target="https://engineering.futureuniversity.com/BOOKS%20FOR%20IT/CHEN-PHAM-Introduction-to-Fuzzy-sets-Fuzzy-logic-and-Fuzzy-control-systems-Page-160.pdf" TargetMode="External"/><Relationship Id="rId5" Type="http://schemas.openxmlformats.org/officeDocument/2006/relationships/hyperlink" Target="https://www.sciencedirect.com/science/journal/00199958" TargetMode="External"/><Relationship Id="rId10" Type="http://schemas.openxmlformats.org/officeDocument/2006/relationships/hyperlink" Target="http://www.ihaltas.com/downloads/publications/3e_99_07_BM_01.pdf" TargetMode="External"/><Relationship Id="rId4" Type="http://schemas.openxmlformats.org/officeDocument/2006/relationships/hyperlink" Target="https://www.sciencedirect.com/science/article/pii/S0019995868902118#!" TargetMode="External"/><Relationship Id="rId9" Type="http://schemas.openxmlformats.org/officeDocument/2006/relationships/hyperlink" Target="https://www.researchgate.net/publication/228388967_Introduction_to_Fuzzy_Logic" TargetMode="External"/><Relationship Id="rId14" Type="http://schemas.openxmlformats.org/officeDocument/2006/relationships/hyperlink" Target="https://www.researchgate.net/publication/325666607_Analysis_of_Fuzzification_Process_in_Fuzzy_Expert_System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ubmed/?term=Benedict%20FG%5BAuthor%5D&amp;cauthor=true&amp;cauthor_uid=16576330" TargetMode="External"/><Relationship Id="rId13" Type="http://schemas.openxmlformats.org/officeDocument/2006/relationships/hyperlink" Target="https://www.researchgate.net/profile/Alexandra_Johnstone" TargetMode="External"/><Relationship Id="rId18" Type="http://schemas.openxmlformats.org/officeDocument/2006/relationships/hyperlink" Target="https://www.researchgate.net/publication/7488665_Factors_influencing_variation_in_basal_metabolic_rate_include_fat-free_mass_fat_mass_age_and_circulating_thyroxine_but_not_sex_circulating_leptin_or_triiodothyronine" TargetMode="External"/><Relationship Id="rId3" Type="http://schemas.openxmlformats.org/officeDocument/2006/relationships/hyperlink" Target="https://www.sciencedirect.com/science/article/abs/pii/S0020737375800022" TargetMode="External"/><Relationship Id="rId7" Type="http://schemas.openxmlformats.org/officeDocument/2006/relationships/hyperlink" Target="https://www.ncbi.nlm.nih.gov/pubmed/?term=Harris%20JA%5BAuthor%5D&amp;cauthor=true&amp;cauthor_uid=16576330" TargetMode="External"/><Relationship Id="rId12" Type="http://schemas.openxmlformats.org/officeDocument/2006/relationships/hyperlink" Target="http://www.dergipark.org.tr/tr/download/article-file/1413905" TargetMode="External"/><Relationship Id="rId17" Type="http://schemas.openxmlformats.org/officeDocument/2006/relationships/hyperlink" Target="https://www.researchgate.net/profile/John_Speakman3" TargetMode="External"/><Relationship Id="rId2" Type="http://schemas.openxmlformats.org/officeDocument/2006/relationships/hyperlink" Target="https://www.sciencedirect.com/science/article/abs/pii/S0020737375800022#!" TargetMode="External"/><Relationship Id="rId16" Type="http://schemas.openxmlformats.org/officeDocument/2006/relationships/hyperlink" Target="https://www.researchgate.net/profile/Kellie_Watson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26093640_Mamdani_Fuzzy_Systems_for_Modelling_and_Simulation_A_Critical_Assessment" TargetMode="External"/><Relationship Id="rId11" Type="http://schemas.openxmlformats.org/officeDocument/2006/relationships/hyperlink" Target="https://www.researchgate.net/publication/7490153_Basal_metabolic_rate_studies_in_humans_Measurement_and_development_of_new_equations" TargetMode="External"/><Relationship Id="rId5" Type="http://schemas.openxmlformats.org/officeDocument/2006/relationships/hyperlink" Target="https://www.researchgate.net/profile/Luis_Izquierdo2" TargetMode="External"/><Relationship Id="rId15" Type="http://schemas.openxmlformats.org/officeDocument/2006/relationships/hyperlink" Target="https://www.researchgate.net/scientific-contributions/Jackie-S-Duncan-2080060272" TargetMode="External"/><Relationship Id="rId10" Type="http://schemas.openxmlformats.org/officeDocument/2006/relationships/hyperlink" Target="https://www.researchgate.net/profile/Jeya_Henry" TargetMode="External"/><Relationship Id="rId4" Type="http://schemas.openxmlformats.org/officeDocument/2006/relationships/hyperlink" Target="https://www.researchgate.net/profile/Segismundo_Izquierdo" TargetMode="External"/><Relationship Id="rId9" Type="http://schemas.openxmlformats.org/officeDocument/2006/relationships/hyperlink" Target="https://www.ncbi.nlm.nih.gov/pmc/articles/PMC1091498/?page=2" TargetMode="External"/><Relationship Id="rId14" Type="http://schemas.openxmlformats.org/officeDocument/2006/relationships/hyperlink" Target="https://www.researchgate.net/profile/Sandra_Murison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Prof_Afshar_Alam" TargetMode="External"/><Relationship Id="rId3" Type="http://schemas.openxmlformats.org/officeDocument/2006/relationships/hyperlink" Target="https://cse.iitkgp.ac.in/~dsamanta/courses/archive/sca/Archives/Chapter%205%20Defuzzification%20Methods.pdf" TargetMode="External"/><Relationship Id="rId7" Type="http://schemas.openxmlformats.org/officeDocument/2006/relationships/hyperlink" Target="https://www.researchgate.net/profile/Sameena_Naaz" TargetMode="External"/><Relationship Id="rId2" Type="http://schemas.openxmlformats.org/officeDocument/2006/relationships/hyperlink" Target="https://polen.itu.edu.tr/bitstream/11527/3250/1/1252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64874571_Analysis_of_Basic_Defuzzification_Techniques" TargetMode="External"/><Relationship Id="rId5" Type="http://schemas.openxmlformats.org/officeDocument/2006/relationships/hyperlink" Target="https://www.researchgate.net/profile/Nikos_Mastorakis2" TargetMode="External"/><Relationship Id="rId10" Type="http://schemas.openxmlformats.org/officeDocument/2006/relationships/hyperlink" Target="https://github.com/scikit-fuzzy/scikit-fuzzy" TargetMode="External"/><Relationship Id="rId4" Type="http://schemas.openxmlformats.org/officeDocument/2006/relationships/hyperlink" Target="https://www.sciencedirect.com/topics/engineering/centroid" TargetMode="External"/><Relationship Id="rId9" Type="http://schemas.openxmlformats.org/officeDocument/2006/relationships/hyperlink" Target="https://www.researchgate.net/publication/267296200_Effect_of_Different_Defuzzification_Methods_in_a_Fuzzy_Based_Load_Balancing_Applic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823" y="845227"/>
            <a:ext cx="8868354" cy="2087887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100"/>
              <a:t>BULANIK TABANLI DİYET TAKİP SİSTEMİ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6" y="3121004"/>
            <a:ext cx="6953250" cy="2212997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en-US" dirty="0">
                <a:latin typeface="Meiryo"/>
                <a:ea typeface="Meiryo"/>
                <a:cs typeface="Times New Roman"/>
              </a:rPr>
              <a:t>Emre ALPHAN – 180201052</a:t>
            </a:r>
            <a:endParaRPr lang="tr-TR">
              <a:latin typeface="Meiryo"/>
              <a:ea typeface="Meiryo"/>
            </a:endParaRPr>
          </a:p>
          <a:p>
            <a:pPr algn="ctr"/>
            <a:r>
              <a:rPr lang="en-US" dirty="0">
                <a:latin typeface="Meiryo"/>
                <a:ea typeface="Meiryo"/>
                <a:cs typeface="Times New Roman"/>
              </a:rPr>
              <a:t>Poyraz AKTAŞ – 180201109</a:t>
            </a:r>
            <a:endParaRPr lang="tr-TR">
              <a:latin typeface="Meiryo"/>
              <a:ea typeface="Meiryo"/>
            </a:endParaRPr>
          </a:p>
          <a:p>
            <a:pPr algn="ctr"/>
            <a:r>
              <a:rPr lang="en-US" dirty="0">
                <a:latin typeface="Meiryo"/>
                <a:ea typeface="Meiryo"/>
                <a:cs typeface="Times New Roman"/>
              </a:rPr>
              <a:t>Orkun ALKAN – 180201045</a:t>
            </a:r>
            <a:endParaRPr lang="en-US" dirty="0">
              <a:latin typeface="Meiryo"/>
              <a:ea typeface="Meiryo"/>
            </a:endParaRPr>
          </a:p>
          <a:p>
            <a:pPr algn="ctr"/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956BD3-7EA9-445D-A656-A24BDB98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Meiryo"/>
              </a:rPr>
              <a:t>Bazal Metabolizma Hızını Hesaplama</a:t>
            </a:r>
            <a:endParaRPr lang="tr-TR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315CE07-33C4-4C9C-A89F-822823B9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66" y="1783359"/>
            <a:ext cx="8864001" cy="4754162"/>
          </a:xfrm>
        </p:spPr>
      </p:pic>
    </p:spTree>
    <p:extLst>
      <p:ext uri="{BB962C8B-B14F-4D97-AF65-F5344CB8AC3E}">
        <p14:creationId xmlns:p14="http://schemas.microsoft.com/office/powerpoint/2010/main" val="327409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C6CCF0-2E5C-406E-B00D-23AABBFD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Meiryo"/>
              </a:rPr>
              <a:t>Aktif Metabolizma Hızını Hesaplama</a:t>
            </a:r>
            <a:endParaRPr lang="tr-TR" dirty="0"/>
          </a:p>
        </p:txBody>
      </p:sp>
      <p:pic>
        <p:nvPicPr>
          <p:cNvPr id="4" name="Resim 4" descr="kişi içeren bir resim&#10;&#10;Açıklama otomatik olarak oluşturuldu">
            <a:extLst>
              <a:ext uri="{FF2B5EF4-FFF2-40B4-BE49-F238E27FC236}">
                <a16:creationId xmlns:a16="http://schemas.microsoft.com/office/drawing/2014/main" id="{472B58A7-1150-4AB6-AABB-09042291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401300"/>
            <a:ext cx="8770571" cy="3832044"/>
          </a:xfrm>
        </p:spPr>
      </p:pic>
    </p:spTree>
    <p:extLst>
      <p:ext uri="{BB962C8B-B14F-4D97-AF65-F5344CB8AC3E}">
        <p14:creationId xmlns:p14="http://schemas.microsoft.com/office/powerpoint/2010/main" val="333767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C591EB-4EC0-48A6-8EB4-6437FA23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tr-TR" dirty="0">
                <a:ea typeface="Meiryo"/>
              </a:rPr>
              <a:t>Hedef Kilo İçin Teoriler</a:t>
            </a:r>
            <a:endParaRPr lang="tr-TR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7DB604-1807-4024-847D-B4F8C7E7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tr-TR" dirty="0">
                <a:latin typeface="Meiryo"/>
                <a:ea typeface="Meiryo"/>
                <a:cs typeface="Times New Roman"/>
              </a:rPr>
              <a:t>Aktif metabolizma hızı, haftalık egzersiz seviyesine bağlı olduğu için kişinin ulaşmak istediği hedef kiloyu, kendi kilosundan maksimum 10 kilogram farklı olacak şekilde sınırlandırdık. </a:t>
            </a:r>
            <a:endParaRPr lang="tr-TR"/>
          </a:p>
          <a:p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2518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9951A7-F021-4A24-BDAD-B5264F7D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tr-TR" dirty="0">
                <a:ea typeface="Meiryo"/>
              </a:rPr>
              <a:t>Kalori Tavsiyesi için Teoriler</a:t>
            </a:r>
            <a:endParaRPr lang="tr-T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09D3B0-0EE3-428E-839B-17CF19EA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tr-TR" sz="1700">
                <a:ea typeface="Meiryo"/>
              </a:rPr>
              <a:t>Üyelik fonksiyonlarına giriş olarak gönderilen değerlerin durulanması sonucunda </a:t>
            </a:r>
            <a:r>
              <a:rPr lang="tr-TR" sz="1700" err="1">
                <a:ea typeface="Meiryo"/>
              </a:rPr>
              <a:t>crisp</a:t>
            </a:r>
            <a:r>
              <a:rPr lang="tr-TR" sz="1700">
                <a:ea typeface="Meiryo"/>
              </a:rPr>
              <a:t> kalori tavsiyesi elde edilir. </a:t>
            </a:r>
          </a:p>
          <a:p>
            <a:pPr>
              <a:lnSpc>
                <a:spcPct val="130000"/>
              </a:lnSpc>
            </a:pPr>
            <a:r>
              <a:rPr lang="tr-TR" sz="1700">
                <a:latin typeface="Meiryo"/>
                <a:ea typeface="Meiryo"/>
                <a:cs typeface="Times New Roman"/>
              </a:rPr>
              <a:t>Durulanmış bu değerin çıkış üyelik fonksiyonuna verdiği </a:t>
            </a:r>
            <a:r>
              <a:rPr lang="tr-TR" sz="1700" err="1">
                <a:latin typeface="Meiryo"/>
                <a:ea typeface="Meiryo"/>
                <a:cs typeface="Times New Roman"/>
              </a:rPr>
              <a:t>crisp</a:t>
            </a:r>
            <a:r>
              <a:rPr lang="tr-TR" sz="1700">
                <a:latin typeface="Meiryo"/>
                <a:ea typeface="Meiryo"/>
                <a:cs typeface="Times New Roman"/>
              </a:rPr>
              <a:t> değeri daha sonra aktif metabolizma hızından ne kadar fazla veya ne kadar az kalorili beslenmesi gerektiğini önermek üzere kullandık.</a:t>
            </a:r>
            <a:r>
              <a:rPr lang="tr-TR" sz="1700">
                <a:latin typeface="Times New Roman"/>
                <a:ea typeface="Meiryo"/>
                <a:cs typeface="Times New Roman"/>
              </a:rPr>
              <a:t> </a:t>
            </a:r>
            <a:endParaRPr lang="tr-TR" sz="1700"/>
          </a:p>
          <a:p>
            <a:pPr>
              <a:lnSpc>
                <a:spcPct val="130000"/>
              </a:lnSpc>
            </a:pPr>
            <a:r>
              <a:rPr lang="tr-TR" sz="1700">
                <a:ea typeface="Meiryo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35453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84B78E-2CEB-46F0-AE58-0A0BBEDA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ALGORİTMA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7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419166-81DF-436D-819F-E35412CE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3000">
                <a:ea typeface="+mj-lt"/>
                <a:cs typeface="+mj-lt"/>
              </a:rPr>
              <a:t>Bulanık mantık tabanlı diyet takip sistemi algoritması -1</a:t>
            </a:r>
          </a:p>
        </p:txBody>
      </p:sp>
      <p:graphicFrame>
        <p:nvGraphicFramePr>
          <p:cNvPr id="16" name="İçerik Yer Tutucusu 2">
            <a:extLst>
              <a:ext uri="{FF2B5EF4-FFF2-40B4-BE49-F238E27FC236}">
                <a16:creationId xmlns:a16="http://schemas.microsoft.com/office/drawing/2014/main" id="{0E1D03E4-B6F6-4F91-9255-5864C88D5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190825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33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E03A7-B846-4397-B332-A5324E1F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ea typeface="+mj-lt"/>
                <a:cs typeface="+mj-lt"/>
              </a:rPr>
              <a:t>Bulanık mantık tabanlı diyet takip sistemi algoritması 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F40DAC-216F-4BA6-A504-B4C87C6A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7016"/>
            <a:ext cx="8770571" cy="377676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tr-TR" b="1" dirty="0">
                <a:latin typeface="Times New Roman"/>
                <a:cs typeface="Times New Roman"/>
              </a:rPr>
              <a:t>Daha sonra bu üç üyelik fonksiyonunun grafikleri çizdirildi :</a:t>
            </a:r>
            <a:endParaRPr lang="tr-TR" dirty="0"/>
          </a:p>
          <a:p>
            <a:r>
              <a:rPr lang="tr-TR" b="1" dirty="0">
                <a:latin typeface="Times New Roman"/>
                <a:cs typeface="Times New Roman"/>
              </a:rPr>
              <a:t>AMH üyelik fonksiyonunun grafiği :</a:t>
            </a:r>
            <a:endParaRPr lang="tr-TR" dirty="0"/>
          </a:p>
          <a:p>
            <a:endParaRPr lang="tr-TR" dirty="0">
              <a:latin typeface="Times New Roman"/>
              <a:ea typeface="Meiryo"/>
              <a:cs typeface="Times New Roman"/>
            </a:endParaRPr>
          </a:p>
          <a:p>
            <a:endParaRPr lang="tr-TR" dirty="0">
              <a:ea typeface="Meiryo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87456F08-97F5-472A-BA72-63942774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82" y="3233517"/>
            <a:ext cx="8776569" cy="33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3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9E4CC5-26AD-42D2-969F-49D3E458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ea typeface="+mj-lt"/>
                <a:cs typeface="+mj-lt"/>
              </a:rPr>
              <a:t>Bulanık mantık tabanlı diyet takip sistemi algoritması -3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830A2E-1976-471D-B4F1-91185A4A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tr-TR" b="1" dirty="0">
                <a:latin typeface="Meiryo"/>
                <a:ea typeface="Meiryo"/>
                <a:cs typeface="Times New Roman"/>
              </a:rPr>
              <a:t>Hedef üyelik fonksiyonunun grafiği : </a:t>
            </a:r>
            <a:endParaRPr lang="tr-TR"/>
          </a:p>
          <a:p>
            <a:endParaRPr lang="tr-TR" dirty="0">
              <a:ea typeface="Meiryo"/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76B7EE66-F643-4FF7-A86B-B48DFF2A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99" y="2837083"/>
            <a:ext cx="8767972" cy="34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EC9A4-94E0-4653-8BFE-4BA57625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ea typeface="+mj-lt"/>
                <a:cs typeface="+mj-lt"/>
              </a:rPr>
              <a:t>Bulanık mantık tabanlı diyet takip sistemi algoritması -4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5E28A8-725A-4B5E-80BD-57504606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tr-TR" b="1" dirty="0">
                <a:latin typeface="Meiryo"/>
                <a:ea typeface="Meiryo"/>
                <a:cs typeface="Times New Roman"/>
              </a:rPr>
              <a:t>Kalori üyelik fonksiyonunun grafiği :</a:t>
            </a:r>
            <a:endParaRPr lang="tr-TR" dirty="0">
              <a:latin typeface="Meiryo"/>
              <a:ea typeface="Meiryo"/>
            </a:endParaRPr>
          </a:p>
          <a:p>
            <a:endParaRPr lang="tr-TR" dirty="0">
              <a:ea typeface="Meiryo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EF40322-8FFA-451C-9FFA-11197C82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19" y="2829154"/>
            <a:ext cx="8578239" cy="34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419166-81DF-436D-819F-E35412CE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188694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tr-TR" sz="3000" dirty="0">
                <a:ea typeface="+mj-lt"/>
                <a:cs typeface="+mj-lt"/>
              </a:rPr>
              <a:t>Bulanık mantık tabanlı diyet takip sistemi algoritması -5</a:t>
            </a:r>
          </a:p>
        </p:txBody>
      </p:sp>
      <p:graphicFrame>
        <p:nvGraphicFramePr>
          <p:cNvPr id="16" name="İçerik Yer Tutucusu 2">
            <a:extLst>
              <a:ext uri="{FF2B5EF4-FFF2-40B4-BE49-F238E27FC236}">
                <a16:creationId xmlns:a16="http://schemas.microsoft.com/office/drawing/2014/main" id="{0E1D03E4-B6F6-4F91-9255-5864C88D5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91476"/>
              </p:ext>
            </p:extLst>
          </p:nvPr>
        </p:nvGraphicFramePr>
        <p:xfrm>
          <a:off x="2377439" y="1718002"/>
          <a:ext cx="8792949" cy="4768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47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7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9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A0FEFE-A0F3-4D24-8150-C2DDB896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NEDEN BULANIK MANTIK? </a:t>
            </a:r>
            <a:endParaRPr lang="tr-TR" dirty="0"/>
          </a:p>
        </p:txBody>
      </p:sp>
      <p:sp>
        <p:nvSpPr>
          <p:cNvPr id="25" name="Content Placeholder 16">
            <a:extLst>
              <a:ext uri="{FF2B5EF4-FFF2-40B4-BE49-F238E27FC236}">
                <a16:creationId xmlns:a16="http://schemas.microsoft.com/office/drawing/2014/main" id="{FFBBF642-82C8-48EF-90D3-91527EED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03482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err="1">
                <a:latin typeface="Meiryo"/>
                <a:ea typeface="Meiryo"/>
                <a:cs typeface="Times New Roman"/>
              </a:rPr>
              <a:t>Klasik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mantık</a:t>
            </a:r>
            <a:r>
              <a:rPr lang="en-US" sz="1500" dirty="0">
                <a:latin typeface="Meiryo"/>
                <a:ea typeface="Meiryo"/>
                <a:cs typeface="Times New Roman"/>
              </a:rPr>
              <a:t>, </a:t>
            </a:r>
            <a:r>
              <a:rPr lang="en-US" sz="1500" err="1">
                <a:latin typeface="Meiryo"/>
                <a:ea typeface="Meiryo"/>
                <a:cs typeface="Times New Roman"/>
              </a:rPr>
              <a:t>insan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zekası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gerektiren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problemlerin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matematiksel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modellenmesinde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“</a:t>
            </a:r>
            <a:r>
              <a:rPr lang="en-US" sz="1500" err="1">
                <a:latin typeface="Meiryo"/>
                <a:ea typeface="Meiryo"/>
                <a:cs typeface="Times New Roman"/>
              </a:rPr>
              <a:t>az</a:t>
            </a:r>
            <a:r>
              <a:rPr lang="en-US" sz="1500" dirty="0">
                <a:latin typeface="Meiryo"/>
                <a:ea typeface="Meiryo"/>
                <a:cs typeface="Times New Roman"/>
              </a:rPr>
              <a:t>, </a:t>
            </a:r>
            <a:r>
              <a:rPr lang="en-US" sz="1500" err="1">
                <a:latin typeface="Meiryo"/>
                <a:ea typeface="Meiryo"/>
                <a:cs typeface="Times New Roman"/>
              </a:rPr>
              <a:t>biraz</a:t>
            </a:r>
            <a:r>
              <a:rPr lang="en-US" sz="1500" dirty="0">
                <a:latin typeface="Meiryo"/>
                <a:ea typeface="Meiryo"/>
                <a:cs typeface="Times New Roman"/>
              </a:rPr>
              <a:t>, </a:t>
            </a:r>
            <a:r>
              <a:rPr lang="en-US" sz="1500" err="1">
                <a:latin typeface="Meiryo"/>
                <a:ea typeface="Meiryo"/>
                <a:cs typeface="Times New Roman"/>
              </a:rPr>
              <a:t>çok</a:t>
            </a:r>
            <a:r>
              <a:rPr lang="en-US" sz="1500" dirty="0">
                <a:latin typeface="Meiryo"/>
                <a:ea typeface="Meiryo"/>
                <a:cs typeface="Times New Roman"/>
              </a:rPr>
              <a:t>” </a:t>
            </a:r>
            <a:r>
              <a:rPr lang="en-US" sz="1500" err="1">
                <a:latin typeface="Meiryo"/>
                <a:ea typeface="Meiryo"/>
                <a:cs typeface="Times New Roman"/>
              </a:rPr>
              <a:t>gibi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dilsel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verileri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tanımlamakta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yetersiz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kaldığı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için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bu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tür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problemlerin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modellemesinde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bulanık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mantık</a:t>
            </a:r>
            <a:r>
              <a:rPr lang="en-US" sz="1500" dirty="0">
                <a:latin typeface="Meiryo"/>
                <a:ea typeface="Meiryo"/>
                <a:cs typeface="Times New Roman"/>
              </a:rPr>
              <a:t> </a:t>
            </a:r>
            <a:r>
              <a:rPr lang="en-US" sz="1500" err="1">
                <a:latin typeface="Meiryo"/>
                <a:ea typeface="Meiryo"/>
                <a:cs typeface="Times New Roman"/>
              </a:rPr>
              <a:t>kullanılmaktadır</a:t>
            </a:r>
            <a:r>
              <a:rPr lang="en-US" sz="1500" dirty="0">
                <a:latin typeface="Meiryo"/>
                <a:ea typeface="Meiryo"/>
                <a:cs typeface="Times New Roman"/>
              </a:rPr>
              <a:t>. </a:t>
            </a:r>
            <a:endParaRPr lang="tr-TR" sz="1500" dirty="0">
              <a:latin typeface="Meiryo"/>
              <a:ea typeface="Meiryo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tr-TR" sz="1500" dirty="0">
                <a:latin typeface="Meiryo"/>
                <a:ea typeface="Meiryo"/>
                <a:cs typeface="Times New Roman"/>
              </a:rPr>
              <a:t>Bizim problemimizde de, AMR</a:t>
            </a:r>
            <a:r>
              <a:rPr lang="tr-TR" sz="1500" baseline="30000" dirty="0">
                <a:latin typeface="Meiryo"/>
                <a:ea typeface="Meiryo"/>
                <a:cs typeface="Times New Roman"/>
              </a:rPr>
              <a:t>*</a:t>
            </a:r>
            <a:r>
              <a:rPr lang="tr-TR" sz="1500" dirty="0">
                <a:latin typeface="Meiryo"/>
                <a:ea typeface="Meiryo"/>
                <a:cs typeface="Times New Roman"/>
              </a:rPr>
              <a:t> için "hızlı, orta, yavaş", kilo vermek veya almak için "az, çok" dilsel veriler bulunmaktaydı.</a:t>
            </a:r>
            <a:endParaRPr lang="tr-TR" sz="1500" dirty="0">
              <a:latin typeface="Meiryo"/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500" dirty="0">
                <a:ea typeface="Meiryo"/>
              </a:rPr>
              <a:t>*</a:t>
            </a:r>
            <a:r>
              <a:rPr lang="en-US" sz="1500" err="1">
                <a:ea typeface="Meiryo"/>
              </a:rPr>
              <a:t>Aktif</a:t>
            </a:r>
            <a:r>
              <a:rPr lang="en-US" sz="1500" dirty="0">
                <a:ea typeface="Meiryo"/>
              </a:rPr>
              <a:t> </a:t>
            </a:r>
            <a:r>
              <a:rPr lang="en-US" sz="1500" err="1">
                <a:ea typeface="Meiryo"/>
              </a:rPr>
              <a:t>Metabolizma</a:t>
            </a:r>
            <a:r>
              <a:rPr lang="en-US" sz="1500" dirty="0">
                <a:ea typeface="Meiryo"/>
              </a:rPr>
              <a:t> </a:t>
            </a:r>
            <a:r>
              <a:rPr lang="en-US" sz="1500" err="1">
                <a:ea typeface="Meiryo"/>
              </a:rPr>
              <a:t>Hızı</a:t>
            </a:r>
            <a:endParaRPr lang="en-US" sz="1500">
              <a:ea typeface="Meiryo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79D4563F-106D-4785-86A6-ACF1595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67" y="1465121"/>
            <a:ext cx="2988679" cy="1302459"/>
          </a:xfrm>
          <a:prstGeom prst="rect">
            <a:avLst/>
          </a:prstGeom>
        </p:spPr>
      </p:pic>
      <p:pic>
        <p:nvPicPr>
          <p:cNvPr id="5" name="Resim 5" descr="metre, oturma, ekran, dizüstü içeren bir resim&#10;&#10;Açıklama otomatik olarak oluşturuldu">
            <a:extLst>
              <a:ext uri="{FF2B5EF4-FFF2-40B4-BE49-F238E27FC236}">
                <a16:creationId xmlns:a16="http://schemas.microsoft.com/office/drawing/2014/main" id="{1AD7C7D9-93FA-4BE9-9895-704C522A6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67" y="4111224"/>
            <a:ext cx="2988679" cy="12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F419166-81DF-436D-819F-E35412CE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700" dirty="0">
                <a:ea typeface="+mj-lt"/>
                <a:cs typeface="+mj-lt"/>
              </a:rPr>
              <a:t>Bulanık mantık tabanlı diyet takip sistemi algoritması -6</a:t>
            </a:r>
          </a:p>
        </p:txBody>
      </p:sp>
      <p:graphicFrame>
        <p:nvGraphicFramePr>
          <p:cNvPr id="59" name="İçerik Yer Tutucusu 3">
            <a:extLst>
              <a:ext uri="{FF2B5EF4-FFF2-40B4-BE49-F238E27FC236}">
                <a16:creationId xmlns:a16="http://schemas.microsoft.com/office/drawing/2014/main" id="{517304E9-397E-41F5-87CD-06F6F32C6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63660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29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4CAA90-BEF4-4A8D-ADB0-366255EA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500" dirty="0">
                <a:ea typeface="+mj-lt"/>
                <a:cs typeface="+mj-lt"/>
              </a:rPr>
              <a:t>Bulanık mantık tabanlı diyet takip sistemi algoritması -7</a:t>
            </a:r>
            <a:endParaRPr lang="tr-TR" sz="25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F2C6CB-BD0F-43F4-A097-7D65308B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369" y="3220279"/>
            <a:ext cx="3996098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tr-TR" sz="1400" dirty="0">
                <a:latin typeface="Meiryo"/>
                <a:ea typeface="Meiryo"/>
                <a:cs typeface="Times New Roman"/>
              </a:rPr>
              <a:t>Koyulan kurallar ve elde edilen giriş değerleriyle verileri görselleştirip çıkış grafiği gösterilir.</a:t>
            </a:r>
            <a:endParaRPr lang="tr-TR" sz="1400" dirty="0">
              <a:latin typeface="Meiryo"/>
              <a:ea typeface="Meiryo"/>
            </a:endParaRPr>
          </a:p>
          <a:p>
            <a:pPr>
              <a:lnSpc>
                <a:spcPct val="130000"/>
              </a:lnSpc>
            </a:pPr>
            <a:r>
              <a:rPr lang="tr-TR" sz="1400" b="1" dirty="0">
                <a:latin typeface="Meiryo"/>
                <a:ea typeface="Meiryo"/>
                <a:cs typeface="Times New Roman"/>
              </a:rPr>
              <a:t>Değerlendirme çıkış grafiği :</a:t>
            </a:r>
            <a:endParaRPr lang="tr-TR" sz="1400"/>
          </a:p>
          <a:p>
            <a:pPr>
              <a:lnSpc>
                <a:spcPct val="130000"/>
              </a:lnSpc>
            </a:pPr>
            <a:r>
              <a:rPr lang="tr-TR" sz="1400" dirty="0">
                <a:ea typeface="Meiryo"/>
              </a:rPr>
              <a:t>Alttaki fotoğrafta bulunan giriş değerlerine göre üretilmiştir.</a:t>
            </a:r>
          </a:p>
          <a:p>
            <a:pPr>
              <a:lnSpc>
                <a:spcPct val="130000"/>
              </a:lnSpc>
            </a:pPr>
            <a:endParaRPr lang="tr-TR" sz="1400">
              <a:ea typeface="Meiryo"/>
            </a:endParaRPr>
          </a:p>
          <a:p>
            <a:pPr>
              <a:lnSpc>
                <a:spcPct val="130000"/>
              </a:lnSpc>
            </a:pPr>
            <a:endParaRPr lang="tr-TR" sz="1400">
              <a:ea typeface="Meiryo"/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69466797-F782-403C-BE49-2D2BC15F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5" y="227373"/>
            <a:ext cx="6292241" cy="3574461"/>
          </a:xfrm>
          <a:prstGeom prst="rect">
            <a:avLst/>
          </a:prstGeom>
        </p:spPr>
      </p:pic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1FBD42CB-3F05-4ADF-A440-5EBB8FCA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5" y="4408799"/>
            <a:ext cx="5979090" cy="17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1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F4F136-BB5E-4D89-8218-0427B712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200" dirty="0">
                <a:ea typeface="+mj-lt"/>
                <a:cs typeface="+mj-lt"/>
              </a:rPr>
              <a:t>Bulanık mantık tabanlı diyet takip sistemi algoritması -8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34E8D9-F987-41B5-82E8-93CE8FED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tr-TR" b="1" dirty="0">
                <a:latin typeface="Meiryo"/>
                <a:ea typeface="Meiryo"/>
                <a:cs typeface="Times New Roman"/>
              </a:rPr>
              <a:t>Ağırlık merkezi ile durulaştırma grafiği</a:t>
            </a:r>
            <a:r>
              <a:rPr lang="tr-TR" dirty="0">
                <a:latin typeface="Meiryo"/>
                <a:ea typeface="Meiryo"/>
                <a:cs typeface="Times New Roman"/>
              </a:rPr>
              <a:t>:</a:t>
            </a:r>
            <a:endParaRPr lang="tr-TR" dirty="0">
              <a:latin typeface="Meiryo"/>
              <a:ea typeface="Meiryo"/>
            </a:endParaRPr>
          </a:p>
          <a:p>
            <a:endParaRPr lang="tr-TR" dirty="0">
              <a:ea typeface="Meiryo"/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2AF85059-2C82-42A3-9247-77E9D732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7" y="145197"/>
            <a:ext cx="6125227" cy="3436099"/>
          </a:xfrm>
          <a:prstGeom prst="rect">
            <a:avLst/>
          </a:prstGeom>
        </p:spPr>
      </p:pic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E27FA8C8-7F35-4383-9FEF-8B14F376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7" y="4240821"/>
            <a:ext cx="6448816" cy="20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5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342859-7E9E-4999-BE99-95CDA49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BİZİ DİNLEDİĞİNİZ İÇİN TEŞEKKÜRLER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25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34BE395-F932-4D4E-A367-B1CD0DE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" y="4500"/>
            <a:ext cx="6857365" cy="801819"/>
          </a:xfrm>
        </p:spPr>
        <p:txBody>
          <a:bodyPr anchor="b">
            <a:normAutofit/>
          </a:bodyPr>
          <a:lstStyle/>
          <a:p>
            <a:r>
              <a:rPr lang="tr-TR" dirty="0">
                <a:ea typeface="+mj-lt"/>
                <a:cs typeface="+mj-lt"/>
              </a:rPr>
              <a:t>KAYNAKÇA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53877B-728C-48F4-B03E-FCD492C7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" y="632413"/>
            <a:ext cx="10114130" cy="6062510"/>
          </a:xfrm>
        </p:spPr>
        <p:txBody>
          <a:bodyPr vert="horz" lIns="109728" tIns="109728" rIns="109728" bIns="91440" rtlCol="0" anchor="t">
            <a:normAutofit fontScale="62500" lnSpcReduction="20000"/>
          </a:bodyPr>
          <a:lstStyle/>
          <a:p>
            <a:r>
              <a:rPr lang="tr-TR" b="1" dirty="0">
                <a:latin typeface="Times New Roman"/>
                <a:cs typeface="Times New Roman"/>
              </a:rPr>
              <a:t>1-)Bulanık mantık genel</a:t>
            </a:r>
            <a:endParaRPr lang="tr-TR" dirty="0"/>
          </a:p>
          <a:p>
            <a:r>
              <a:rPr lang="tr-TR" b="1" dirty="0">
                <a:latin typeface="Times New Roman"/>
                <a:cs typeface="Times New Roman"/>
              </a:rPr>
              <a:t>Kitap , Musa Alcı ve Engin Karatepe , BULANIK MANTIK ve MATLAB UYGULAMALARI</a:t>
            </a:r>
            <a:endParaRPr lang="tr-TR" dirty="0"/>
          </a:p>
          <a:p>
            <a:r>
              <a:rPr lang="tr-TR" u="sng" dirty="0">
                <a:latin typeface="Times New Roman"/>
                <a:cs typeface="Times New Roman"/>
                <a:hlinkClick r:id="rId2"/>
              </a:rPr>
              <a:t>https://egefuzzylogic.weebly.com/uploads/4/9/1/9/49194479/fuzzy_matlab_uygulamalari.pdf</a:t>
            </a:r>
            <a:endParaRPr lang="tr-TR"/>
          </a:p>
          <a:p>
            <a:r>
              <a:rPr lang="tr-TR" b="1" dirty="0">
                <a:latin typeface="Times New Roman"/>
                <a:cs typeface="Times New Roman"/>
              </a:rPr>
              <a:t>Kitap, </a:t>
            </a:r>
            <a:r>
              <a:rPr lang="tr-TR" b="1" dirty="0" err="1">
                <a:latin typeface="Times New Roman"/>
                <a:cs typeface="Times New Roman"/>
              </a:rPr>
              <a:t>Timothy</a:t>
            </a:r>
            <a:r>
              <a:rPr lang="tr-TR" b="1" dirty="0">
                <a:latin typeface="Times New Roman"/>
                <a:cs typeface="Times New Roman"/>
              </a:rPr>
              <a:t> J. </a:t>
            </a:r>
            <a:r>
              <a:rPr lang="tr-TR" b="1" dirty="0" err="1">
                <a:latin typeface="Times New Roman"/>
                <a:cs typeface="Times New Roman"/>
              </a:rPr>
              <a:t>Ross</a:t>
            </a:r>
            <a:r>
              <a:rPr lang="tr-TR" b="1" dirty="0">
                <a:latin typeface="Times New Roman"/>
                <a:cs typeface="Times New Roman"/>
              </a:rPr>
              <a:t> , FUZZY LOGIC WITH ENGINEERING APPLICATIONS</a:t>
            </a:r>
            <a:endParaRPr lang="tr-TR" dirty="0"/>
          </a:p>
          <a:p>
            <a:r>
              <a:rPr lang="tr-TR" u="sng" dirty="0">
                <a:latin typeface="Times New Roman"/>
                <a:cs typeface="Times New Roman"/>
                <a:hlinkClick r:id="rId3"/>
              </a:rPr>
              <a:t>http://iauctb.ac.ir/Files/%D9%88%D8%A8%20%D8%B3%D8%A7%DB%8C%D8%AA%20%D8%A7%D8%B3%D8%A7%D8%AA%DB%8C%D8%AF/fuzzy%20logic%20with%20engineering%20application-3rdEdition.pdf</a:t>
            </a:r>
            <a:endParaRPr lang="tr-TR"/>
          </a:p>
          <a:p>
            <a:pPr marL="285750" lvl="1" indent="-285750">
              <a:buFont typeface="Arial"/>
              <a:buChar char="•"/>
            </a:pPr>
            <a:r>
              <a:rPr lang="tr-TR" dirty="0">
                <a:latin typeface="Times New Roman"/>
                <a:cs typeface="Times New Roman"/>
              </a:rPr>
              <a:t>Makale , </a:t>
            </a:r>
            <a:r>
              <a:rPr lang="tr-TR" dirty="0">
                <a:latin typeface="Times New Roman"/>
                <a:cs typeface="Times New Roman"/>
                <a:hlinkClick r:id="rId4"/>
              </a:rPr>
              <a:t>L.A.Zadeh</a:t>
            </a:r>
            <a:r>
              <a:rPr lang="tr-TR" dirty="0">
                <a:latin typeface="Times New Roman"/>
                <a:cs typeface="Times New Roman"/>
              </a:rPr>
              <a:t> , </a:t>
            </a:r>
            <a:r>
              <a:rPr lang="tr-TR" dirty="0">
                <a:latin typeface="Times New Roman"/>
                <a:cs typeface="Times New Roman"/>
                <a:hlinkClick r:id="rId5"/>
              </a:rPr>
              <a:t>Information and Control</a:t>
            </a:r>
            <a:endParaRPr lang="tr-TR"/>
          </a:p>
          <a:p>
            <a:pPr lvl="1"/>
            <a:r>
              <a:rPr lang="tr-TR" u="sng" dirty="0">
                <a:latin typeface="Times New Roman"/>
                <a:cs typeface="Times New Roman"/>
                <a:hlinkClick r:id="rId6"/>
              </a:rPr>
              <a:t>https://www.sciencedirect.com/science/article/pii/S0019995868902118</a:t>
            </a:r>
            <a:r>
              <a:rPr lang="tr-TR" u="sng" dirty="0">
                <a:latin typeface="Times New Roman"/>
                <a:cs typeface="Times New Roman"/>
              </a:rPr>
              <a:t> </a:t>
            </a:r>
            <a:endParaRPr lang="tr-TR"/>
          </a:p>
          <a:p>
            <a:pPr lvl="1"/>
            <a:r>
              <a:rPr lang="tr-TR" b="1" dirty="0">
                <a:latin typeface="Times New Roman"/>
                <a:cs typeface="Times New Roman"/>
              </a:rPr>
              <a:t>Dergi Yayını , Şevki IŞIKLI , BULANIK MANTIK VE BULANIK TEKNOLOJİLER</a:t>
            </a:r>
            <a:endParaRPr lang="tr-TR" dirty="0"/>
          </a:p>
          <a:p>
            <a:pPr lvl="1"/>
            <a:r>
              <a:rPr lang="tr-TR" u="sng" dirty="0">
                <a:latin typeface="Times New Roman"/>
                <a:cs typeface="Times New Roman"/>
                <a:hlinkClick r:id="rId7"/>
              </a:rPr>
              <a:t>http://dergiler.ankara.edu.tr/dergiler/34/923/11510.pdf</a:t>
            </a:r>
            <a:endParaRPr lang="tr-TR"/>
          </a:p>
          <a:p>
            <a:pPr lvl="1"/>
            <a:r>
              <a:rPr lang="tr-TR" dirty="0">
                <a:latin typeface="Times New Roman"/>
                <a:cs typeface="Times New Roman"/>
              </a:rPr>
              <a:t>Makale , </a:t>
            </a:r>
            <a:r>
              <a:rPr lang="tr-TR" dirty="0">
                <a:latin typeface="Times New Roman"/>
                <a:cs typeface="Times New Roman"/>
                <a:hlinkClick r:id="rId8"/>
              </a:rPr>
              <a:t>Claudio Moraga</a:t>
            </a:r>
            <a:r>
              <a:rPr lang="tr-TR" dirty="0">
                <a:latin typeface="Times New Roman"/>
                <a:cs typeface="Times New Roman"/>
              </a:rPr>
              <a:t> , </a:t>
            </a:r>
            <a:r>
              <a:rPr lang="tr-TR" dirty="0" err="1">
                <a:latin typeface="Times New Roman"/>
                <a:cs typeface="Times New Roman"/>
              </a:rPr>
              <a:t>Introduction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to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Fuzzy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Logic</a:t>
            </a:r>
            <a:endParaRPr lang="tr-TR" dirty="0" err="1"/>
          </a:p>
          <a:p>
            <a:pPr lvl="1"/>
            <a:r>
              <a:rPr lang="tr-TR" u="sng" dirty="0">
                <a:latin typeface="Times New Roman"/>
                <a:cs typeface="Times New Roman"/>
                <a:hlinkClick r:id="rId9"/>
              </a:rPr>
              <a:t>https://www.researchgate.net/publication/228388967_Introduction_to_Fuzzy_Logic</a:t>
            </a:r>
            <a:endParaRPr lang="tr-TR"/>
          </a:p>
          <a:p>
            <a:pPr lvl="1"/>
            <a:r>
              <a:rPr lang="tr-TR" b="1" dirty="0">
                <a:latin typeface="Times New Roman"/>
                <a:cs typeface="Times New Roman"/>
              </a:rPr>
              <a:t>Yayın , İsmail H. ALTAŞ , Bulanık Mantık : </a:t>
            </a:r>
            <a:r>
              <a:rPr lang="tr-TR" b="1" dirty="0" err="1">
                <a:latin typeface="Times New Roman"/>
                <a:cs typeface="Times New Roman"/>
              </a:rPr>
              <a:t>Bulanıklılık</a:t>
            </a:r>
            <a:r>
              <a:rPr lang="tr-TR" b="1" dirty="0">
                <a:latin typeface="Times New Roman"/>
                <a:cs typeface="Times New Roman"/>
              </a:rPr>
              <a:t> Kavramı</a:t>
            </a:r>
            <a:endParaRPr lang="tr-TR" dirty="0"/>
          </a:p>
          <a:p>
            <a:pPr lvl="1"/>
            <a:r>
              <a:rPr lang="tr-TR" u="sng" dirty="0">
                <a:latin typeface="Times New Roman"/>
                <a:cs typeface="Times New Roman"/>
                <a:hlinkClick r:id="rId10"/>
              </a:rPr>
              <a:t>http://www.ihaltas.com/downloads/publications/3e_99_07_BM_01.pdf</a:t>
            </a:r>
            <a:endParaRPr lang="tr-TR"/>
          </a:p>
          <a:p>
            <a:pPr lvl="1"/>
            <a:r>
              <a:rPr lang="tr-TR" b="1" dirty="0" err="1">
                <a:latin typeface="Times New Roman"/>
                <a:cs typeface="Times New Roman"/>
              </a:rPr>
              <a:t>Kitap,Guanrong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Chen</a:t>
            </a:r>
            <a:r>
              <a:rPr lang="tr-TR" b="1" dirty="0">
                <a:latin typeface="Times New Roman"/>
                <a:cs typeface="Times New Roman"/>
              </a:rPr>
              <a:t> ve </a:t>
            </a:r>
            <a:r>
              <a:rPr lang="tr-TR" b="1" dirty="0" err="1">
                <a:latin typeface="Times New Roman"/>
                <a:cs typeface="Times New Roman"/>
              </a:rPr>
              <a:t>Trung</a:t>
            </a:r>
            <a:r>
              <a:rPr lang="tr-TR" b="1" dirty="0">
                <a:latin typeface="Times New Roman"/>
                <a:cs typeface="Times New Roman"/>
              </a:rPr>
              <a:t> Tat </a:t>
            </a:r>
            <a:r>
              <a:rPr lang="tr-TR" b="1" dirty="0" err="1">
                <a:latin typeface="Times New Roman"/>
                <a:cs typeface="Times New Roman"/>
              </a:rPr>
              <a:t>Pham</a:t>
            </a:r>
            <a:r>
              <a:rPr lang="tr-TR" b="1" dirty="0">
                <a:latin typeface="Times New Roman"/>
                <a:cs typeface="Times New Roman"/>
              </a:rPr>
              <a:t>, </a:t>
            </a:r>
            <a:r>
              <a:rPr lang="tr-TR" b="1" dirty="0" err="1">
                <a:latin typeface="Times New Roman"/>
                <a:cs typeface="Times New Roman"/>
              </a:rPr>
              <a:t>Introduction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to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Fuzzy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Sets</a:t>
            </a:r>
            <a:r>
              <a:rPr lang="tr-TR" b="1" dirty="0">
                <a:latin typeface="Times New Roman"/>
                <a:cs typeface="Times New Roman"/>
              </a:rPr>
              <a:t>, </a:t>
            </a:r>
            <a:r>
              <a:rPr lang="tr-TR" b="1" dirty="0" err="1">
                <a:latin typeface="Times New Roman"/>
                <a:cs typeface="Times New Roman"/>
              </a:rPr>
              <a:t>Fuzzy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Logic</a:t>
            </a:r>
            <a:r>
              <a:rPr lang="tr-TR" b="1" dirty="0">
                <a:latin typeface="Times New Roman"/>
                <a:cs typeface="Times New Roman"/>
              </a:rPr>
              <a:t>, </a:t>
            </a:r>
            <a:r>
              <a:rPr lang="tr-TR" b="1" dirty="0" err="1">
                <a:latin typeface="Times New Roman"/>
                <a:cs typeface="Times New Roman"/>
              </a:rPr>
              <a:t>and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Fuzzy</a:t>
            </a:r>
            <a:r>
              <a:rPr lang="tr-TR" b="1" dirty="0">
                <a:latin typeface="Times New Roman"/>
                <a:cs typeface="Times New Roman"/>
              </a:rPr>
              <a:t> Control </a:t>
            </a:r>
            <a:r>
              <a:rPr lang="tr-TR" b="1" dirty="0" err="1">
                <a:latin typeface="Times New Roman"/>
                <a:cs typeface="Times New Roman"/>
              </a:rPr>
              <a:t>Systems</a:t>
            </a:r>
            <a:endParaRPr lang="tr-TR" dirty="0" err="1"/>
          </a:p>
          <a:p>
            <a:pPr lvl="1"/>
            <a:r>
              <a:rPr lang="tr-TR" u="sng" dirty="0">
                <a:latin typeface="Times New Roman"/>
                <a:cs typeface="Times New Roman"/>
                <a:hlinkClick r:id="rId11"/>
              </a:rPr>
              <a:t>https://engineering.futureuniversity.com/BOOKS%20FOR%20IT/CHEN-PHAM-Introduction-to-Fuzzy-sets-Fuzzy-logic-and-Fuzzy-control-systems-Page-160.pdf</a:t>
            </a:r>
            <a:endParaRPr lang="tr-TR"/>
          </a:p>
          <a:p>
            <a:pPr lvl="1"/>
            <a:r>
              <a:rPr lang="tr-TR" dirty="0">
                <a:latin typeface="Times New Roman"/>
                <a:cs typeface="Times New Roman"/>
              </a:rPr>
              <a:t>Makale, </a:t>
            </a:r>
            <a:r>
              <a:rPr lang="tr-TR" dirty="0">
                <a:latin typeface="Times New Roman"/>
                <a:cs typeface="Times New Roman"/>
                <a:hlinkClick r:id="rId12"/>
              </a:rPr>
              <a:t>Shaily Thaker</a:t>
            </a:r>
            <a:r>
              <a:rPr lang="tr-TR" dirty="0">
                <a:latin typeface="Times New Roman"/>
                <a:cs typeface="Times New Roman"/>
              </a:rPr>
              <a:t> ve </a:t>
            </a:r>
            <a:r>
              <a:rPr lang="tr-TR" dirty="0">
                <a:latin typeface="Times New Roman"/>
                <a:cs typeface="Times New Roman"/>
                <a:hlinkClick r:id="rId13"/>
              </a:rPr>
              <a:t>Viral Nagori</a:t>
            </a:r>
            <a:r>
              <a:rPr lang="tr-TR" dirty="0">
                <a:latin typeface="Times New Roman"/>
                <a:cs typeface="Times New Roman"/>
              </a:rPr>
              <a:t> , Analysis of </a:t>
            </a:r>
            <a:r>
              <a:rPr lang="tr-TR" dirty="0" err="1">
                <a:latin typeface="Times New Roman"/>
                <a:cs typeface="Times New Roman"/>
              </a:rPr>
              <a:t>Fuzzification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Process</a:t>
            </a:r>
            <a:r>
              <a:rPr lang="tr-TR" dirty="0">
                <a:latin typeface="Times New Roman"/>
                <a:cs typeface="Times New Roman"/>
              </a:rPr>
              <a:t> in </a:t>
            </a:r>
            <a:r>
              <a:rPr lang="tr-TR" dirty="0" err="1">
                <a:latin typeface="Times New Roman"/>
                <a:cs typeface="Times New Roman"/>
              </a:rPr>
              <a:t>Fuzzy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Expert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System</a:t>
            </a:r>
            <a:endParaRPr lang="tr-TR" dirty="0" err="1"/>
          </a:p>
          <a:p>
            <a:pPr lvl="1"/>
            <a:r>
              <a:rPr lang="tr-TR" u="sng" dirty="0">
                <a:latin typeface="Times New Roman"/>
                <a:cs typeface="Times New Roman"/>
                <a:hlinkClick r:id="rId14"/>
              </a:rPr>
              <a:t>https://www.researchgate.net/publication/325666607_Analysis_of_Fuzzification_Process_in_Fuzzy_Expert_System</a:t>
            </a:r>
            <a:endParaRPr lang="tr-TR"/>
          </a:p>
          <a:p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66915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34BE395-F932-4D4E-A367-B1CD0DE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" y="4500"/>
            <a:ext cx="6857365" cy="801819"/>
          </a:xfrm>
        </p:spPr>
        <p:txBody>
          <a:bodyPr anchor="b">
            <a:normAutofit/>
          </a:bodyPr>
          <a:lstStyle/>
          <a:p>
            <a:r>
              <a:rPr lang="tr-TR" dirty="0">
                <a:ea typeface="+mj-lt"/>
                <a:cs typeface="+mj-lt"/>
              </a:rPr>
              <a:t>KAYNAKÇA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53877B-728C-48F4-B03E-FCD492C7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" y="632413"/>
            <a:ext cx="10479472" cy="6010317"/>
          </a:xfrm>
        </p:spPr>
        <p:txBody>
          <a:bodyPr vert="horz" lIns="109728" tIns="109728" rIns="109728" bIns="91440" rtlCol="0" anchor="t">
            <a:normAutofit fontScale="62500" lnSpcReduction="20000"/>
          </a:bodyPr>
          <a:lstStyle/>
          <a:p>
            <a:r>
              <a:rPr lang="tr-TR" b="1" dirty="0">
                <a:latin typeface="Times New Roman"/>
                <a:cs typeface="Times New Roman"/>
              </a:rPr>
              <a:t>2-) </a:t>
            </a:r>
            <a:r>
              <a:rPr lang="tr-TR" b="1" dirty="0" err="1">
                <a:latin typeface="Times New Roman"/>
                <a:cs typeface="Times New Roman"/>
              </a:rPr>
              <a:t>Mamdani</a:t>
            </a:r>
            <a:endParaRPr lang="tr-TR" dirty="0" err="1"/>
          </a:p>
          <a:p>
            <a:r>
              <a:rPr lang="tr-TR" dirty="0">
                <a:latin typeface="Times New Roman"/>
                <a:cs typeface="Times New Roman"/>
              </a:rPr>
              <a:t>Makale , </a:t>
            </a:r>
            <a:r>
              <a:rPr lang="tr-TR" dirty="0">
                <a:latin typeface="Times New Roman"/>
                <a:cs typeface="Times New Roman"/>
                <a:hlinkClick r:id="rId2"/>
              </a:rPr>
              <a:t>E.H.Mamdani</a:t>
            </a:r>
            <a:r>
              <a:rPr lang="tr-TR" dirty="0">
                <a:latin typeface="Times New Roman"/>
                <a:cs typeface="Times New Roman"/>
              </a:rPr>
              <a:t> ve </a:t>
            </a:r>
            <a:r>
              <a:rPr lang="tr-TR" dirty="0">
                <a:latin typeface="Times New Roman"/>
                <a:cs typeface="Times New Roman"/>
                <a:hlinkClick r:id="rId2"/>
              </a:rPr>
              <a:t>S.Assilian</a:t>
            </a:r>
            <a:r>
              <a:rPr lang="tr-TR" dirty="0">
                <a:latin typeface="Times New Roman"/>
                <a:cs typeface="Times New Roman"/>
              </a:rPr>
              <a:t> , International </a:t>
            </a:r>
            <a:r>
              <a:rPr lang="tr-TR" dirty="0" err="1">
                <a:latin typeface="Times New Roman"/>
                <a:cs typeface="Times New Roman"/>
              </a:rPr>
              <a:t>Journal</a:t>
            </a:r>
            <a:r>
              <a:rPr lang="tr-TR" dirty="0">
                <a:latin typeface="Times New Roman"/>
                <a:cs typeface="Times New Roman"/>
              </a:rPr>
              <a:t> of Man-Machine </a:t>
            </a:r>
            <a:r>
              <a:rPr lang="tr-TR" dirty="0" err="1">
                <a:latin typeface="Times New Roman"/>
                <a:cs typeface="Times New Roman"/>
              </a:rPr>
              <a:t>Studies</a:t>
            </a:r>
            <a:endParaRPr lang="tr-TR" dirty="0" err="1"/>
          </a:p>
          <a:p>
            <a:r>
              <a:rPr lang="tr-TR" u="sng" dirty="0">
                <a:latin typeface="Times New Roman"/>
                <a:cs typeface="Times New Roman"/>
                <a:hlinkClick r:id="rId3"/>
              </a:rPr>
              <a:t>https://www.sciencedirect.com/science/article/abs/pii/S0020737375800022</a:t>
            </a:r>
            <a:endParaRPr lang="tr-TR"/>
          </a:p>
          <a:p>
            <a:r>
              <a:rPr lang="tr-TR" dirty="0">
                <a:latin typeface="Times New Roman"/>
                <a:cs typeface="Times New Roman"/>
              </a:rPr>
              <a:t>Makale , </a:t>
            </a:r>
            <a:r>
              <a:rPr lang="tr-TR" dirty="0">
                <a:latin typeface="Times New Roman"/>
                <a:cs typeface="Times New Roman"/>
                <a:hlinkClick r:id="rId4"/>
              </a:rPr>
              <a:t>Segismundo Izquierdo</a:t>
            </a:r>
            <a:r>
              <a:rPr lang="tr-TR" dirty="0">
                <a:latin typeface="Times New Roman"/>
                <a:cs typeface="Times New Roman"/>
              </a:rPr>
              <a:t> ve </a:t>
            </a:r>
            <a:r>
              <a:rPr lang="tr-TR" dirty="0">
                <a:latin typeface="Times New Roman"/>
                <a:cs typeface="Times New Roman"/>
                <a:hlinkClick r:id="rId5"/>
              </a:rPr>
              <a:t>Luis R. Izquierdo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Mamdani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Fuzzy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Systems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for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Modelling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and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Simulation</a:t>
            </a:r>
            <a:r>
              <a:rPr lang="tr-TR" dirty="0">
                <a:latin typeface="Times New Roman"/>
                <a:cs typeface="Times New Roman"/>
              </a:rPr>
              <a:t>: A Critical </a:t>
            </a:r>
            <a:r>
              <a:rPr lang="tr-TR" dirty="0" err="1">
                <a:latin typeface="Times New Roman"/>
                <a:cs typeface="Times New Roman"/>
              </a:rPr>
              <a:t>Assessment</a:t>
            </a:r>
            <a:endParaRPr lang="tr-TR" dirty="0" err="1"/>
          </a:p>
          <a:p>
            <a:r>
              <a:rPr lang="tr-TR" u="sng" dirty="0">
                <a:latin typeface="Times New Roman"/>
                <a:cs typeface="Times New Roman"/>
                <a:hlinkClick r:id="rId6"/>
              </a:rPr>
              <a:t>https://www.researchgate.net/publication/326093640_Mamdani_Fuzzy_Systems_for_Modelling_and_Simulation_A_Critical_Assessment</a:t>
            </a:r>
            <a:endParaRPr lang="tr-TR"/>
          </a:p>
          <a:p>
            <a:r>
              <a:rPr lang="tr-TR" b="1" dirty="0">
                <a:latin typeface="Times New Roman"/>
                <a:cs typeface="Times New Roman"/>
              </a:rPr>
              <a:t>3-)Bazal Metabolizma</a:t>
            </a:r>
            <a:endParaRPr lang="tr-TR" dirty="0"/>
          </a:p>
          <a:p>
            <a:r>
              <a:rPr lang="tr-TR" dirty="0">
                <a:latin typeface="Times New Roman"/>
                <a:cs typeface="Times New Roman"/>
              </a:rPr>
              <a:t>Makale , </a:t>
            </a:r>
            <a:r>
              <a:rPr lang="tr-TR" dirty="0">
                <a:latin typeface="Times New Roman"/>
                <a:cs typeface="Times New Roman"/>
                <a:hlinkClick r:id="rId7"/>
              </a:rPr>
              <a:t>J. Arthur Harris</a:t>
            </a:r>
            <a:r>
              <a:rPr lang="tr-TR" dirty="0">
                <a:latin typeface="Times New Roman"/>
                <a:cs typeface="Times New Roman"/>
              </a:rPr>
              <a:t>  ve </a:t>
            </a:r>
            <a:r>
              <a:rPr lang="tr-TR" dirty="0">
                <a:latin typeface="Times New Roman"/>
                <a:cs typeface="Times New Roman"/>
                <a:hlinkClick r:id="rId8"/>
              </a:rPr>
              <a:t>Francis G. Benedict</a:t>
            </a:r>
            <a:r>
              <a:rPr lang="tr-TR" dirty="0">
                <a:latin typeface="Times New Roman"/>
                <a:cs typeface="Times New Roman"/>
              </a:rPr>
              <a:t> , A </a:t>
            </a:r>
            <a:r>
              <a:rPr lang="tr-TR" dirty="0" err="1">
                <a:latin typeface="Times New Roman"/>
                <a:cs typeface="Times New Roman"/>
              </a:rPr>
              <a:t>Biometric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Study</a:t>
            </a:r>
            <a:r>
              <a:rPr lang="tr-TR" dirty="0">
                <a:latin typeface="Times New Roman"/>
                <a:cs typeface="Times New Roman"/>
              </a:rPr>
              <a:t> of Human </a:t>
            </a:r>
            <a:r>
              <a:rPr lang="tr-TR" dirty="0" err="1">
                <a:latin typeface="Times New Roman"/>
                <a:cs typeface="Times New Roman"/>
              </a:rPr>
              <a:t>Basal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Metabolism</a:t>
            </a:r>
            <a:endParaRPr lang="tr-TR" dirty="0" err="1"/>
          </a:p>
          <a:p>
            <a:r>
              <a:rPr lang="tr-TR" u="sng" dirty="0">
                <a:latin typeface="Times New Roman"/>
                <a:cs typeface="Times New Roman"/>
                <a:hlinkClick r:id="rId9"/>
              </a:rPr>
              <a:t>https://www.ncbi.nlm.nih.gov/pmc/articles/PMC1091498/?page=2</a:t>
            </a:r>
            <a:endParaRPr lang="tr-TR"/>
          </a:p>
          <a:p>
            <a:r>
              <a:rPr lang="tr-TR" dirty="0">
                <a:latin typeface="Times New Roman"/>
                <a:cs typeface="Times New Roman"/>
              </a:rPr>
              <a:t>Makale, </a:t>
            </a:r>
            <a:r>
              <a:rPr lang="tr-TR" dirty="0">
                <a:latin typeface="Times New Roman"/>
                <a:cs typeface="Times New Roman"/>
                <a:hlinkClick r:id="rId10"/>
              </a:rPr>
              <a:t>Jeya Henry</a:t>
            </a:r>
            <a:r>
              <a:rPr lang="tr-TR" dirty="0">
                <a:latin typeface="Times New Roman"/>
                <a:cs typeface="Times New Roman"/>
              </a:rPr>
              <a:t> , </a:t>
            </a:r>
            <a:r>
              <a:rPr lang="tr-TR" dirty="0" err="1">
                <a:latin typeface="Times New Roman"/>
                <a:cs typeface="Times New Roman"/>
              </a:rPr>
              <a:t>Basal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metabolic</a:t>
            </a:r>
            <a:r>
              <a:rPr lang="tr-TR" dirty="0">
                <a:latin typeface="Times New Roman"/>
                <a:cs typeface="Times New Roman"/>
              </a:rPr>
              <a:t> rate </a:t>
            </a:r>
            <a:r>
              <a:rPr lang="tr-TR" dirty="0" err="1">
                <a:latin typeface="Times New Roman"/>
                <a:cs typeface="Times New Roman"/>
              </a:rPr>
              <a:t>studies</a:t>
            </a:r>
            <a:r>
              <a:rPr lang="tr-TR" dirty="0">
                <a:latin typeface="Times New Roman"/>
                <a:cs typeface="Times New Roman"/>
              </a:rPr>
              <a:t> in </a:t>
            </a:r>
            <a:r>
              <a:rPr lang="tr-TR" dirty="0" err="1">
                <a:latin typeface="Times New Roman"/>
                <a:cs typeface="Times New Roman"/>
              </a:rPr>
              <a:t>humans</a:t>
            </a:r>
            <a:r>
              <a:rPr lang="tr-TR" dirty="0">
                <a:latin typeface="Times New Roman"/>
                <a:cs typeface="Times New Roman"/>
              </a:rPr>
              <a:t>: </a:t>
            </a:r>
            <a:r>
              <a:rPr lang="tr-TR" dirty="0" err="1">
                <a:latin typeface="Times New Roman"/>
                <a:cs typeface="Times New Roman"/>
              </a:rPr>
              <a:t>Measurement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and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development</a:t>
            </a:r>
            <a:r>
              <a:rPr lang="tr-TR" dirty="0">
                <a:latin typeface="Times New Roman"/>
                <a:cs typeface="Times New Roman"/>
              </a:rPr>
              <a:t> of </a:t>
            </a:r>
            <a:r>
              <a:rPr lang="tr-TR" dirty="0" err="1">
                <a:latin typeface="Times New Roman"/>
                <a:cs typeface="Times New Roman"/>
              </a:rPr>
              <a:t>new</a:t>
            </a:r>
            <a:r>
              <a:rPr lang="tr-TR" dirty="0">
                <a:latin typeface="Times New Roman"/>
                <a:cs typeface="Times New Roman"/>
              </a:rPr>
              <a:t> </a:t>
            </a:r>
            <a:r>
              <a:rPr lang="tr-TR" dirty="0" err="1">
                <a:latin typeface="Times New Roman"/>
                <a:cs typeface="Times New Roman"/>
              </a:rPr>
              <a:t>equations</a:t>
            </a:r>
            <a:endParaRPr lang="tr-TR" dirty="0" err="1"/>
          </a:p>
          <a:p>
            <a:r>
              <a:rPr lang="tr-TR" u="sng" dirty="0">
                <a:latin typeface="Times New Roman"/>
                <a:cs typeface="Times New Roman"/>
                <a:hlinkClick r:id="rId11"/>
              </a:rPr>
              <a:t>https://www.researchgate.net/publication/7490153_Basal_metabolic_rate_studies_in_humans_Measurement_and_development_of_new_equations</a:t>
            </a:r>
            <a:endParaRPr lang="tr-TR"/>
          </a:p>
          <a:p>
            <a:r>
              <a:rPr lang="tr-TR" b="1" dirty="0">
                <a:latin typeface="Times New Roman"/>
                <a:cs typeface="Times New Roman"/>
              </a:rPr>
              <a:t>Makale , Kadir YILDIZ , Fiziksel Aktivite ve Bazal </a:t>
            </a:r>
            <a:r>
              <a:rPr lang="tr-TR" b="1" dirty="0" err="1">
                <a:latin typeface="Times New Roman"/>
                <a:cs typeface="Times New Roman"/>
              </a:rPr>
              <a:t>Metabolik</a:t>
            </a:r>
            <a:r>
              <a:rPr lang="tr-TR" b="1" dirty="0">
                <a:latin typeface="Times New Roman"/>
                <a:cs typeface="Times New Roman"/>
              </a:rPr>
              <a:t> Hız Değerleri Spor Bilimleri Özel Yetenek Sınavı Parkur Süresinde Ne Kadar Etkilidir?</a:t>
            </a:r>
            <a:endParaRPr lang="tr-TR" dirty="0"/>
          </a:p>
          <a:p>
            <a:r>
              <a:rPr lang="tr-TR" u="sng" dirty="0">
                <a:latin typeface="Times New Roman"/>
                <a:cs typeface="Times New Roman"/>
                <a:hlinkClick r:id="rId12"/>
              </a:rPr>
              <a:t>http://www.dergipark.org.tr/tr/download/article-file/1413905</a:t>
            </a:r>
            <a:endParaRPr lang="tr-TR"/>
          </a:p>
          <a:p>
            <a:r>
              <a:rPr lang="tr-TR" b="1" dirty="0">
                <a:latin typeface="Times New Roman"/>
                <a:cs typeface="Times New Roman"/>
              </a:rPr>
              <a:t>Makale , </a:t>
            </a:r>
            <a:r>
              <a:rPr lang="tr-TR" b="1" dirty="0">
                <a:latin typeface="Times New Roman"/>
                <a:cs typeface="Times New Roman"/>
                <a:hlinkClick r:id="rId13"/>
              </a:rPr>
              <a:t>Alexandra M Johnstone</a:t>
            </a:r>
            <a:r>
              <a:rPr lang="tr-TR" b="1" dirty="0">
                <a:latin typeface="Times New Roman"/>
                <a:cs typeface="Times New Roman"/>
              </a:rPr>
              <a:t> , </a:t>
            </a:r>
            <a:r>
              <a:rPr lang="tr-TR" b="1" dirty="0">
                <a:latin typeface="Times New Roman"/>
                <a:cs typeface="Times New Roman"/>
                <a:hlinkClick r:id="rId14"/>
              </a:rPr>
              <a:t>Sandra D Murison</a:t>
            </a:r>
            <a:r>
              <a:rPr lang="tr-TR" b="1" dirty="0">
                <a:latin typeface="Times New Roman"/>
                <a:cs typeface="Times New Roman"/>
              </a:rPr>
              <a:t> , </a:t>
            </a:r>
            <a:r>
              <a:rPr lang="tr-TR" b="1" dirty="0">
                <a:latin typeface="Times New Roman"/>
                <a:cs typeface="Times New Roman"/>
                <a:hlinkClick r:id="rId15"/>
              </a:rPr>
              <a:t>Jackie S Duncan</a:t>
            </a:r>
            <a:r>
              <a:rPr lang="tr-TR" b="1" dirty="0">
                <a:latin typeface="Times New Roman"/>
                <a:cs typeface="Times New Roman"/>
              </a:rPr>
              <a:t> , </a:t>
            </a:r>
            <a:r>
              <a:rPr lang="tr-TR" b="1" dirty="0">
                <a:latin typeface="Times New Roman"/>
                <a:cs typeface="Times New Roman"/>
                <a:hlinkClick r:id="rId16"/>
              </a:rPr>
              <a:t>Kellie Anne Watson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and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>
                <a:latin typeface="Times New Roman"/>
                <a:cs typeface="Times New Roman"/>
                <a:hlinkClick r:id="rId17"/>
              </a:rPr>
              <a:t>John Speakman</a:t>
            </a:r>
            <a:r>
              <a:rPr lang="tr-TR" b="1" dirty="0">
                <a:latin typeface="Times New Roman"/>
                <a:cs typeface="Times New Roman"/>
              </a:rPr>
              <a:t> , </a:t>
            </a:r>
            <a:r>
              <a:rPr lang="tr-TR" b="1" dirty="0" err="1">
                <a:latin typeface="Times New Roman"/>
                <a:cs typeface="Times New Roman"/>
              </a:rPr>
              <a:t>Factors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influencing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variation</a:t>
            </a:r>
            <a:r>
              <a:rPr lang="tr-TR" b="1" dirty="0">
                <a:latin typeface="Times New Roman"/>
                <a:cs typeface="Times New Roman"/>
              </a:rPr>
              <a:t> in </a:t>
            </a:r>
            <a:r>
              <a:rPr lang="tr-TR" b="1" dirty="0" err="1">
                <a:latin typeface="Times New Roman"/>
                <a:cs typeface="Times New Roman"/>
              </a:rPr>
              <a:t>basal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metabolic</a:t>
            </a:r>
            <a:r>
              <a:rPr lang="tr-TR" b="1" dirty="0">
                <a:latin typeface="Times New Roman"/>
                <a:cs typeface="Times New Roman"/>
              </a:rPr>
              <a:t> rate </a:t>
            </a:r>
            <a:r>
              <a:rPr lang="tr-TR" b="1" dirty="0" err="1">
                <a:latin typeface="Times New Roman"/>
                <a:cs typeface="Times New Roman"/>
              </a:rPr>
              <a:t>include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fat-freemass</a:t>
            </a:r>
            <a:r>
              <a:rPr lang="tr-TR" b="1" dirty="0">
                <a:latin typeface="Times New Roman"/>
                <a:cs typeface="Times New Roman"/>
              </a:rPr>
              <a:t>, </a:t>
            </a:r>
            <a:r>
              <a:rPr lang="tr-TR" b="1" dirty="0" err="1">
                <a:latin typeface="Times New Roman"/>
                <a:cs typeface="Times New Roman"/>
              </a:rPr>
              <a:t>fat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mass</a:t>
            </a:r>
            <a:r>
              <a:rPr lang="tr-TR" b="1" dirty="0">
                <a:latin typeface="Times New Roman"/>
                <a:cs typeface="Times New Roman"/>
              </a:rPr>
              <a:t>, </a:t>
            </a:r>
            <a:r>
              <a:rPr lang="tr-TR" b="1" dirty="0" err="1">
                <a:latin typeface="Times New Roman"/>
                <a:cs typeface="Times New Roman"/>
              </a:rPr>
              <a:t>age</a:t>
            </a:r>
            <a:r>
              <a:rPr lang="tr-TR" b="1" dirty="0">
                <a:latin typeface="Times New Roman"/>
                <a:cs typeface="Times New Roman"/>
              </a:rPr>
              <a:t>, </a:t>
            </a:r>
            <a:r>
              <a:rPr lang="tr-TR" b="1" dirty="0" err="1">
                <a:latin typeface="Times New Roman"/>
                <a:cs typeface="Times New Roman"/>
              </a:rPr>
              <a:t>and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circulating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thyroxine</a:t>
            </a:r>
            <a:r>
              <a:rPr lang="tr-TR" b="1" dirty="0">
                <a:latin typeface="Times New Roman"/>
                <a:cs typeface="Times New Roman"/>
              </a:rPr>
              <a:t> but not </a:t>
            </a:r>
            <a:r>
              <a:rPr lang="tr-TR" b="1" dirty="0" err="1">
                <a:latin typeface="Times New Roman"/>
                <a:cs typeface="Times New Roman"/>
              </a:rPr>
              <a:t>sex,circulating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leptin</a:t>
            </a:r>
            <a:r>
              <a:rPr lang="tr-TR" b="1" dirty="0">
                <a:latin typeface="Times New Roman"/>
                <a:cs typeface="Times New Roman"/>
              </a:rPr>
              <a:t>, </a:t>
            </a:r>
            <a:r>
              <a:rPr lang="tr-TR" b="1" dirty="0" err="1">
                <a:latin typeface="Times New Roman"/>
                <a:cs typeface="Times New Roman"/>
              </a:rPr>
              <a:t>or</a:t>
            </a:r>
            <a:r>
              <a:rPr lang="tr-TR" b="1" dirty="0">
                <a:latin typeface="Times New Roman"/>
                <a:cs typeface="Times New Roman"/>
              </a:rPr>
              <a:t> </a:t>
            </a:r>
            <a:r>
              <a:rPr lang="tr-TR" b="1" dirty="0" err="1">
                <a:latin typeface="Times New Roman"/>
                <a:cs typeface="Times New Roman"/>
              </a:rPr>
              <a:t>triiodothyronine</a:t>
            </a:r>
            <a:endParaRPr lang="tr-TR" dirty="0" err="1"/>
          </a:p>
          <a:p>
            <a:r>
              <a:rPr lang="tr-TR" u="sng" dirty="0">
                <a:latin typeface="Times New Roman"/>
                <a:cs typeface="Times New Roman"/>
                <a:hlinkClick r:id="rId18"/>
              </a:rPr>
              <a:t>https://www.researchgate.net/publication/7488665_Factors_influencing_variation_in_basal_metabolic_rate_include_fat-free_mass_fat_mass_age_and_circulating_thyroxine_but_not_sex_circulating_leptin_or_triiodothyronine</a:t>
            </a:r>
            <a:endParaRPr lang="tr-TR"/>
          </a:p>
          <a:p>
            <a:endParaRPr lang="tr-TR" b="1" dirty="0">
              <a:latin typeface="Times New Roman"/>
              <a:cs typeface="Times New Roman"/>
            </a:endParaRPr>
          </a:p>
          <a:p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82592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34BE395-F932-4D4E-A367-B1CD0DE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" y="4500"/>
            <a:ext cx="6857365" cy="801819"/>
          </a:xfrm>
        </p:spPr>
        <p:txBody>
          <a:bodyPr anchor="b">
            <a:normAutofit/>
          </a:bodyPr>
          <a:lstStyle/>
          <a:p>
            <a:r>
              <a:rPr lang="tr-TR" dirty="0">
                <a:ea typeface="+mj-lt"/>
                <a:cs typeface="+mj-lt"/>
              </a:rPr>
              <a:t>KAYNAKÇA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53877B-728C-48F4-B03E-FCD492C7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632413"/>
            <a:ext cx="9686158" cy="5968563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tr-TR" sz="1100" b="1" dirty="0">
                <a:latin typeface="Times New Roman"/>
                <a:cs typeface="Times New Roman"/>
              </a:rPr>
              <a:t>4-)Durulama</a:t>
            </a:r>
            <a:endParaRPr lang="tr-TR" sz="1100">
              <a:ea typeface="Meiryo"/>
            </a:endParaRPr>
          </a:p>
          <a:p>
            <a:r>
              <a:rPr lang="tr-TR" sz="1100" b="1" dirty="0">
                <a:latin typeface="Times New Roman"/>
                <a:cs typeface="Times New Roman"/>
              </a:rPr>
              <a:t>Tez , Onur KARASAKAL , BULANIK PID KONTROLÖRLERİ İÇİN ÇEVRİM İÇİ KURAL AĞIRLIKLANDIRMA YÖNTEMLERİ</a:t>
            </a:r>
            <a:endParaRPr lang="tr-TR" sz="1100">
              <a:ea typeface="Meiryo"/>
            </a:endParaRPr>
          </a:p>
          <a:p>
            <a:r>
              <a:rPr lang="tr-TR" sz="1100" u="sng" dirty="0">
                <a:latin typeface="Times New Roman"/>
                <a:cs typeface="Times New Roman"/>
                <a:hlinkClick r:id="rId2"/>
              </a:rPr>
              <a:t>https://polen.itu.edu.tr/bitstream/11527/3250/1/12521.pdf</a:t>
            </a:r>
            <a:r>
              <a:rPr lang="tr-TR" sz="1100" u="sng" dirty="0">
                <a:latin typeface="Times New Roman"/>
                <a:cs typeface="Times New Roman"/>
              </a:rPr>
              <a:t> </a:t>
            </a:r>
            <a:endParaRPr lang="tr-TR" sz="1100">
              <a:ea typeface="Meiryo"/>
            </a:endParaRPr>
          </a:p>
          <a:p>
            <a:r>
              <a:rPr lang="tr-TR" sz="1100" b="1" dirty="0">
                <a:latin typeface="Times New Roman"/>
                <a:cs typeface="Times New Roman"/>
              </a:rPr>
              <a:t>Kitap , </a:t>
            </a:r>
            <a:r>
              <a:rPr lang="tr-TR" sz="1100" b="1" dirty="0" err="1">
                <a:latin typeface="Times New Roman"/>
                <a:cs typeface="Times New Roman"/>
              </a:rPr>
              <a:t>Chapter</a:t>
            </a:r>
            <a:r>
              <a:rPr lang="tr-TR" sz="1100" b="1" dirty="0">
                <a:latin typeface="Times New Roman"/>
                <a:cs typeface="Times New Roman"/>
              </a:rPr>
              <a:t> ,</a:t>
            </a:r>
            <a:r>
              <a:rPr lang="tr-TR" sz="1100" b="1" dirty="0" err="1">
                <a:latin typeface="Times New Roman"/>
                <a:cs typeface="Times New Roman"/>
              </a:rPr>
              <a:t>Debasis</a:t>
            </a:r>
            <a:r>
              <a:rPr lang="tr-TR" sz="1100" b="1" dirty="0">
                <a:latin typeface="Times New Roman"/>
                <a:cs typeface="Times New Roman"/>
              </a:rPr>
              <a:t> </a:t>
            </a:r>
            <a:r>
              <a:rPr lang="tr-TR" sz="1100" b="1" dirty="0" err="1">
                <a:latin typeface="Times New Roman"/>
                <a:cs typeface="Times New Roman"/>
              </a:rPr>
              <a:t>Samanta</a:t>
            </a:r>
            <a:r>
              <a:rPr lang="tr-TR" sz="1100" b="1" dirty="0">
                <a:latin typeface="Times New Roman"/>
                <a:cs typeface="Times New Roman"/>
              </a:rPr>
              <a:t> , </a:t>
            </a:r>
            <a:r>
              <a:rPr lang="tr-TR" sz="1100" b="1" dirty="0" err="1">
                <a:latin typeface="Times New Roman"/>
                <a:cs typeface="Times New Roman"/>
              </a:rPr>
              <a:t>Defuzzification</a:t>
            </a:r>
            <a:r>
              <a:rPr lang="tr-TR" sz="1100" b="1" dirty="0">
                <a:latin typeface="Times New Roman"/>
                <a:cs typeface="Times New Roman"/>
              </a:rPr>
              <a:t> </a:t>
            </a:r>
            <a:r>
              <a:rPr lang="tr-TR" sz="1100" b="1" dirty="0" err="1">
                <a:latin typeface="Times New Roman"/>
                <a:cs typeface="Times New Roman"/>
              </a:rPr>
              <a:t>Methods</a:t>
            </a:r>
            <a:endParaRPr lang="tr-TR" sz="1100">
              <a:ea typeface="Meiryo"/>
            </a:endParaRPr>
          </a:p>
          <a:p>
            <a:r>
              <a:rPr lang="tr-TR" sz="1100" u="sng" dirty="0">
                <a:latin typeface="Times New Roman"/>
                <a:cs typeface="Times New Roman"/>
                <a:hlinkClick r:id="rId3"/>
              </a:rPr>
              <a:t>https://cse.iitkgp.ac.in/~dsamanta/courses/archive/sca/Archives/Chapter%205%20Defuzzification%20Methods.pdf</a:t>
            </a:r>
            <a:endParaRPr lang="tr-TR" sz="1100">
              <a:ea typeface="Meiryo"/>
            </a:endParaRPr>
          </a:p>
          <a:p>
            <a:r>
              <a:rPr lang="tr-TR" sz="1100" b="1" dirty="0" err="1">
                <a:latin typeface="Times New Roman"/>
                <a:cs typeface="Times New Roman"/>
              </a:rPr>
              <a:t>Website</a:t>
            </a:r>
            <a:r>
              <a:rPr lang="tr-TR" sz="1100" b="1" dirty="0">
                <a:latin typeface="Times New Roman"/>
                <a:cs typeface="Times New Roman"/>
              </a:rPr>
              <a:t> :</a:t>
            </a:r>
            <a:endParaRPr lang="tr-TR" sz="1100">
              <a:ea typeface="Meiryo"/>
            </a:endParaRPr>
          </a:p>
          <a:p>
            <a:r>
              <a:rPr lang="tr-TR" sz="1100" u="sng" dirty="0">
                <a:latin typeface="Times New Roman"/>
                <a:cs typeface="Times New Roman"/>
                <a:hlinkClick r:id="rId4"/>
              </a:rPr>
              <a:t>https://www.sciencedirect.com/topics/engineering/centroid</a:t>
            </a:r>
            <a:endParaRPr lang="tr-TR" sz="1100">
              <a:ea typeface="Meiryo"/>
            </a:endParaRPr>
          </a:p>
          <a:p>
            <a:r>
              <a:rPr lang="tr-TR" sz="1100" dirty="0">
                <a:latin typeface="Times New Roman"/>
                <a:cs typeface="Times New Roman"/>
              </a:rPr>
              <a:t>Makale , </a:t>
            </a:r>
            <a:r>
              <a:rPr lang="tr-TR" sz="1100" dirty="0">
                <a:latin typeface="Times New Roman"/>
                <a:cs typeface="Times New Roman"/>
                <a:hlinkClick r:id="rId5"/>
              </a:rPr>
              <a:t>Nikos E Mastorakis</a:t>
            </a:r>
            <a:r>
              <a:rPr lang="tr-TR" sz="1100" dirty="0">
                <a:latin typeface="Times New Roman"/>
                <a:cs typeface="Times New Roman"/>
              </a:rPr>
              <a:t> , Analysis of Basic </a:t>
            </a:r>
            <a:r>
              <a:rPr lang="tr-TR" sz="1100" dirty="0" err="1">
                <a:latin typeface="Times New Roman"/>
                <a:cs typeface="Times New Roman"/>
              </a:rPr>
              <a:t>Defuzzification</a:t>
            </a:r>
            <a:r>
              <a:rPr lang="tr-TR" sz="1100" dirty="0">
                <a:latin typeface="Times New Roman"/>
                <a:cs typeface="Times New Roman"/>
              </a:rPr>
              <a:t> </a:t>
            </a:r>
            <a:r>
              <a:rPr lang="tr-TR" sz="1100" dirty="0" err="1">
                <a:latin typeface="Times New Roman"/>
                <a:cs typeface="Times New Roman"/>
              </a:rPr>
              <a:t>Techniques</a:t>
            </a:r>
            <a:endParaRPr lang="tr-TR" sz="1100">
              <a:ea typeface="Meiryo"/>
            </a:endParaRPr>
          </a:p>
          <a:p>
            <a:r>
              <a:rPr lang="tr-TR" sz="1100" u="sng" dirty="0">
                <a:latin typeface="Times New Roman"/>
                <a:cs typeface="Times New Roman"/>
                <a:hlinkClick r:id="rId6"/>
              </a:rPr>
              <a:t>https://www.researchgate.net/publication/264874571_Analysis_of_Basic_Defuzzification_Techniques</a:t>
            </a:r>
            <a:endParaRPr lang="tr-TR" sz="1100">
              <a:ea typeface="Meiryo"/>
            </a:endParaRPr>
          </a:p>
          <a:p>
            <a:r>
              <a:rPr lang="tr-TR" sz="1100" dirty="0">
                <a:latin typeface="Times New Roman"/>
                <a:cs typeface="Times New Roman"/>
              </a:rPr>
              <a:t>Makale , </a:t>
            </a:r>
            <a:r>
              <a:rPr lang="tr-TR" sz="1100" dirty="0">
                <a:latin typeface="Times New Roman"/>
                <a:cs typeface="Times New Roman"/>
                <a:hlinkClick r:id="rId7"/>
              </a:rPr>
              <a:t>Sameena Naaz</a:t>
            </a:r>
            <a:r>
              <a:rPr lang="tr-TR" sz="1100" dirty="0">
                <a:latin typeface="Times New Roman"/>
                <a:cs typeface="Times New Roman"/>
              </a:rPr>
              <a:t> ve </a:t>
            </a:r>
            <a:r>
              <a:rPr lang="tr-TR" sz="1100" dirty="0">
                <a:latin typeface="Times New Roman"/>
                <a:cs typeface="Times New Roman"/>
                <a:hlinkClick r:id="rId8"/>
              </a:rPr>
              <a:t>Afshar Alam</a:t>
            </a:r>
            <a:r>
              <a:rPr lang="tr-TR" sz="1100" dirty="0">
                <a:latin typeface="Times New Roman"/>
                <a:cs typeface="Times New Roman"/>
              </a:rPr>
              <a:t> , </a:t>
            </a:r>
            <a:r>
              <a:rPr lang="tr-TR" sz="1100" dirty="0" err="1">
                <a:latin typeface="Times New Roman"/>
                <a:cs typeface="Times New Roman"/>
              </a:rPr>
              <a:t>Effect</a:t>
            </a:r>
            <a:r>
              <a:rPr lang="tr-TR" sz="1100" dirty="0">
                <a:latin typeface="Times New Roman"/>
                <a:cs typeface="Times New Roman"/>
              </a:rPr>
              <a:t> of </a:t>
            </a:r>
            <a:r>
              <a:rPr lang="tr-TR" sz="1100" dirty="0" err="1">
                <a:latin typeface="Times New Roman"/>
                <a:cs typeface="Times New Roman"/>
              </a:rPr>
              <a:t>Different</a:t>
            </a:r>
            <a:r>
              <a:rPr lang="tr-TR" sz="1100" dirty="0">
                <a:latin typeface="Times New Roman"/>
                <a:cs typeface="Times New Roman"/>
              </a:rPr>
              <a:t> </a:t>
            </a:r>
            <a:r>
              <a:rPr lang="tr-TR" sz="1100" dirty="0" err="1">
                <a:latin typeface="Times New Roman"/>
                <a:cs typeface="Times New Roman"/>
              </a:rPr>
              <a:t>Defuzzification</a:t>
            </a:r>
            <a:r>
              <a:rPr lang="tr-TR" sz="1100" dirty="0">
                <a:latin typeface="Times New Roman"/>
                <a:cs typeface="Times New Roman"/>
              </a:rPr>
              <a:t> </a:t>
            </a:r>
            <a:r>
              <a:rPr lang="tr-TR" sz="1100" dirty="0" err="1">
                <a:latin typeface="Times New Roman"/>
                <a:cs typeface="Times New Roman"/>
              </a:rPr>
              <a:t>Methods</a:t>
            </a:r>
            <a:r>
              <a:rPr lang="tr-TR" sz="1100" dirty="0">
                <a:latin typeface="Times New Roman"/>
                <a:cs typeface="Times New Roman"/>
              </a:rPr>
              <a:t> in a </a:t>
            </a:r>
            <a:r>
              <a:rPr lang="tr-TR" sz="1100" dirty="0" err="1">
                <a:latin typeface="Times New Roman"/>
                <a:cs typeface="Times New Roman"/>
              </a:rPr>
              <a:t>Fuzzy</a:t>
            </a:r>
            <a:r>
              <a:rPr lang="tr-TR" sz="1100" dirty="0">
                <a:latin typeface="Times New Roman"/>
                <a:cs typeface="Times New Roman"/>
              </a:rPr>
              <a:t> </a:t>
            </a:r>
            <a:r>
              <a:rPr lang="tr-TR" sz="1100" dirty="0" err="1">
                <a:latin typeface="Times New Roman"/>
                <a:cs typeface="Times New Roman"/>
              </a:rPr>
              <a:t>Based</a:t>
            </a:r>
            <a:r>
              <a:rPr lang="tr-TR" sz="1100" dirty="0">
                <a:latin typeface="Times New Roman"/>
                <a:cs typeface="Times New Roman"/>
              </a:rPr>
              <a:t> </a:t>
            </a:r>
            <a:r>
              <a:rPr lang="tr-TR" sz="1100" dirty="0" err="1">
                <a:latin typeface="Times New Roman"/>
                <a:cs typeface="Times New Roman"/>
              </a:rPr>
              <a:t>Load</a:t>
            </a:r>
            <a:r>
              <a:rPr lang="tr-TR" sz="1100" dirty="0">
                <a:latin typeface="Times New Roman"/>
                <a:cs typeface="Times New Roman"/>
              </a:rPr>
              <a:t> </a:t>
            </a:r>
            <a:r>
              <a:rPr lang="tr-TR" sz="1100" dirty="0" err="1">
                <a:latin typeface="Times New Roman"/>
                <a:cs typeface="Times New Roman"/>
              </a:rPr>
              <a:t>Balancing</a:t>
            </a:r>
            <a:r>
              <a:rPr lang="tr-TR" sz="1100" dirty="0">
                <a:latin typeface="Times New Roman"/>
                <a:cs typeface="Times New Roman"/>
              </a:rPr>
              <a:t> Application</a:t>
            </a:r>
            <a:endParaRPr lang="tr-TR" sz="1100">
              <a:ea typeface="Meiryo"/>
            </a:endParaRPr>
          </a:p>
          <a:p>
            <a:r>
              <a:rPr lang="tr-TR" sz="1100" u="sng" dirty="0">
                <a:latin typeface="Times New Roman"/>
                <a:cs typeface="Times New Roman"/>
                <a:hlinkClick r:id="rId9"/>
              </a:rPr>
              <a:t>https://www.researchgate.net/publication/267296200_Effect_of_Different_Defuzzification_Methods_in_a_Fuzzy_Based_Load_Balancing_Application</a:t>
            </a:r>
            <a:endParaRPr lang="tr-TR" sz="1100">
              <a:ea typeface="Meiryo"/>
            </a:endParaRPr>
          </a:p>
          <a:p>
            <a:endParaRPr lang="en-US" sz="1100" dirty="0">
              <a:ea typeface="Meiryo"/>
            </a:endParaRPr>
          </a:p>
          <a:p>
            <a:r>
              <a:rPr lang="tr-TR" sz="1100" b="1" dirty="0">
                <a:latin typeface="Times New Roman"/>
                <a:cs typeface="Times New Roman"/>
              </a:rPr>
              <a:t>5-) </a:t>
            </a:r>
            <a:r>
              <a:rPr lang="tr-TR" sz="1100" b="1" dirty="0" err="1">
                <a:latin typeface="Times New Roman"/>
                <a:cs typeface="Times New Roman"/>
              </a:rPr>
              <a:t>Scikit</a:t>
            </a:r>
            <a:r>
              <a:rPr lang="tr-TR" sz="1100" b="1" dirty="0">
                <a:latin typeface="Times New Roman"/>
                <a:cs typeface="Times New Roman"/>
              </a:rPr>
              <a:t> - </a:t>
            </a:r>
            <a:r>
              <a:rPr lang="tr-TR" sz="1100" b="1" dirty="0" err="1">
                <a:latin typeface="Times New Roman"/>
                <a:cs typeface="Times New Roman"/>
              </a:rPr>
              <a:t>Skfuzzy</a:t>
            </a:r>
            <a:r>
              <a:rPr lang="tr-TR" sz="1100" b="1" dirty="0">
                <a:latin typeface="Times New Roman"/>
                <a:cs typeface="Times New Roman"/>
              </a:rPr>
              <a:t>, Açık Kaynak Bulanık Mantık Kodları</a:t>
            </a:r>
            <a:endParaRPr lang="tr-TR" sz="1100">
              <a:ea typeface="Meiryo"/>
            </a:endParaRPr>
          </a:p>
          <a:p>
            <a:r>
              <a:rPr lang="tr-TR" sz="1100" b="1" dirty="0" err="1">
                <a:latin typeface="Times New Roman"/>
                <a:cs typeface="Times New Roman"/>
              </a:rPr>
              <a:t>Website</a:t>
            </a:r>
            <a:r>
              <a:rPr lang="tr-TR" sz="1100" b="1" dirty="0">
                <a:latin typeface="Times New Roman"/>
                <a:cs typeface="Times New Roman"/>
              </a:rPr>
              <a:t>:</a:t>
            </a:r>
            <a:endParaRPr lang="tr-TR" sz="1100">
              <a:ea typeface="Meiryo"/>
            </a:endParaRPr>
          </a:p>
          <a:p>
            <a:r>
              <a:rPr lang="tr-TR" sz="1100" u="sng" dirty="0">
                <a:latin typeface="Times New Roman"/>
                <a:cs typeface="Times New Roman"/>
                <a:hlinkClick r:id="rId10"/>
              </a:rPr>
              <a:t>https://github.com/scikit-fuzzy/scikit-fuzzy</a:t>
            </a:r>
            <a:endParaRPr lang="tr-TR" sz="1100">
              <a:ea typeface="Meiryo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tr-TR" b="1" dirty="0">
              <a:latin typeface="Times New Roman"/>
              <a:cs typeface="Times New Roman"/>
            </a:endParaRPr>
          </a:p>
          <a:p>
            <a:endParaRPr lang="tr-TR" b="1" dirty="0">
              <a:latin typeface="Times New Roman"/>
              <a:cs typeface="Times New Roman"/>
            </a:endParaRPr>
          </a:p>
          <a:p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5054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D127925-D14E-4990-8EBD-E51333B3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PROJENİN KONUSU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8458EA-941F-4577-A848-3E1218B2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tr-TR" dirty="0">
                <a:latin typeface="Meiryo"/>
                <a:ea typeface="Meiryo"/>
                <a:cs typeface="Times New Roman"/>
              </a:rPr>
              <a:t>Hedefi kilo vermek veya kilo almak olan bir kimsenin aktif metabolizma hızına bağlı olarak  alacağı ya da vereceği kalori miktarını hesaplayan bulanık mantık tabanına dayanan bir diyet takip sistemiydi.</a:t>
            </a:r>
            <a:endParaRPr lang="tr-TR" dirty="0">
              <a:latin typeface="Meiryo"/>
              <a:ea typeface="Meiryo"/>
            </a:endParaRPr>
          </a:p>
          <a:p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41542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E524BA-F5D1-4AC2-97DB-BBC3E58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YÖNTEM</a:t>
            </a:r>
            <a:endParaRPr lang="tr-TR" dirty="0"/>
          </a:p>
        </p:txBody>
      </p:sp>
      <p:graphicFrame>
        <p:nvGraphicFramePr>
          <p:cNvPr id="8" name="İçerik Yer Tutucusu 2">
            <a:extLst>
              <a:ext uri="{FF2B5EF4-FFF2-40B4-BE49-F238E27FC236}">
                <a16:creationId xmlns:a16="http://schemas.microsoft.com/office/drawing/2014/main" id="{4BA3E77E-9921-47AB-BB70-013D25CAAB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1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CD1F27BD-F51E-411C-9344-17CEAC38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15834" y="0"/>
            <a:ext cx="6076015" cy="6858000"/>
          </a:xfrm>
          <a:custGeom>
            <a:avLst/>
            <a:gdLst>
              <a:gd name="connsiteX0" fmla="*/ 4886429 w 6076015"/>
              <a:gd name="connsiteY0" fmla="*/ 0 h 6858000"/>
              <a:gd name="connsiteX1" fmla="*/ 0 w 6076015"/>
              <a:gd name="connsiteY1" fmla="*/ 0 h 6858000"/>
              <a:gd name="connsiteX2" fmla="*/ 0 w 6076015"/>
              <a:gd name="connsiteY2" fmla="*/ 6858000 h 6858000"/>
              <a:gd name="connsiteX3" fmla="*/ 4822874 w 6076015"/>
              <a:gd name="connsiteY3" fmla="*/ 6858000 h 6858000"/>
              <a:gd name="connsiteX4" fmla="*/ 4901813 w 6076015"/>
              <a:gd name="connsiteY4" fmla="*/ 6776023 h 6858000"/>
              <a:gd name="connsiteX5" fmla="*/ 6076015 w 6076015"/>
              <a:gd name="connsiteY5" fmla="*/ 4056238 h 6858000"/>
              <a:gd name="connsiteX6" fmla="*/ 5011843 w 6076015"/>
              <a:gd name="connsiteY6" fmla="*/ 1631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6015" h="6858000">
                <a:moveTo>
                  <a:pt x="4886429" y="0"/>
                </a:moveTo>
                <a:lnTo>
                  <a:pt x="0" y="0"/>
                </a:lnTo>
                <a:lnTo>
                  <a:pt x="0" y="6858000"/>
                </a:lnTo>
                <a:lnTo>
                  <a:pt x="4822874" y="6858000"/>
                </a:lnTo>
                <a:lnTo>
                  <a:pt x="4901813" y="6776023"/>
                </a:lnTo>
                <a:cubicBezTo>
                  <a:pt x="5557294" y="6070738"/>
                  <a:pt x="6076015" y="5313164"/>
                  <a:pt x="6076015" y="4056238"/>
                </a:cubicBezTo>
                <a:cubicBezTo>
                  <a:pt x="6076015" y="2511674"/>
                  <a:pt x="5699932" y="1123038"/>
                  <a:pt x="5011843" y="16317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8">
            <a:extLst>
              <a:ext uri="{FF2B5EF4-FFF2-40B4-BE49-F238E27FC236}">
                <a16:creationId xmlns:a16="http://schemas.microsoft.com/office/drawing/2014/main" id="{041A5130-ACCA-4228-ACBF-A8E15AF04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9592" y="0"/>
            <a:ext cx="1255863" cy="6858000"/>
          </a:xfrm>
          <a:custGeom>
            <a:avLst/>
            <a:gdLst>
              <a:gd name="connsiteX0" fmla="*/ 336988 w 1255863"/>
              <a:gd name="connsiteY0" fmla="*/ 0 h 6858000"/>
              <a:gd name="connsiteX1" fmla="*/ 319322 w 1255863"/>
              <a:gd name="connsiteY1" fmla="*/ 0 h 6858000"/>
              <a:gd name="connsiteX2" fmla="*/ 446066 w 1255863"/>
              <a:gd name="connsiteY2" fmla="*/ 215025 h 6858000"/>
              <a:gd name="connsiteX3" fmla="*/ 1230686 w 1255863"/>
              <a:gd name="connsiteY3" fmla="*/ 4126866 h 6858000"/>
              <a:gd name="connsiteX4" fmla="*/ 293291 w 1255863"/>
              <a:gd name="connsiteY4" fmla="*/ 6535527 h 6858000"/>
              <a:gd name="connsiteX5" fmla="*/ 0 w 1255863"/>
              <a:gd name="connsiteY5" fmla="*/ 6858000 h 6858000"/>
              <a:gd name="connsiteX6" fmla="*/ 19225 w 1255863"/>
              <a:gd name="connsiteY6" fmla="*/ 6858000 h 6858000"/>
              <a:gd name="connsiteX7" fmla="*/ 311570 w 1255863"/>
              <a:gd name="connsiteY7" fmla="*/ 6536566 h 6858000"/>
              <a:gd name="connsiteX8" fmla="*/ 1248965 w 1255863"/>
              <a:gd name="connsiteY8" fmla="*/ 4127905 h 6858000"/>
              <a:gd name="connsiteX9" fmla="*/ 464345 w 1255863"/>
              <a:gd name="connsiteY9" fmla="*/ 2160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5863" h="6858000">
                <a:moveTo>
                  <a:pt x="336988" y="0"/>
                </a:moveTo>
                <a:lnTo>
                  <a:pt x="319322" y="0"/>
                </a:lnTo>
                <a:lnTo>
                  <a:pt x="446066" y="215025"/>
                </a:lnTo>
                <a:cubicBezTo>
                  <a:pt x="1009729" y="1236925"/>
                  <a:pt x="1285771" y="2619851"/>
                  <a:pt x="1230686" y="4126866"/>
                </a:cubicBezTo>
                <a:cubicBezTo>
                  <a:pt x="1190840" y="5216972"/>
                  <a:pt x="809006" y="5925974"/>
                  <a:pt x="293291" y="6535527"/>
                </a:cubicBezTo>
                <a:lnTo>
                  <a:pt x="0" y="6858000"/>
                </a:lnTo>
                <a:lnTo>
                  <a:pt x="19225" y="6858000"/>
                </a:lnTo>
                <a:lnTo>
                  <a:pt x="311570" y="6536566"/>
                </a:lnTo>
                <a:cubicBezTo>
                  <a:pt x="827286" y="5927014"/>
                  <a:pt x="1209119" y="5218011"/>
                  <a:pt x="1248965" y="4127905"/>
                </a:cubicBezTo>
                <a:cubicBezTo>
                  <a:pt x="1304050" y="2620891"/>
                  <a:pt x="1028009" y="1237965"/>
                  <a:pt x="464345" y="2160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7BB372-3D9E-4980-8AE6-F7B21BA3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4914973" cy="1639888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Projemizdeki Bulanık Kümeler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188B2-0E31-4FCB-8933-796B2775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12988"/>
            <a:ext cx="4518277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Metabolizma Hızı</a:t>
            </a:r>
            <a:endParaRPr lang="tr-TR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Hedef Kilo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Kalori Tavsiyesi </a:t>
            </a:r>
          </a:p>
        </p:txBody>
      </p:sp>
      <p:sp>
        <p:nvSpPr>
          <p:cNvPr id="20" name="Freeform: Shape 20">
            <a:extLst>
              <a:ext uri="{FF2B5EF4-FFF2-40B4-BE49-F238E27FC236}">
                <a16:creationId xmlns:a16="http://schemas.microsoft.com/office/drawing/2014/main" id="{36F5E9E8-A8DB-43E7-A844-ED53DF57F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1286738" cy="6858000"/>
          </a:xfrm>
          <a:custGeom>
            <a:avLst/>
            <a:gdLst>
              <a:gd name="connsiteX0" fmla="*/ 97701 w 1286738"/>
              <a:gd name="connsiteY0" fmla="*/ 0 h 6858000"/>
              <a:gd name="connsiteX1" fmla="*/ 64021 w 1286738"/>
              <a:gd name="connsiteY1" fmla="*/ 0 h 6858000"/>
              <a:gd name="connsiteX2" fmla="*/ 181323 w 1286738"/>
              <a:gd name="connsiteY2" fmla="*/ 152009 h 6858000"/>
              <a:gd name="connsiteX3" fmla="*/ 1253058 w 1286738"/>
              <a:gd name="connsiteY3" fmla="*/ 4056972 h 6858000"/>
              <a:gd name="connsiteX4" fmla="*/ 70511 w 1286738"/>
              <a:gd name="connsiteY4" fmla="*/ 6785070 h 6858000"/>
              <a:gd name="connsiteX5" fmla="*/ 0 w 1286738"/>
              <a:gd name="connsiteY5" fmla="*/ 6858000 h 6858000"/>
              <a:gd name="connsiteX6" fmla="*/ 33680 w 1286738"/>
              <a:gd name="connsiteY6" fmla="*/ 6858000 h 6858000"/>
              <a:gd name="connsiteX7" fmla="*/ 104191 w 1286738"/>
              <a:gd name="connsiteY7" fmla="*/ 6785070 h 6858000"/>
              <a:gd name="connsiteX8" fmla="*/ 1286738 w 1286738"/>
              <a:gd name="connsiteY8" fmla="*/ 4056972 h 6858000"/>
              <a:gd name="connsiteX9" fmla="*/ 215003 w 1286738"/>
              <a:gd name="connsiteY9" fmla="*/ 1520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6738" h="6858000">
                <a:moveTo>
                  <a:pt x="97701" y="0"/>
                </a:moveTo>
                <a:lnTo>
                  <a:pt x="64021" y="0"/>
                </a:lnTo>
                <a:lnTo>
                  <a:pt x="181323" y="152009"/>
                </a:lnTo>
                <a:cubicBezTo>
                  <a:pt x="874303" y="1114805"/>
                  <a:pt x="1253058" y="2507685"/>
                  <a:pt x="1253058" y="4056972"/>
                </a:cubicBezTo>
                <a:cubicBezTo>
                  <a:pt x="1253058" y="5317740"/>
                  <a:pt x="730650" y="6077629"/>
                  <a:pt x="70511" y="6785070"/>
                </a:cubicBezTo>
                <a:lnTo>
                  <a:pt x="0" y="6858000"/>
                </a:lnTo>
                <a:lnTo>
                  <a:pt x="33680" y="6858000"/>
                </a:lnTo>
                <a:lnTo>
                  <a:pt x="104191" y="6785070"/>
                </a:lnTo>
                <a:cubicBezTo>
                  <a:pt x="764330" y="6077629"/>
                  <a:pt x="1286738" y="5317740"/>
                  <a:pt x="1286738" y="4056972"/>
                </a:cubicBezTo>
                <a:cubicBezTo>
                  <a:pt x="1286738" y="2507685"/>
                  <a:pt x="907983" y="1114805"/>
                  <a:pt x="215003" y="1520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CEF38177-64E3-4C7C-A46E-3E147E5C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67" y="442934"/>
            <a:ext cx="3582860" cy="2614072"/>
          </a:xfrm>
          <a:prstGeom prst="rect">
            <a:avLst/>
          </a:prstGeom>
        </p:spPr>
      </p:pic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AC9A6DE-133E-4C39-BFB5-7D7B8AC7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76" y="3588580"/>
            <a:ext cx="2492681" cy="2373936"/>
          </a:xfrm>
          <a:prstGeom prst="rect">
            <a:avLst/>
          </a:prstGeom>
        </p:spPr>
      </p:pic>
      <p:pic>
        <p:nvPicPr>
          <p:cNvPr id="5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F947970-E5DD-4BD2-8414-A970D9E17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09" y="3586414"/>
            <a:ext cx="2283913" cy="2378268"/>
          </a:xfrm>
          <a:prstGeom prst="rect">
            <a:avLst/>
          </a:prstGeom>
        </p:spPr>
      </p:pic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E77F12A-D79D-49A9-830F-2FAE6CA34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797" y="3588921"/>
            <a:ext cx="2200404" cy="23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344E62-1F08-4BF6-8083-EBBADF79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tr-TR" dirty="0">
                <a:ea typeface="Meiryo"/>
              </a:rPr>
              <a:t>Projemizdeki Dilsel Değişkenler</a:t>
            </a:r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C658338-B026-4134-9BC6-7F361B4C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AMR için Yavaş, Orta, Hızlı</a:t>
            </a:r>
            <a:endParaRPr lang="tr-TR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Hedef kilo için Almak, Vermek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tr-TR" dirty="0">
                <a:ea typeface="Meiryo"/>
              </a:rPr>
              <a:t>Kalori tavsiyesi için Az, Fazla</a:t>
            </a:r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AD69981-E917-4086-B442-31DCDE84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6" y="1548731"/>
            <a:ext cx="6087035" cy="29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7"/>
            <a:ext cx="5693134" cy="5480197"/>
            <a:chOff x="787179" y="834887"/>
            <a:chExt cx="5308821" cy="511025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978336"/>
              <a:ext cx="5009716" cy="482611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106238"/>
              <a:ext cx="4675366" cy="456611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08CFCA3-0443-4CF5-B3E7-3A25786B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212" y="1796995"/>
            <a:ext cx="4269851" cy="1132217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tr-TR" sz="2400">
                <a:ea typeface="Meiryo"/>
              </a:rPr>
              <a:t>Projemizdeki Üyelik Fonksiyonları</a:t>
            </a:r>
            <a:endParaRPr lang="tr-TR" sz="2400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E77D6B6F-CFF9-4FD3-B5B3-091A1F89C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50" y="4487836"/>
            <a:ext cx="3995534" cy="18288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39D2A5-DADB-4829-8148-B3D809A3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212" y="3088465"/>
            <a:ext cx="4269851" cy="1897003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 algn="ctr">
              <a:buFont typeface="Arial,Sans-Serif"/>
              <a:buChar char="•"/>
            </a:pPr>
            <a:r>
              <a:rPr lang="tr-TR" dirty="0">
                <a:ea typeface="+mn-lt"/>
                <a:cs typeface="+mn-lt"/>
              </a:rPr>
              <a:t>Metabolizma Hızı</a:t>
            </a:r>
            <a:endParaRPr lang="tr-TR"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tr-TR" dirty="0">
                <a:ea typeface="+mn-lt"/>
                <a:cs typeface="+mn-lt"/>
              </a:rPr>
              <a:t>Hedef kilo 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tr-TR" dirty="0">
                <a:ea typeface="+mn-lt"/>
                <a:cs typeface="+mn-lt"/>
              </a:rPr>
              <a:t>Kalori tavsiyesi</a:t>
            </a:r>
            <a:endParaRPr lang="tr-TR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59F45F6E-3DB8-427A-A8EF-1766544F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64" y="337031"/>
            <a:ext cx="4006240" cy="1799828"/>
          </a:xfrm>
          <a:prstGeom prst="rect">
            <a:avLst/>
          </a:prstGeom>
        </p:spPr>
      </p:pic>
      <p:pic>
        <p:nvPicPr>
          <p:cNvPr id="4" name="Resim 6">
            <a:extLst>
              <a:ext uri="{FF2B5EF4-FFF2-40B4-BE49-F238E27FC236}">
                <a16:creationId xmlns:a16="http://schemas.microsoft.com/office/drawing/2014/main" id="{4E5543B3-6F3B-46C8-BEE2-E3166F041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122" y="2254376"/>
            <a:ext cx="3998749" cy="20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6236AB-9AC0-49B7-9482-562007E5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053" y="565432"/>
            <a:ext cx="4148511" cy="1944371"/>
          </a:xfrm>
        </p:spPr>
        <p:txBody>
          <a:bodyPr anchor="b">
            <a:normAutofit/>
          </a:bodyPr>
          <a:lstStyle/>
          <a:p>
            <a:r>
              <a:rPr lang="tr-TR" sz="2200" dirty="0">
                <a:ea typeface="+mj-lt"/>
                <a:cs typeface="+mj-lt"/>
              </a:rPr>
              <a:t>Neden </a:t>
            </a:r>
            <a:r>
              <a:rPr lang="tr-TR" sz="2200" dirty="0" err="1">
                <a:ea typeface="+mj-lt"/>
                <a:cs typeface="+mj-lt"/>
              </a:rPr>
              <a:t>Mamdani</a:t>
            </a:r>
            <a:r>
              <a:rPr lang="tr-TR" sz="2200" dirty="0">
                <a:ea typeface="+mj-lt"/>
                <a:cs typeface="+mj-lt"/>
              </a:rPr>
              <a:t> Kural Modeli? </a:t>
            </a:r>
            <a:endParaRPr lang="tr-TR" sz="2200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9EBDA7FD-DABB-4E58-81EB-33AAE2FF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2" y="2334625"/>
            <a:ext cx="5686367" cy="219918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B8EA2C-1FA8-4BE6-9E67-85AA07A9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2896690"/>
            <a:ext cx="4023361" cy="334572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tr-TR" sz="1200" b="1" dirty="0" err="1">
                <a:latin typeface="Meiryo"/>
                <a:ea typeface="Meiryo"/>
                <a:cs typeface="Times New Roman"/>
              </a:rPr>
              <a:t>Mamdani</a:t>
            </a:r>
            <a:r>
              <a:rPr lang="tr-TR" sz="1200" dirty="0">
                <a:latin typeface="Meiryo"/>
                <a:ea typeface="Meiryo"/>
                <a:cs typeface="Times New Roman"/>
              </a:rPr>
              <a:t> : </a:t>
            </a:r>
            <a:endParaRPr lang="tr-TR" sz="12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tr-TR" sz="1200" dirty="0">
                <a:ea typeface="+mn-lt"/>
                <a:cs typeface="+mn-lt"/>
              </a:rPr>
              <a:t>Sezgisel bir yaklaşım sunar. İnsanın modelin bir parçası olduğu problemlerde daha uygundur. Yaygın kabul görmüş bir modeldir.</a:t>
            </a:r>
          </a:p>
          <a:p>
            <a:pPr>
              <a:lnSpc>
                <a:spcPct val="130000"/>
              </a:lnSpc>
            </a:pPr>
            <a:r>
              <a:rPr lang="tr-TR" sz="1200" b="1" dirty="0" err="1">
                <a:latin typeface="Meiryo"/>
                <a:ea typeface="Meiryo"/>
                <a:cs typeface="Times New Roman"/>
              </a:rPr>
              <a:t>Sugeno</a:t>
            </a:r>
            <a:r>
              <a:rPr lang="tr-TR" sz="1200" b="1" dirty="0">
                <a:latin typeface="Meiryo"/>
                <a:ea typeface="Meiryo"/>
                <a:cs typeface="Times New Roman"/>
              </a:rPr>
              <a:t> :</a:t>
            </a:r>
            <a:endParaRPr lang="tr-TR" sz="1200" b="1" dirty="0">
              <a:latin typeface="Meiryo"/>
              <a:ea typeface="Meiryo"/>
            </a:endParaRPr>
          </a:p>
          <a:p>
            <a:pPr>
              <a:lnSpc>
                <a:spcPct val="130000"/>
              </a:lnSpc>
            </a:pPr>
            <a:r>
              <a:rPr lang="tr-TR" sz="1200" dirty="0">
                <a:ea typeface="+mn-lt"/>
                <a:cs typeface="+mn-lt"/>
              </a:rPr>
              <a:t>Lineer teknikler ile iyi çalışır. Matematiksel analize uygundur. Verimli bir hesaplama sağlar. Çıkarım yöntemine daha yatkındır.</a:t>
            </a:r>
            <a:br>
              <a:rPr lang="tr-TR" sz="700" dirty="0">
                <a:latin typeface="Meiryo"/>
                <a:cs typeface="Times New Roman"/>
              </a:rPr>
            </a:br>
            <a:r>
              <a:rPr lang="tr-TR" sz="700" dirty="0">
                <a:latin typeface="Meiryo"/>
                <a:ea typeface="Meiryo"/>
                <a:cs typeface="Times New Roman"/>
              </a:rPr>
              <a:t> </a:t>
            </a:r>
            <a:br>
              <a:rPr lang="tr-TR" sz="700" dirty="0">
                <a:latin typeface="Meiryo"/>
                <a:cs typeface="Times New Roman"/>
              </a:rPr>
            </a:br>
            <a:br>
              <a:rPr lang="tr-TR" sz="700" dirty="0">
                <a:latin typeface="Times New Roman"/>
                <a:cs typeface="Times New Roman"/>
              </a:rPr>
            </a:br>
            <a:endParaRPr lang="tr-TR" sz="70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endParaRPr lang="tr-TR" sz="700">
              <a:ea typeface="Meiryo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BB3E3CF-A50A-4E1C-AD52-8438F1A99849}"/>
              </a:ext>
            </a:extLst>
          </p:cNvPr>
          <p:cNvSpPr txBox="1"/>
          <p:nvPr/>
        </p:nvSpPr>
        <p:spPr>
          <a:xfrm>
            <a:off x="6096000" y="962783"/>
            <a:ext cx="54863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tr-TR" sz="2400" b="1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968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E524BA-F5D1-4AC2-97DB-BBC3E58C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tr-TR">
                <a:ea typeface="Meiryo"/>
              </a:rPr>
              <a:t>Üyelik Fonksiyonları İçin Teoriler</a:t>
            </a:r>
            <a:endParaRPr lang="tr-TR"/>
          </a:p>
        </p:txBody>
      </p:sp>
      <p:graphicFrame>
        <p:nvGraphicFramePr>
          <p:cNvPr id="8" name="İçerik Yer Tutucusu 2">
            <a:extLst>
              <a:ext uri="{FF2B5EF4-FFF2-40B4-BE49-F238E27FC236}">
                <a16:creationId xmlns:a16="http://schemas.microsoft.com/office/drawing/2014/main" id="{4BA3E77E-9921-47AB-BB70-013D25CAA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639133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2561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Geniş ekran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SketchLinesVTI</vt:lpstr>
      <vt:lpstr>BULANIK TABANLI DİYET TAKİP SİSTEMİ</vt:lpstr>
      <vt:lpstr>NEDEN BULANIK MANTIK? </vt:lpstr>
      <vt:lpstr>PROJENİN KONUSU</vt:lpstr>
      <vt:lpstr>YÖNTEM</vt:lpstr>
      <vt:lpstr>Projemizdeki Bulanık Kümeler</vt:lpstr>
      <vt:lpstr>Projemizdeki Dilsel Değişkenler</vt:lpstr>
      <vt:lpstr>Projemizdeki Üyelik Fonksiyonları</vt:lpstr>
      <vt:lpstr>Neden Mamdani Kural Modeli? </vt:lpstr>
      <vt:lpstr>Üyelik Fonksiyonları İçin Teoriler</vt:lpstr>
      <vt:lpstr>Bazal Metabolizma Hızını Hesaplama</vt:lpstr>
      <vt:lpstr>Aktif Metabolizma Hızını Hesaplama</vt:lpstr>
      <vt:lpstr>Hedef Kilo İçin Teoriler</vt:lpstr>
      <vt:lpstr>Kalori Tavsiyesi için Teoriler</vt:lpstr>
      <vt:lpstr>ALGORİTMA</vt:lpstr>
      <vt:lpstr>Bulanık mantık tabanlı diyet takip sistemi algoritması -1</vt:lpstr>
      <vt:lpstr>Bulanık mantık tabanlı diyet takip sistemi algoritması -2</vt:lpstr>
      <vt:lpstr>Bulanık mantık tabanlı diyet takip sistemi algoritması -3</vt:lpstr>
      <vt:lpstr>Bulanık mantık tabanlı diyet takip sistemi algoritması -4</vt:lpstr>
      <vt:lpstr>Bulanık mantık tabanlı diyet takip sistemi algoritması -5</vt:lpstr>
      <vt:lpstr>Bulanık mantık tabanlı diyet takip sistemi algoritması -6</vt:lpstr>
      <vt:lpstr>Bulanık mantık tabanlı diyet takip sistemi algoritması -7</vt:lpstr>
      <vt:lpstr>Bulanık mantık tabanlı diyet takip sistemi algoritması -8</vt:lpstr>
      <vt:lpstr>BİZİ DİNLEDİĞİNİZ İÇİN TEŞEKKÜRLER</vt:lpstr>
      <vt:lpstr>KAYNAKÇA</vt:lpstr>
      <vt:lpstr>KAYNAKÇA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693</cp:revision>
  <dcterms:created xsi:type="dcterms:W3CDTF">2020-12-21T17:50:59Z</dcterms:created>
  <dcterms:modified xsi:type="dcterms:W3CDTF">2020-12-22T11:43:20Z</dcterms:modified>
</cp:coreProperties>
</file>