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0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2" r:id="rId11"/>
    <p:sldId id="261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2CB111E-7848-4B29-BD7B-DD1B982D4881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Lab_1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環境建置與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96F00-B48F-3568-1E32-8C942B1F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環境複習網址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A40977A-EF72-C4CE-7EC1-6B8AD3F263D4}"/>
              </a:ext>
            </a:extLst>
          </p:cNvPr>
          <p:cNvSpPr txBox="1">
            <a:spLocks/>
          </p:cNvSpPr>
          <p:nvPr/>
        </p:nvSpPr>
        <p:spPr>
          <a:xfrm>
            <a:off x="1260446" y="25682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https://video.fcu.edu.tw/watch/19781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29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</p:spTree>
    <p:extLst>
      <p:ext uri="{BB962C8B-B14F-4D97-AF65-F5344CB8AC3E}">
        <p14:creationId xmlns:p14="http://schemas.microsoft.com/office/powerpoint/2010/main" val="316129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Lab_1.1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1" y="2057398"/>
            <a:ext cx="3516086" cy="403860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由右向左跑的跑馬燈 所有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實驗每次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請至少設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0.3s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072345" y="4576656"/>
            <a:ext cx="1538177" cy="212654"/>
            <a:chOff x="5170967" y="2743193"/>
            <a:chExt cx="1538177" cy="212654"/>
          </a:xfrm>
        </p:grpSpPr>
        <p:sp>
          <p:nvSpPr>
            <p:cNvPr id="5" name="矩形 4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72345" y="3970373"/>
            <a:ext cx="1538177" cy="212654"/>
            <a:chOff x="5170967" y="2743193"/>
            <a:chExt cx="1538177" cy="212654"/>
          </a:xfrm>
        </p:grpSpPr>
        <p:sp>
          <p:nvSpPr>
            <p:cNvPr id="10" name="矩形 9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096151" y="3306965"/>
            <a:ext cx="1538177" cy="212654"/>
            <a:chOff x="5170967" y="2743193"/>
            <a:chExt cx="1538177" cy="212654"/>
          </a:xfrm>
        </p:grpSpPr>
        <p:sp>
          <p:nvSpPr>
            <p:cNvPr id="15" name="矩形 14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072345" y="2663680"/>
            <a:ext cx="1538177" cy="212654"/>
            <a:chOff x="5170967" y="2743193"/>
            <a:chExt cx="1538177" cy="212654"/>
          </a:xfrm>
        </p:grpSpPr>
        <p:sp>
          <p:nvSpPr>
            <p:cNvPr id="20" name="矩形 19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105443" y="5064413"/>
            <a:ext cx="1494971" cy="219911"/>
            <a:chOff x="2105443" y="5064413"/>
            <a:chExt cx="1494971" cy="219911"/>
          </a:xfrm>
        </p:grpSpPr>
        <p:grpSp>
          <p:nvGrpSpPr>
            <p:cNvPr id="24" name="群組 23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Lab_1.2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057399"/>
            <a:ext cx="4314371" cy="411117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向左向右來回跑的跑馬燈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072345" y="4576656"/>
            <a:ext cx="1538177" cy="212654"/>
            <a:chOff x="5170967" y="2743193"/>
            <a:chExt cx="1538177" cy="212654"/>
          </a:xfrm>
        </p:grpSpPr>
        <p:sp>
          <p:nvSpPr>
            <p:cNvPr id="6" name="矩形 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072345" y="3970373"/>
            <a:ext cx="1538177" cy="212654"/>
            <a:chOff x="5170967" y="2743193"/>
            <a:chExt cx="1538177" cy="212654"/>
          </a:xfrm>
        </p:grpSpPr>
        <p:sp>
          <p:nvSpPr>
            <p:cNvPr id="11" name="矩形 1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96151" y="3306965"/>
            <a:ext cx="1538177" cy="212654"/>
            <a:chOff x="5170967" y="2743193"/>
            <a:chExt cx="1538177" cy="212654"/>
          </a:xfrm>
        </p:grpSpPr>
        <p:sp>
          <p:nvSpPr>
            <p:cNvPr id="16" name="矩形 1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072345" y="2663680"/>
            <a:ext cx="1538177" cy="212654"/>
            <a:chOff x="5170967" y="2743193"/>
            <a:chExt cx="1538177" cy="212654"/>
          </a:xfrm>
        </p:grpSpPr>
        <p:sp>
          <p:nvSpPr>
            <p:cNvPr id="21" name="矩形 2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105443" y="5238581"/>
            <a:ext cx="1494971" cy="219911"/>
            <a:chOff x="2105443" y="5064413"/>
            <a:chExt cx="1494971" cy="219911"/>
          </a:xfrm>
        </p:grpSpPr>
        <p:grpSp>
          <p:nvGrpSpPr>
            <p:cNvPr id="26" name="群組 25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sp>
        <p:nvSpPr>
          <p:cNvPr id="31" name="內容版面配置區 2"/>
          <p:cNvSpPr txBox="1">
            <a:spLocks/>
          </p:cNvSpPr>
          <p:nvPr/>
        </p:nvSpPr>
        <p:spPr>
          <a:xfrm>
            <a:off x="5533791" y="1219201"/>
            <a:ext cx="4314371" cy="4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11. .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Font typeface="Corbel" pitchFamily="34" charset="0"/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6557758" y="4395347"/>
            <a:ext cx="1494971" cy="219911"/>
            <a:chOff x="2105443" y="5064413"/>
            <a:chExt cx="1494971" cy="219911"/>
          </a:xfrm>
        </p:grpSpPr>
        <p:grpSp>
          <p:nvGrpSpPr>
            <p:cNvPr id="53" name="群組 52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556067" y="1946412"/>
            <a:ext cx="1538177" cy="212654"/>
            <a:chOff x="5170967" y="2743193"/>
            <a:chExt cx="1538177" cy="212654"/>
          </a:xfrm>
        </p:grpSpPr>
        <p:sp>
          <p:nvSpPr>
            <p:cNvPr id="59" name="矩形 5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548983" y="2641070"/>
            <a:ext cx="1538177" cy="212654"/>
            <a:chOff x="5170967" y="2743193"/>
            <a:chExt cx="1538177" cy="212654"/>
          </a:xfrm>
        </p:grpSpPr>
        <p:sp>
          <p:nvSpPr>
            <p:cNvPr id="64" name="矩形 63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6527716" y="3261298"/>
            <a:ext cx="1538177" cy="212654"/>
            <a:chOff x="5170967" y="2743193"/>
            <a:chExt cx="1538177" cy="212654"/>
          </a:xfrm>
        </p:grpSpPr>
        <p:sp>
          <p:nvSpPr>
            <p:cNvPr id="69" name="矩形 6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6548983" y="3870832"/>
            <a:ext cx="1538177" cy="212654"/>
            <a:chOff x="5170967" y="2743193"/>
            <a:chExt cx="1538177" cy="212654"/>
          </a:xfrm>
        </p:grpSpPr>
        <p:sp>
          <p:nvSpPr>
            <p:cNvPr id="74" name="矩形 73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548983" y="1951072"/>
            <a:ext cx="1538177" cy="212654"/>
            <a:chOff x="5170967" y="2743193"/>
            <a:chExt cx="1538177" cy="212654"/>
          </a:xfrm>
        </p:grpSpPr>
        <p:sp>
          <p:nvSpPr>
            <p:cNvPr id="79" name="矩形 78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8" y="-201909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Lab_1.3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45771" y="967323"/>
            <a:ext cx="4807857" cy="55444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向左向右來回跑並閃一閃跑馬燈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115888" y="3633227"/>
            <a:ext cx="1538177" cy="212654"/>
            <a:chOff x="5170967" y="2743193"/>
            <a:chExt cx="1538177" cy="212654"/>
          </a:xfrm>
        </p:grpSpPr>
        <p:sp>
          <p:nvSpPr>
            <p:cNvPr id="7" name="矩形 6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115888" y="3026944"/>
            <a:ext cx="1538177" cy="212654"/>
            <a:chOff x="5170967" y="2743193"/>
            <a:chExt cx="1538177" cy="212654"/>
          </a:xfrm>
        </p:grpSpPr>
        <p:sp>
          <p:nvSpPr>
            <p:cNvPr id="12" name="矩形 1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39694" y="2363536"/>
            <a:ext cx="1538177" cy="212654"/>
            <a:chOff x="5170967" y="2743193"/>
            <a:chExt cx="1538177" cy="212654"/>
          </a:xfrm>
        </p:grpSpPr>
        <p:sp>
          <p:nvSpPr>
            <p:cNvPr id="17" name="矩形 16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115888" y="1720251"/>
            <a:ext cx="1538177" cy="212654"/>
            <a:chOff x="5170967" y="2743193"/>
            <a:chExt cx="1538177" cy="212654"/>
          </a:xfrm>
        </p:grpSpPr>
        <p:sp>
          <p:nvSpPr>
            <p:cNvPr id="22" name="矩形 2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48986" y="4295152"/>
            <a:ext cx="1494971" cy="219911"/>
            <a:chOff x="2105443" y="5064413"/>
            <a:chExt cx="1494971" cy="219911"/>
          </a:xfrm>
        </p:grpSpPr>
        <p:grpSp>
          <p:nvGrpSpPr>
            <p:cNvPr id="27" name="群組 26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148986" y="4950274"/>
            <a:ext cx="1528885" cy="226714"/>
            <a:chOff x="2148986" y="4950274"/>
            <a:chExt cx="1528885" cy="226714"/>
          </a:xfrm>
        </p:grpSpPr>
        <p:sp>
          <p:nvSpPr>
            <p:cNvPr id="36" name="矩形 35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182900" y="5509045"/>
            <a:ext cx="1494971" cy="219911"/>
            <a:chOff x="2105443" y="5064413"/>
            <a:chExt cx="1494971" cy="219911"/>
          </a:xfrm>
        </p:grpSpPr>
        <p:grpSp>
          <p:nvGrpSpPr>
            <p:cNvPr id="42" name="群組 41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154236" y="6090699"/>
            <a:ext cx="1528885" cy="226714"/>
            <a:chOff x="2148986" y="4950274"/>
            <a:chExt cx="1528885" cy="226714"/>
          </a:xfrm>
        </p:grpSpPr>
        <p:sp>
          <p:nvSpPr>
            <p:cNvPr id="49" name="矩形 48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sp>
        <p:nvSpPr>
          <p:cNvPr id="53" name="內容版面配置區 2"/>
          <p:cNvSpPr txBox="1">
            <a:spLocks/>
          </p:cNvSpPr>
          <p:nvPr/>
        </p:nvSpPr>
        <p:spPr>
          <a:xfrm>
            <a:off x="5533791" y="319314"/>
            <a:ext cx="4314371" cy="6298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17. .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0">
              <a:spcBef>
                <a:spcPts val="2400"/>
              </a:spcBef>
              <a:buFont typeface="Corbel" pitchFamily="34" charset="0"/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6722410" y="3295485"/>
            <a:ext cx="1494971" cy="219911"/>
            <a:chOff x="2105443" y="5064413"/>
            <a:chExt cx="1494971" cy="219911"/>
          </a:xfrm>
        </p:grpSpPr>
        <p:grpSp>
          <p:nvGrpSpPr>
            <p:cNvPr id="55" name="群組 54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720719" y="962662"/>
            <a:ext cx="1538177" cy="212654"/>
            <a:chOff x="5170967" y="2743193"/>
            <a:chExt cx="1538177" cy="212654"/>
          </a:xfrm>
        </p:grpSpPr>
        <p:sp>
          <p:nvSpPr>
            <p:cNvPr id="61" name="矩形 6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6713635" y="1555722"/>
            <a:ext cx="1538177" cy="212654"/>
            <a:chOff x="5170967" y="2743193"/>
            <a:chExt cx="1538177" cy="212654"/>
          </a:xfrm>
        </p:grpSpPr>
        <p:sp>
          <p:nvSpPr>
            <p:cNvPr id="66" name="矩形 6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692368" y="2161436"/>
            <a:ext cx="1538177" cy="212654"/>
            <a:chOff x="5170967" y="2743193"/>
            <a:chExt cx="1538177" cy="212654"/>
          </a:xfrm>
        </p:grpSpPr>
        <p:sp>
          <p:nvSpPr>
            <p:cNvPr id="71" name="矩形 7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6713635" y="2712914"/>
            <a:ext cx="1538177" cy="212654"/>
            <a:chOff x="5170967" y="2743193"/>
            <a:chExt cx="1538177" cy="212654"/>
          </a:xfrm>
        </p:grpSpPr>
        <p:sp>
          <p:nvSpPr>
            <p:cNvPr id="76" name="矩形 7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713635" y="967322"/>
            <a:ext cx="1538177" cy="212654"/>
            <a:chOff x="5170967" y="2743193"/>
            <a:chExt cx="1538177" cy="212654"/>
          </a:xfrm>
        </p:grpSpPr>
        <p:sp>
          <p:nvSpPr>
            <p:cNvPr id="81" name="矩形 80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6677232" y="3853016"/>
            <a:ext cx="1528885" cy="226714"/>
            <a:chOff x="2148986" y="4950274"/>
            <a:chExt cx="1528885" cy="226714"/>
          </a:xfrm>
        </p:grpSpPr>
        <p:sp>
          <p:nvSpPr>
            <p:cNvPr id="86" name="矩形 85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6711146" y="4426300"/>
            <a:ext cx="1494971" cy="219911"/>
            <a:chOff x="2105443" y="5064413"/>
            <a:chExt cx="1494971" cy="219911"/>
          </a:xfrm>
        </p:grpSpPr>
        <p:grpSp>
          <p:nvGrpSpPr>
            <p:cNvPr id="91" name="群組 90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6682482" y="5051497"/>
            <a:ext cx="1528885" cy="226714"/>
            <a:chOff x="2148986" y="4950274"/>
            <a:chExt cx="1528885" cy="226714"/>
          </a:xfrm>
        </p:grpSpPr>
        <p:sp>
          <p:nvSpPr>
            <p:cNvPr id="97" name="矩形 96"/>
            <p:cNvSpPr/>
            <p:nvPr/>
          </p:nvSpPr>
          <p:spPr>
            <a:xfrm>
              <a:off x="3443955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972578" y="496433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148986" y="4957077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43732" y="495027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6720199" y="5629994"/>
            <a:ext cx="1494971" cy="219911"/>
            <a:chOff x="2105443" y="5064413"/>
            <a:chExt cx="1494971" cy="219911"/>
          </a:xfrm>
        </p:grpSpPr>
        <p:grpSp>
          <p:nvGrpSpPr>
            <p:cNvPr id="102" name="群組 101"/>
            <p:cNvGrpSpPr/>
            <p:nvPr/>
          </p:nvGrpSpPr>
          <p:grpSpPr>
            <a:xfrm>
              <a:off x="2105443" y="5064413"/>
              <a:ext cx="1066800" cy="212653"/>
              <a:chOff x="5170967" y="2743194"/>
              <a:chExt cx="1066800" cy="212653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5582093" y="2743196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170967" y="2743195"/>
                <a:ext cx="233916" cy="212651"/>
              </a:xfrm>
              <a:prstGeom prst="rect">
                <a:avLst/>
              </a:prstGeom>
              <a:solidFill>
                <a:srgbClr val="4A66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003851" y="2743194"/>
                <a:ext cx="233916" cy="2126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zh-TW" altLang="en-US"/>
              </a:p>
            </p:txBody>
          </p:sp>
        </p:grpSp>
        <p:sp>
          <p:nvSpPr>
            <p:cNvPr id="103" name="矩形 102"/>
            <p:cNvSpPr/>
            <p:nvPr/>
          </p:nvSpPr>
          <p:spPr>
            <a:xfrm>
              <a:off x="3366498" y="5071673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7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注意！實驗課會佔你總成績的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720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環境建置</a:t>
            </a:r>
          </a:p>
        </p:txBody>
      </p:sp>
    </p:spTree>
    <p:extLst>
      <p:ext uri="{BB962C8B-B14F-4D97-AF65-F5344CB8AC3E}">
        <p14:creationId xmlns:p14="http://schemas.microsoft.com/office/powerpoint/2010/main" val="42730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連接開發版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35" y="1835583"/>
            <a:ext cx="6131650" cy="459393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773336" y="1518407"/>
            <a:ext cx="1468073" cy="1476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97538" y="4337108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6173039" y="4367391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27" y="2147096"/>
            <a:ext cx="7030431" cy="2267266"/>
          </a:xfrm>
          <a:prstGeom prst="rect">
            <a:avLst/>
          </a:prstGeom>
        </p:spPr>
      </p:pic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1666555" y="5339535"/>
            <a:ext cx="3663950" cy="376237"/>
          </a:xfrm>
          <a:prstGeom prst="wedgeRoundRectCallout">
            <a:avLst>
              <a:gd name="adj1" fmla="val 6881"/>
              <a:gd name="adj2" fmla="val -269845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documents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驅動程式查詢文檔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ounded Rectangular Callout 8"/>
          <p:cNvSpPr>
            <a:spLocks noChangeArrowheads="1"/>
          </p:cNvSpPr>
          <p:nvPr/>
        </p:nvSpPr>
        <p:spPr bwMode="auto">
          <a:xfrm>
            <a:off x="5618701" y="5339535"/>
            <a:ext cx="4816475" cy="376238"/>
          </a:xfrm>
          <a:prstGeom prst="wedgeRoundRectCallout">
            <a:avLst>
              <a:gd name="adj1" fmla="val -54410"/>
              <a:gd name="adj2" fmla="val -285142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device drivers/libraries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週邊驅動之函式庫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Rounded Rectangular Callout 9"/>
          <p:cNvSpPr>
            <a:spLocks noChangeArrowheads="1"/>
          </p:cNvSpPr>
          <p:nvPr/>
        </p:nvSpPr>
        <p:spPr bwMode="auto">
          <a:xfrm>
            <a:off x="7556078" y="4613420"/>
            <a:ext cx="3097212" cy="376238"/>
          </a:xfrm>
          <a:prstGeom prst="wedgeRoundRectCallout">
            <a:avLst>
              <a:gd name="adj1" fmla="val -61021"/>
              <a:gd name="adj2" fmla="val -105894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MCU sample codes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BSP directory 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77" y="1874340"/>
            <a:ext cx="7230484" cy="1867161"/>
          </a:xfrm>
          <a:prstGeom prst="rect">
            <a:avLst/>
          </a:prstGeom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143000" y="3808656"/>
            <a:ext cx="4564062" cy="377825"/>
          </a:xfrm>
          <a:prstGeom prst="wedgeRoundRectCallout">
            <a:avLst>
              <a:gd name="adj1" fmla="val 53974"/>
              <a:gd name="adj2" fmla="val -163733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Learning Board sample code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學習板範例程式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5624761" y="4628416"/>
            <a:ext cx="6121400" cy="377825"/>
          </a:xfrm>
          <a:prstGeom prst="wedgeRoundRectCallout">
            <a:avLst>
              <a:gd name="adj1" fmla="val -4860"/>
              <a:gd name="adj2" fmla="val -383675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Chip interface standard Driver sample code 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標準驅動範例程式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Sample</a:t>
            </a:r>
            <a:r>
              <a:rPr lang="zh-TW" altLang="en-US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Code directory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1965960"/>
            <a:ext cx="5478011" cy="4293722"/>
          </a:xfrm>
          <a:prstGeom prst="rect">
            <a:avLst/>
          </a:prstGeom>
        </p:spPr>
      </p:pic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6623065" y="5174463"/>
            <a:ext cx="4427537" cy="377825"/>
          </a:xfrm>
          <a:prstGeom prst="wedgeRoundRectCallout">
            <a:avLst>
              <a:gd name="adj1" fmla="val -72518"/>
              <a:gd name="adj2" fmla="val -14076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NUC140 pin assignment table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晶片腳位表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Sample</a:t>
            </a:r>
            <a:r>
              <a:rPr lang="zh-TW" altLang="en-US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Code directory</a:t>
            </a:r>
            <a:endParaRPr lang="zh-TW" altLang="en-US" b="1" dirty="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專案結構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457F3A-6B38-BA7B-B839-7ECD31E8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737161"/>
            <a:ext cx="3911600" cy="451123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3F71F3-8ACE-2394-CFDE-B613635482BF}"/>
              </a:ext>
            </a:extLst>
          </p:cNvPr>
          <p:cNvSpPr txBox="1"/>
          <p:nvPr/>
        </p:nvSpPr>
        <p:spPr>
          <a:xfrm>
            <a:off x="5530850" y="1841500"/>
            <a:ext cx="610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c_cpp_properties.json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#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LAB_&lt;&gt;				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				# include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資料夾中的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uvproj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雙擊可以打開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9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實際演示</a:t>
            </a:r>
          </a:p>
        </p:txBody>
      </p:sp>
    </p:spTree>
    <p:extLst>
      <p:ext uri="{BB962C8B-B14F-4D97-AF65-F5344CB8AC3E}">
        <p14:creationId xmlns:p14="http://schemas.microsoft.com/office/powerpoint/2010/main" val="371853279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112</TotalTime>
  <Words>295</Words>
  <Application>Microsoft Office PowerPoint</Application>
  <PresentationFormat>寬螢幕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Arial Black</vt:lpstr>
      <vt:lpstr>Corbel</vt:lpstr>
      <vt:lpstr>基礎</vt:lpstr>
      <vt:lpstr>Lab_1</vt:lpstr>
      <vt:lpstr>注意！實驗課會佔你總成績的35%！</vt:lpstr>
      <vt:lpstr>環境建置</vt:lpstr>
      <vt:lpstr>連接開發版</vt:lpstr>
      <vt:lpstr>BSP directory </vt:lpstr>
      <vt:lpstr>Sample Code directory</vt:lpstr>
      <vt:lpstr>Sample Code directory</vt:lpstr>
      <vt:lpstr>專案結構 – 共用 Library</vt:lpstr>
      <vt:lpstr>實際演示</vt:lpstr>
      <vt:lpstr>KEIL環境複習網址</vt:lpstr>
      <vt:lpstr>實驗</vt:lpstr>
      <vt:lpstr>Lab_1.1</vt:lpstr>
      <vt:lpstr>Lab_1.2</vt:lpstr>
      <vt:lpstr>Lab_1.3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邱柏宇</cp:lastModifiedBy>
  <cp:revision>18</cp:revision>
  <dcterms:created xsi:type="dcterms:W3CDTF">2020-09-21T08:00:06Z</dcterms:created>
  <dcterms:modified xsi:type="dcterms:W3CDTF">2024-09-29T08:54:50Z</dcterms:modified>
</cp:coreProperties>
</file>