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0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61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2CB111E-7848-4B29-BD7B-DD1B982D4881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Lab_1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環境建置與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專案範例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57" y="2426674"/>
            <a:ext cx="559195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0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實際演示</a:t>
            </a:r>
          </a:p>
        </p:txBody>
      </p:sp>
    </p:spTree>
    <p:extLst>
      <p:ext uri="{BB962C8B-B14F-4D97-AF65-F5344CB8AC3E}">
        <p14:creationId xmlns:p14="http://schemas.microsoft.com/office/powerpoint/2010/main" val="371853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96F00-B48F-3568-1E32-8C942B1F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環境複習網址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A40977A-EF72-C4CE-7EC1-6B8AD3F263D4}"/>
              </a:ext>
            </a:extLst>
          </p:cNvPr>
          <p:cNvSpPr txBox="1">
            <a:spLocks/>
          </p:cNvSpPr>
          <p:nvPr/>
        </p:nvSpPr>
        <p:spPr>
          <a:xfrm>
            <a:off x="1260446" y="25682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https://video.fcu.edu.tw/watch/19781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29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</a:p>
        </p:txBody>
      </p:sp>
    </p:spTree>
    <p:extLst>
      <p:ext uri="{BB962C8B-B14F-4D97-AF65-F5344CB8AC3E}">
        <p14:creationId xmlns:p14="http://schemas.microsoft.com/office/powerpoint/2010/main" val="316129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Lab_1.1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1" y="2057398"/>
            <a:ext cx="3516086" cy="4038600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由右向左跑的跑馬燈 所有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實驗每次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請至少設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0.3s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072345" y="4576656"/>
            <a:ext cx="1538177" cy="212654"/>
            <a:chOff x="5170967" y="2743193"/>
            <a:chExt cx="1538177" cy="212654"/>
          </a:xfrm>
        </p:grpSpPr>
        <p:sp>
          <p:nvSpPr>
            <p:cNvPr id="5" name="矩形 4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72345" y="3970373"/>
            <a:ext cx="1538177" cy="212654"/>
            <a:chOff x="5170967" y="2743193"/>
            <a:chExt cx="1538177" cy="212654"/>
          </a:xfrm>
        </p:grpSpPr>
        <p:sp>
          <p:nvSpPr>
            <p:cNvPr id="10" name="矩形 9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096151" y="3306965"/>
            <a:ext cx="1538177" cy="212654"/>
            <a:chOff x="5170967" y="2743193"/>
            <a:chExt cx="1538177" cy="212654"/>
          </a:xfrm>
        </p:grpSpPr>
        <p:sp>
          <p:nvSpPr>
            <p:cNvPr id="15" name="矩形 14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072345" y="2663680"/>
            <a:ext cx="1538177" cy="212654"/>
            <a:chOff x="5170967" y="2743193"/>
            <a:chExt cx="1538177" cy="212654"/>
          </a:xfrm>
        </p:grpSpPr>
        <p:sp>
          <p:nvSpPr>
            <p:cNvPr id="20" name="矩形 19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105443" y="5064413"/>
            <a:ext cx="1494971" cy="219911"/>
            <a:chOff x="2105443" y="5064413"/>
            <a:chExt cx="1494971" cy="219911"/>
          </a:xfrm>
        </p:grpSpPr>
        <p:grpSp>
          <p:nvGrpSpPr>
            <p:cNvPr id="24" name="群組 23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37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Lab_1.2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2057399"/>
            <a:ext cx="4314371" cy="4111171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向左向右來回跑的跑馬燈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spcBef>
                <a:spcPts val="2400"/>
              </a:spcBef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072345" y="4576656"/>
            <a:ext cx="1538177" cy="212654"/>
            <a:chOff x="5170967" y="2743193"/>
            <a:chExt cx="1538177" cy="212654"/>
          </a:xfrm>
        </p:grpSpPr>
        <p:sp>
          <p:nvSpPr>
            <p:cNvPr id="6" name="矩形 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072345" y="3970373"/>
            <a:ext cx="1538177" cy="212654"/>
            <a:chOff x="5170967" y="2743193"/>
            <a:chExt cx="1538177" cy="212654"/>
          </a:xfrm>
        </p:grpSpPr>
        <p:sp>
          <p:nvSpPr>
            <p:cNvPr id="11" name="矩形 1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96151" y="3306965"/>
            <a:ext cx="1538177" cy="212654"/>
            <a:chOff x="5170967" y="2743193"/>
            <a:chExt cx="1538177" cy="212654"/>
          </a:xfrm>
        </p:grpSpPr>
        <p:sp>
          <p:nvSpPr>
            <p:cNvPr id="16" name="矩形 1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072345" y="2663680"/>
            <a:ext cx="1538177" cy="212654"/>
            <a:chOff x="5170967" y="2743193"/>
            <a:chExt cx="1538177" cy="212654"/>
          </a:xfrm>
        </p:grpSpPr>
        <p:sp>
          <p:nvSpPr>
            <p:cNvPr id="21" name="矩形 2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105443" y="5238581"/>
            <a:ext cx="1494971" cy="219911"/>
            <a:chOff x="2105443" y="5064413"/>
            <a:chExt cx="1494971" cy="219911"/>
          </a:xfrm>
        </p:grpSpPr>
        <p:grpSp>
          <p:nvGrpSpPr>
            <p:cNvPr id="26" name="群組 25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sp>
        <p:nvSpPr>
          <p:cNvPr id="31" name="內容版面配置區 2"/>
          <p:cNvSpPr txBox="1">
            <a:spLocks/>
          </p:cNvSpPr>
          <p:nvPr/>
        </p:nvSpPr>
        <p:spPr>
          <a:xfrm>
            <a:off x="5533791" y="1219201"/>
            <a:ext cx="4314371" cy="49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11. .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1.</a:t>
            </a: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spcBef>
                <a:spcPts val="2400"/>
              </a:spcBef>
              <a:buFont typeface="Corbel" pitchFamily="34" charset="0"/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6557758" y="4395347"/>
            <a:ext cx="1494971" cy="219911"/>
            <a:chOff x="2105443" y="5064413"/>
            <a:chExt cx="1494971" cy="219911"/>
          </a:xfrm>
        </p:grpSpPr>
        <p:grpSp>
          <p:nvGrpSpPr>
            <p:cNvPr id="53" name="群組 52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556067" y="1946412"/>
            <a:ext cx="1538177" cy="212654"/>
            <a:chOff x="5170967" y="2743193"/>
            <a:chExt cx="1538177" cy="212654"/>
          </a:xfrm>
        </p:grpSpPr>
        <p:sp>
          <p:nvSpPr>
            <p:cNvPr id="59" name="矩形 58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548983" y="2641070"/>
            <a:ext cx="1538177" cy="212654"/>
            <a:chOff x="5170967" y="2743193"/>
            <a:chExt cx="1538177" cy="212654"/>
          </a:xfrm>
        </p:grpSpPr>
        <p:sp>
          <p:nvSpPr>
            <p:cNvPr id="64" name="矩形 63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6527716" y="3261298"/>
            <a:ext cx="1538177" cy="212654"/>
            <a:chOff x="5170967" y="2743193"/>
            <a:chExt cx="1538177" cy="212654"/>
          </a:xfrm>
        </p:grpSpPr>
        <p:sp>
          <p:nvSpPr>
            <p:cNvPr id="69" name="矩形 68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6548983" y="3870832"/>
            <a:ext cx="1538177" cy="212654"/>
            <a:chOff x="5170967" y="2743193"/>
            <a:chExt cx="1538177" cy="212654"/>
          </a:xfrm>
        </p:grpSpPr>
        <p:sp>
          <p:nvSpPr>
            <p:cNvPr id="74" name="矩形 73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548983" y="1951072"/>
            <a:ext cx="1538177" cy="212654"/>
            <a:chOff x="5170967" y="2743193"/>
            <a:chExt cx="1538177" cy="212654"/>
          </a:xfrm>
        </p:grpSpPr>
        <p:sp>
          <p:nvSpPr>
            <p:cNvPr id="79" name="矩形 78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8" y="-201909"/>
            <a:ext cx="9875520" cy="1356360"/>
          </a:xfrm>
        </p:spPr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Lab_1.3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45771" y="967323"/>
            <a:ext cx="4807857" cy="554445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向左向右來回跑並閃一閃跑馬燈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spcBef>
                <a:spcPts val="2400"/>
              </a:spcBef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115888" y="3633227"/>
            <a:ext cx="1538177" cy="212654"/>
            <a:chOff x="5170967" y="2743193"/>
            <a:chExt cx="1538177" cy="212654"/>
          </a:xfrm>
        </p:grpSpPr>
        <p:sp>
          <p:nvSpPr>
            <p:cNvPr id="7" name="矩形 6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115888" y="3026944"/>
            <a:ext cx="1538177" cy="212654"/>
            <a:chOff x="5170967" y="2743193"/>
            <a:chExt cx="1538177" cy="212654"/>
          </a:xfrm>
        </p:grpSpPr>
        <p:sp>
          <p:nvSpPr>
            <p:cNvPr id="12" name="矩形 11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139694" y="2363536"/>
            <a:ext cx="1538177" cy="212654"/>
            <a:chOff x="5170967" y="2743193"/>
            <a:chExt cx="1538177" cy="212654"/>
          </a:xfrm>
        </p:grpSpPr>
        <p:sp>
          <p:nvSpPr>
            <p:cNvPr id="17" name="矩形 16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115888" y="1720251"/>
            <a:ext cx="1538177" cy="212654"/>
            <a:chOff x="5170967" y="2743193"/>
            <a:chExt cx="1538177" cy="212654"/>
          </a:xfrm>
        </p:grpSpPr>
        <p:sp>
          <p:nvSpPr>
            <p:cNvPr id="22" name="矩形 21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48986" y="4295152"/>
            <a:ext cx="1494971" cy="219911"/>
            <a:chOff x="2105443" y="5064413"/>
            <a:chExt cx="1494971" cy="219911"/>
          </a:xfrm>
        </p:grpSpPr>
        <p:grpSp>
          <p:nvGrpSpPr>
            <p:cNvPr id="27" name="群組 26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2148986" y="4950274"/>
            <a:ext cx="1528885" cy="226714"/>
            <a:chOff x="2148986" y="4950274"/>
            <a:chExt cx="1528885" cy="226714"/>
          </a:xfrm>
        </p:grpSpPr>
        <p:sp>
          <p:nvSpPr>
            <p:cNvPr id="36" name="矩形 35"/>
            <p:cNvSpPr/>
            <p:nvPr/>
          </p:nvSpPr>
          <p:spPr>
            <a:xfrm>
              <a:off x="3443955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72578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148986" y="495707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43732" y="495027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182900" y="5509045"/>
            <a:ext cx="1494971" cy="219911"/>
            <a:chOff x="2105443" y="5064413"/>
            <a:chExt cx="1494971" cy="219911"/>
          </a:xfrm>
        </p:grpSpPr>
        <p:grpSp>
          <p:nvGrpSpPr>
            <p:cNvPr id="42" name="群組 41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154236" y="6090699"/>
            <a:ext cx="1528885" cy="226714"/>
            <a:chOff x="2148986" y="4950274"/>
            <a:chExt cx="1528885" cy="226714"/>
          </a:xfrm>
        </p:grpSpPr>
        <p:sp>
          <p:nvSpPr>
            <p:cNvPr id="49" name="矩形 48"/>
            <p:cNvSpPr/>
            <p:nvPr/>
          </p:nvSpPr>
          <p:spPr>
            <a:xfrm>
              <a:off x="3443955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972578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48986" y="495707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43732" y="495027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sp>
        <p:nvSpPr>
          <p:cNvPr id="53" name="內容版面配置區 2"/>
          <p:cNvSpPr txBox="1">
            <a:spLocks/>
          </p:cNvSpPr>
          <p:nvPr/>
        </p:nvSpPr>
        <p:spPr>
          <a:xfrm>
            <a:off x="5533791" y="319314"/>
            <a:ext cx="4314371" cy="6298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17. .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spcBef>
                <a:spcPts val="2400"/>
              </a:spcBef>
              <a:buFont typeface="Corbel" pitchFamily="34" charset="0"/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6722410" y="3295485"/>
            <a:ext cx="1494971" cy="219911"/>
            <a:chOff x="2105443" y="5064413"/>
            <a:chExt cx="1494971" cy="219911"/>
          </a:xfrm>
        </p:grpSpPr>
        <p:grpSp>
          <p:nvGrpSpPr>
            <p:cNvPr id="55" name="群組 54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6720719" y="962662"/>
            <a:ext cx="1538177" cy="212654"/>
            <a:chOff x="5170967" y="2743193"/>
            <a:chExt cx="1538177" cy="212654"/>
          </a:xfrm>
        </p:grpSpPr>
        <p:sp>
          <p:nvSpPr>
            <p:cNvPr id="61" name="矩形 6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6713635" y="1555722"/>
            <a:ext cx="1538177" cy="212654"/>
            <a:chOff x="5170967" y="2743193"/>
            <a:chExt cx="1538177" cy="212654"/>
          </a:xfrm>
        </p:grpSpPr>
        <p:sp>
          <p:nvSpPr>
            <p:cNvPr id="66" name="矩形 6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6692368" y="2161436"/>
            <a:ext cx="1538177" cy="212654"/>
            <a:chOff x="5170967" y="2743193"/>
            <a:chExt cx="1538177" cy="212654"/>
          </a:xfrm>
        </p:grpSpPr>
        <p:sp>
          <p:nvSpPr>
            <p:cNvPr id="71" name="矩形 7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6713635" y="2712914"/>
            <a:ext cx="1538177" cy="212654"/>
            <a:chOff x="5170967" y="2743193"/>
            <a:chExt cx="1538177" cy="212654"/>
          </a:xfrm>
        </p:grpSpPr>
        <p:sp>
          <p:nvSpPr>
            <p:cNvPr id="76" name="矩形 7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713635" y="967322"/>
            <a:ext cx="1538177" cy="212654"/>
            <a:chOff x="5170967" y="2743193"/>
            <a:chExt cx="1538177" cy="212654"/>
          </a:xfrm>
        </p:grpSpPr>
        <p:sp>
          <p:nvSpPr>
            <p:cNvPr id="81" name="矩形 8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6677232" y="3853016"/>
            <a:ext cx="1528885" cy="226714"/>
            <a:chOff x="2148986" y="4950274"/>
            <a:chExt cx="1528885" cy="226714"/>
          </a:xfrm>
        </p:grpSpPr>
        <p:sp>
          <p:nvSpPr>
            <p:cNvPr id="86" name="矩形 85"/>
            <p:cNvSpPr/>
            <p:nvPr/>
          </p:nvSpPr>
          <p:spPr>
            <a:xfrm>
              <a:off x="3443955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972578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148986" y="495707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543732" y="495027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6711146" y="4426300"/>
            <a:ext cx="1494971" cy="219911"/>
            <a:chOff x="2105443" y="5064413"/>
            <a:chExt cx="1494971" cy="219911"/>
          </a:xfrm>
        </p:grpSpPr>
        <p:grpSp>
          <p:nvGrpSpPr>
            <p:cNvPr id="91" name="群組 90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6682482" y="5051497"/>
            <a:ext cx="1528885" cy="226714"/>
            <a:chOff x="2148986" y="4950274"/>
            <a:chExt cx="1528885" cy="226714"/>
          </a:xfrm>
        </p:grpSpPr>
        <p:sp>
          <p:nvSpPr>
            <p:cNvPr id="97" name="矩形 96"/>
            <p:cNvSpPr/>
            <p:nvPr/>
          </p:nvSpPr>
          <p:spPr>
            <a:xfrm>
              <a:off x="3443955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972578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148986" y="495707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543732" y="495027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6720199" y="5629994"/>
            <a:ext cx="1494971" cy="219911"/>
            <a:chOff x="2105443" y="5064413"/>
            <a:chExt cx="1494971" cy="219911"/>
          </a:xfrm>
        </p:grpSpPr>
        <p:grpSp>
          <p:nvGrpSpPr>
            <p:cNvPr id="102" name="群組 101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103" name="矩形 102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7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注意！實驗課會佔你總成績的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35%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09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環境建置</a:t>
            </a:r>
          </a:p>
        </p:txBody>
      </p:sp>
    </p:spTree>
    <p:extLst>
      <p:ext uri="{BB962C8B-B14F-4D97-AF65-F5344CB8AC3E}">
        <p14:creationId xmlns:p14="http://schemas.microsoft.com/office/powerpoint/2010/main" val="42730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連接開發版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35" y="1835583"/>
            <a:ext cx="6131650" cy="459393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773336" y="1518407"/>
            <a:ext cx="1468073" cy="14764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097538" y="4337108"/>
            <a:ext cx="689156" cy="73323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6173039" y="4367391"/>
            <a:ext cx="689156" cy="73323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27" y="2147096"/>
            <a:ext cx="7030431" cy="2267266"/>
          </a:xfrm>
          <a:prstGeom prst="rect">
            <a:avLst/>
          </a:prstGeom>
        </p:spPr>
      </p:pic>
      <p:sp>
        <p:nvSpPr>
          <p:cNvPr id="9" name="Rounded Rectangular Callout 3"/>
          <p:cNvSpPr>
            <a:spLocks noChangeArrowheads="1"/>
          </p:cNvSpPr>
          <p:nvPr/>
        </p:nvSpPr>
        <p:spPr bwMode="auto">
          <a:xfrm>
            <a:off x="1666555" y="5339535"/>
            <a:ext cx="3663950" cy="376237"/>
          </a:xfrm>
          <a:prstGeom prst="wedgeRoundRectCallout">
            <a:avLst>
              <a:gd name="adj1" fmla="val 6881"/>
              <a:gd name="adj2" fmla="val -269845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MCU documents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驅動程式查詢文檔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Rounded Rectangular Callout 8"/>
          <p:cNvSpPr>
            <a:spLocks noChangeArrowheads="1"/>
          </p:cNvSpPr>
          <p:nvPr/>
        </p:nvSpPr>
        <p:spPr bwMode="auto">
          <a:xfrm>
            <a:off x="5618701" y="5339535"/>
            <a:ext cx="4816475" cy="376238"/>
          </a:xfrm>
          <a:prstGeom prst="wedgeRoundRectCallout">
            <a:avLst>
              <a:gd name="adj1" fmla="val -54410"/>
              <a:gd name="adj2" fmla="val -285142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MCU device drivers/libraries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週邊驅動之函式庫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Rounded Rectangular Callout 9"/>
          <p:cNvSpPr>
            <a:spLocks noChangeArrowheads="1"/>
          </p:cNvSpPr>
          <p:nvPr/>
        </p:nvSpPr>
        <p:spPr bwMode="auto">
          <a:xfrm>
            <a:off x="7556078" y="4613420"/>
            <a:ext cx="3097212" cy="376238"/>
          </a:xfrm>
          <a:prstGeom prst="wedgeRoundRectCallout">
            <a:avLst>
              <a:gd name="adj1" fmla="val -61021"/>
              <a:gd name="adj2" fmla="val -105894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MCU sample codes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範例程式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BSP directory </a:t>
            </a:r>
            <a:endParaRPr lang="zh-TW" altLang="en-US" b="1" dirty="0">
              <a:solidFill>
                <a:srgbClr val="C00000"/>
              </a:solidFill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77" y="1874340"/>
            <a:ext cx="7230484" cy="1867161"/>
          </a:xfrm>
          <a:prstGeom prst="rect">
            <a:avLst/>
          </a:prstGeom>
        </p:spPr>
      </p:pic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143000" y="3808656"/>
            <a:ext cx="4564062" cy="377825"/>
          </a:xfrm>
          <a:prstGeom prst="wedgeRoundRectCallout">
            <a:avLst>
              <a:gd name="adj1" fmla="val 53974"/>
              <a:gd name="adj2" fmla="val -163733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Learning Board sample code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學習板範例程式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5624761" y="4628416"/>
            <a:ext cx="6121400" cy="377825"/>
          </a:xfrm>
          <a:prstGeom prst="wedgeRoundRectCallout">
            <a:avLst>
              <a:gd name="adj1" fmla="val -4860"/>
              <a:gd name="adj2" fmla="val -383675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Chip interface standard Driver sample code 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標準驅動範例程式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Sample</a:t>
            </a:r>
            <a:r>
              <a:rPr lang="zh-TW" altLang="en-US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Code directory</a:t>
            </a:r>
            <a:endParaRPr lang="zh-TW" altLang="en-US" b="1" dirty="0">
              <a:solidFill>
                <a:srgbClr val="C00000"/>
              </a:solidFill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5" y="1965960"/>
            <a:ext cx="5478011" cy="4293722"/>
          </a:xfrm>
          <a:prstGeom prst="rect">
            <a:avLst/>
          </a:prstGeom>
        </p:spPr>
      </p:pic>
      <p:sp>
        <p:nvSpPr>
          <p:cNvPr id="5" name="Rounded Rectangular Callout 5"/>
          <p:cNvSpPr>
            <a:spLocks noChangeArrowheads="1"/>
          </p:cNvSpPr>
          <p:nvPr/>
        </p:nvSpPr>
        <p:spPr bwMode="auto">
          <a:xfrm>
            <a:off x="6623065" y="5174463"/>
            <a:ext cx="4427537" cy="377825"/>
          </a:xfrm>
          <a:prstGeom prst="wedgeRoundRectCallout">
            <a:avLst>
              <a:gd name="adj1" fmla="val -72518"/>
              <a:gd name="adj2" fmla="val -14076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NUC140 pin assignment table</a:t>
            </a:r>
            <a:r>
              <a:rPr lang="zh-TW" altLang="en-US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晶片腳位表</a:t>
            </a:r>
            <a:r>
              <a:rPr lang="en-US" altLang="zh-TW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Sample</a:t>
            </a:r>
            <a:r>
              <a:rPr lang="zh-TW" altLang="en-US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Code directory</a:t>
            </a:r>
            <a:endParaRPr lang="zh-TW" altLang="en-US" b="1" dirty="0">
              <a:solidFill>
                <a:srgbClr val="C00000"/>
              </a:solidFill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範例程式檔案夾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0999"/>
            <a:ext cx="9797449" cy="2249056"/>
          </a:xfrm>
          <a:prstGeom prst="rect">
            <a:avLst/>
          </a:prstGeom>
        </p:spPr>
      </p:pic>
      <p:sp>
        <p:nvSpPr>
          <p:cNvPr id="5" name="Rounded Rectangular Callout 5"/>
          <p:cNvSpPr>
            <a:spLocks noChangeArrowheads="1"/>
          </p:cNvSpPr>
          <p:nvPr/>
        </p:nvSpPr>
        <p:spPr bwMode="auto">
          <a:xfrm>
            <a:off x="3231684" y="3162970"/>
            <a:ext cx="3506788" cy="377825"/>
          </a:xfrm>
          <a:prstGeom prst="wedgeRoundRectCallout">
            <a:avLst>
              <a:gd name="adj1" fmla="val -56861"/>
              <a:gd name="adj2" fmla="val -1648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Keil project folder (Keil </a:t>
            </a:r>
            <a:r>
              <a:rPr lang="zh-TW" altLang="en-US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計畫檔案夾</a:t>
            </a:r>
            <a:r>
              <a:rPr lang="en-US" altLang="zh-TW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426947" y="3559845"/>
            <a:ext cx="2706687" cy="376238"/>
          </a:xfrm>
          <a:prstGeom prst="wedgeRoundRectCallout">
            <a:avLst>
              <a:gd name="adj1" fmla="val -56861"/>
              <a:gd name="adj2" fmla="val -1648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Main.c (</a:t>
            </a:r>
            <a:r>
              <a:rPr lang="zh-TW" altLang="en-US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範例之主程式</a:t>
            </a:r>
            <a:r>
              <a:rPr lang="en-US" altLang="zh-TW" sz="16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Cloud Callout 2"/>
          <p:cNvSpPr>
            <a:spLocks noChangeArrowheads="1"/>
          </p:cNvSpPr>
          <p:nvPr/>
        </p:nvSpPr>
        <p:spPr bwMode="auto">
          <a:xfrm>
            <a:off x="6655922" y="4242470"/>
            <a:ext cx="3827462" cy="1081088"/>
          </a:xfrm>
          <a:prstGeom prst="cloudCallout">
            <a:avLst>
              <a:gd name="adj1" fmla="val -46917"/>
              <a:gd name="adj2" fmla="val -121065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Go to KEIL directory to start the project</a:t>
            </a:r>
            <a:endParaRPr lang="zh-TW" altLang="en-US" sz="2000">
              <a:solidFill>
                <a:schemeClr val="accent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9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75" y="2506793"/>
            <a:ext cx="9050369" cy="209037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範例程式檔案夾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Cloud Callout 6"/>
          <p:cNvSpPr>
            <a:spLocks noChangeArrowheads="1"/>
          </p:cNvSpPr>
          <p:nvPr/>
        </p:nvSpPr>
        <p:spPr bwMode="auto">
          <a:xfrm>
            <a:off x="4473823" y="4058500"/>
            <a:ext cx="4319587" cy="1079500"/>
          </a:xfrm>
          <a:prstGeom prst="cloudCallout">
            <a:avLst>
              <a:gd name="adj1" fmla="val -34023"/>
              <a:gd name="adj2" fmla="val -55278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 at .uvproj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to start the project</a:t>
            </a:r>
            <a:endParaRPr lang="zh-TW" altLang="en-US" sz="20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553323" y="5282463"/>
            <a:ext cx="2236787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雙點擊可開啟計畫</a:t>
            </a:r>
          </a:p>
        </p:txBody>
      </p:sp>
    </p:spTree>
    <p:extLst>
      <p:ext uri="{BB962C8B-B14F-4D97-AF65-F5344CB8AC3E}">
        <p14:creationId xmlns:p14="http://schemas.microsoft.com/office/powerpoint/2010/main" val="2470035953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84</TotalTime>
  <Words>297</Words>
  <Application>Microsoft Office PowerPoint</Application>
  <PresentationFormat>寬螢幕</PresentationFormat>
  <Paragraphs>84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Arial Black</vt:lpstr>
      <vt:lpstr>Corbel</vt:lpstr>
      <vt:lpstr>基礎</vt:lpstr>
      <vt:lpstr>Lab_1</vt:lpstr>
      <vt:lpstr>注意！實驗課會佔你總成績的35%！</vt:lpstr>
      <vt:lpstr>環境建置</vt:lpstr>
      <vt:lpstr>連接開發版</vt:lpstr>
      <vt:lpstr>BSP directory </vt:lpstr>
      <vt:lpstr>Sample Code directory</vt:lpstr>
      <vt:lpstr>Sample Code directory</vt:lpstr>
      <vt:lpstr>範例程式檔案夾</vt:lpstr>
      <vt:lpstr>範例程式檔案夾</vt:lpstr>
      <vt:lpstr>專案範例</vt:lpstr>
      <vt:lpstr>實際演示</vt:lpstr>
      <vt:lpstr>KEIL環境複習網址</vt:lpstr>
      <vt:lpstr>實驗</vt:lpstr>
      <vt:lpstr>Lab_1.1</vt:lpstr>
      <vt:lpstr>Lab_1.2</vt:lpstr>
      <vt:lpstr>Lab_1.3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裕弘 薛</cp:lastModifiedBy>
  <cp:revision>17</cp:revision>
  <dcterms:created xsi:type="dcterms:W3CDTF">2020-09-21T08:00:06Z</dcterms:created>
  <dcterms:modified xsi:type="dcterms:W3CDTF">2022-09-28T11:37:29Z</dcterms:modified>
</cp:coreProperties>
</file>