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  <p:sldMasterId id="2147483652" r:id="rId6"/>
  </p:sldMasterIdLst>
  <p:notesMasterIdLst>
    <p:notesMasterId r:id="rId28"/>
  </p:notesMasterIdLst>
  <p:handoutMasterIdLst>
    <p:handoutMasterId r:id="rId29"/>
  </p:handoutMasterIdLst>
  <p:sldIdLst>
    <p:sldId id="256" r:id="rId7"/>
    <p:sldId id="312" r:id="rId8"/>
    <p:sldId id="315" r:id="rId9"/>
    <p:sldId id="316" r:id="rId10"/>
    <p:sldId id="313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31" r:id="rId19"/>
    <p:sldId id="626" r:id="rId20"/>
    <p:sldId id="629" r:id="rId21"/>
    <p:sldId id="628" r:id="rId22"/>
    <p:sldId id="624" r:id="rId23"/>
    <p:sldId id="631" r:id="rId24"/>
    <p:sldId id="625" r:id="rId25"/>
    <p:sldId id="630" r:id="rId26"/>
    <p:sldId id="632" r:id="rId27"/>
  </p:sldIdLst>
  <p:sldSz cx="8642350" cy="4860925"/>
  <p:notesSz cx="6735763" cy="9866313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31800" indent="25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863600" indent="50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295400" indent="76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727200" indent="10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">
          <p15:clr>
            <a:srgbClr val="A4A3A4"/>
          </p15:clr>
        </p15:guide>
        <p15:guide id="2" orient="horz" pos="2960">
          <p15:clr>
            <a:srgbClr val="A4A3A4"/>
          </p15:clr>
        </p15:guide>
        <p15:guide id="3" orient="horz" pos="584">
          <p15:clr>
            <a:srgbClr val="A4A3A4"/>
          </p15:clr>
        </p15:guide>
        <p15:guide id="4" orient="horz" pos="1947">
          <p15:clr>
            <a:srgbClr val="A4A3A4"/>
          </p15:clr>
        </p15:guide>
        <p15:guide id="5" orient="horz" pos="1157">
          <p15:clr>
            <a:srgbClr val="A4A3A4"/>
          </p15:clr>
        </p15:guide>
        <p15:guide id="6" orient="horz" pos="2240">
          <p15:clr>
            <a:srgbClr val="A4A3A4"/>
          </p15:clr>
        </p15:guide>
        <p15:guide id="7" orient="horz" pos="1383">
          <p15:clr>
            <a:srgbClr val="A4A3A4"/>
          </p15:clr>
        </p15:guide>
        <p15:guide id="8" pos="5220">
          <p15:clr>
            <a:srgbClr val="A4A3A4"/>
          </p15:clr>
        </p15:guide>
        <p15:guide id="9" pos="2723">
          <p15:clr>
            <a:srgbClr val="A4A3A4"/>
          </p15:clr>
        </p15:guide>
        <p15:guide id="10" pos="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EEB002"/>
    <a:srgbClr val="ED1C24"/>
    <a:srgbClr val="CCECFF"/>
    <a:srgbClr val="DD137B"/>
    <a:srgbClr val="FF66CC"/>
    <a:srgbClr val="66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Světlý styl 2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8" autoAdjust="0"/>
    <p:restoredTop sz="95297" autoAdjust="0"/>
  </p:normalViewPr>
  <p:slideViewPr>
    <p:cSldViewPr snapToGrid="0">
      <p:cViewPr varScale="1">
        <p:scale>
          <a:sx n="122" d="100"/>
          <a:sy n="122" d="100"/>
        </p:scale>
        <p:origin x="634" y="58"/>
      </p:cViewPr>
      <p:guideLst>
        <p:guide orient="horz" pos="302"/>
        <p:guide orient="horz" pos="2960"/>
        <p:guide orient="horz" pos="584"/>
        <p:guide orient="horz" pos="1947"/>
        <p:guide orient="horz" pos="1157"/>
        <p:guide orient="horz" pos="2240"/>
        <p:guide orient="horz" pos="1383"/>
        <p:guide pos="5220"/>
        <p:guide pos="2723"/>
        <p:guide pos="224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zdilek Martin" userId="967d64a5-56f2-47b2-8dcf-baade8ab1549" providerId="ADAL" clId="{06D8043D-EBC2-4FF8-B851-5385A470B8A1}"/>
    <pc:docChg chg="undo custSel addSld delSld modSld">
      <pc:chgData name="Pozdilek Martin" userId="967d64a5-56f2-47b2-8dcf-baade8ab1549" providerId="ADAL" clId="{06D8043D-EBC2-4FF8-B851-5385A470B8A1}" dt="2023-04-26T08:28:13.381" v="1318" actId="790"/>
      <pc:docMkLst>
        <pc:docMk/>
      </pc:docMkLst>
      <pc:sldChg chg="addSp modSp mod">
        <pc:chgData name="Pozdilek Martin" userId="967d64a5-56f2-47b2-8dcf-baade8ab1549" providerId="ADAL" clId="{06D8043D-EBC2-4FF8-B851-5385A470B8A1}" dt="2023-04-11T12:08:46.516" v="231" actId="20577"/>
        <pc:sldMkLst>
          <pc:docMk/>
          <pc:sldMk cId="1973240129" sldId="283"/>
        </pc:sldMkLst>
        <pc:spChg chg="mod">
          <ac:chgData name="Pozdilek Martin" userId="967d64a5-56f2-47b2-8dcf-baade8ab1549" providerId="ADAL" clId="{06D8043D-EBC2-4FF8-B851-5385A470B8A1}" dt="2023-04-11T11:57:11.582" v="17" actId="20577"/>
          <ac:spMkLst>
            <pc:docMk/>
            <pc:sldMk cId="1973240129" sldId="283"/>
            <ac:spMk id="2" creationId="{9AA9034E-03D8-4AE5-4666-97B5E8717CF2}"/>
          </ac:spMkLst>
        </pc:spChg>
        <pc:spChg chg="mod">
          <ac:chgData name="Pozdilek Martin" userId="967d64a5-56f2-47b2-8dcf-baade8ab1549" providerId="ADAL" clId="{06D8043D-EBC2-4FF8-B851-5385A470B8A1}" dt="2023-04-11T12:08:46.516" v="231" actId="20577"/>
          <ac:spMkLst>
            <pc:docMk/>
            <pc:sldMk cId="1973240129" sldId="283"/>
            <ac:spMk id="3" creationId="{9DD577FC-1F66-6C5B-EFD1-06CC0E6A1DA5}"/>
          </ac:spMkLst>
        </pc:spChg>
        <pc:picChg chg="add mod">
          <ac:chgData name="Pozdilek Martin" userId="967d64a5-56f2-47b2-8dcf-baade8ab1549" providerId="ADAL" clId="{06D8043D-EBC2-4FF8-B851-5385A470B8A1}" dt="2023-04-11T12:04:12.316" v="124" actId="1076"/>
          <ac:picMkLst>
            <pc:docMk/>
            <pc:sldMk cId="1973240129" sldId="283"/>
            <ac:picMk id="5" creationId="{8157D03D-67A3-F261-AEE8-22EB6345A9E5}"/>
          </ac:picMkLst>
        </pc:picChg>
      </pc:sldChg>
      <pc:sldChg chg="delSp modSp add mod">
        <pc:chgData name="Pozdilek Martin" userId="967d64a5-56f2-47b2-8dcf-baade8ab1549" providerId="ADAL" clId="{06D8043D-EBC2-4FF8-B851-5385A470B8A1}" dt="2023-04-11T12:10:06.939" v="247"/>
        <pc:sldMkLst>
          <pc:docMk/>
          <pc:sldMk cId="600105385" sldId="284"/>
        </pc:sldMkLst>
        <pc:spChg chg="mod">
          <ac:chgData name="Pozdilek Martin" userId="967d64a5-56f2-47b2-8dcf-baade8ab1549" providerId="ADAL" clId="{06D8043D-EBC2-4FF8-B851-5385A470B8A1}" dt="2023-04-11T12:10:06.939" v="247"/>
          <ac:spMkLst>
            <pc:docMk/>
            <pc:sldMk cId="600105385" sldId="284"/>
            <ac:spMk id="3" creationId="{9DD577FC-1F66-6C5B-EFD1-06CC0E6A1DA5}"/>
          </ac:spMkLst>
        </pc:spChg>
        <pc:picChg chg="del">
          <ac:chgData name="Pozdilek Martin" userId="967d64a5-56f2-47b2-8dcf-baade8ab1549" providerId="ADAL" clId="{06D8043D-EBC2-4FF8-B851-5385A470B8A1}" dt="2023-04-11T12:00:52.087" v="81" actId="478"/>
          <ac:picMkLst>
            <pc:docMk/>
            <pc:sldMk cId="600105385" sldId="284"/>
            <ac:picMk id="5" creationId="{8157D03D-67A3-F261-AEE8-22EB6345A9E5}"/>
          </ac:picMkLst>
        </pc:picChg>
      </pc:sldChg>
      <pc:sldChg chg="modSp add mod">
        <pc:chgData name="Pozdilek Martin" userId="967d64a5-56f2-47b2-8dcf-baade8ab1549" providerId="ADAL" clId="{06D8043D-EBC2-4FF8-B851-5385A470B8A1}" dt="2023-04-11T12:10:33.156" v="250" actId="6549"/>
        <pc:sldMkLst>
          <pc:docMk/>
          <pc:sldMk cId="298819786" sldId="285"/>
        </pc:sldMkLst>
        <pc:spChg chg="mod">
          <ac:chgData name="Pozdilek Martin" userId="967d64a5-56f2-47b2-8dcf-baade8ab1549" providerId="ADAL" clId="{06D8043D-EBC2-4FF8-B851-5385A470B8A1}" dt="2023-04-11T12:10:33.156" v="250" actId="6549"/>
          <ac:spMkLst>
            <pc:docMk/>
            <pc:sldMk cId="298819786" sldId="285"/>
            <ac:spMk id="3" creationId="{9DD577FC-1F66-6C5B-EFD1-06CC0E6A1DA5}"/>
          </ac:spMkLst>
        </pc:spChg>
      </pc:sldChg>
      <pc:sldChg chg="add">
        <pc:chgData name="Pozdilek Martin" userId="967d64a5-56f2-47b2-8dcf-baade8ab1549" providerId="ADAL" clId="{06D8043D-EBC2-4FF8-B851-5385A470B8A1}" dt="2023-04-11T12:00:54.832" v="83"/>
        <pc:sldMkLst>
          <pc:docMk/>
          <pc:sldMk cId="1887090734" sldId="286"/>
        </pc:sldMkLst>
      </pc:sldChg>
      <pc:sldChg chg="add">
        <pc:chgData name="Pozdilek Martin" userId="967d64a5-56f2-47b2-8dcf-baade8ab1549" providerId="ADAL" clId="{06D8043D-EBC2-4FF8-B851-5385A470B8A1}" dt="2023-04-11T12:00:54.995" v="84"/>
        <pc:sldMkLst>
          <pc:docMk/>
          <pc:sldMk cId="3623057595" sldId="287"/>
        </pc:sldMkLst>
      </pc:sldChg>
      <pc:sldChg chg="modSp add mod">
        <pc:chgData name="Pozdilek Martin" userId="967d64a5-56f2-47b2-8dcf-baade8ab1549" providerId="ADAL" clId="{06D8043D-EBC2-4FF8-B851-5385A470B8A1}" dt="2023-04-26T06:53:17.491" v="305" actId="14100"/>
        <pc:sldMkLst>
          <pc:docMk/>
          <pc:sldMk cId="3690249114" sldId="288"/>
        </pc:sldMkLst>
        <pc:picChg chg="mod">
          <ac:chgData name="Pozdilek Martin" userId="967d64a5-56f2-47b2-8dcf-baade8ab1549" providerId="ADAL" clId="{06D8043D-EBC2-4FF8-B851-5385A470B8A1}" dt="2023-04-26T06:53:17.491" v="305" actId="14100"/>
          <ac:picMkLst>
            <pc:docMk/>
            <pc:sldMk cId="3690249114" sldId="288"/>
            <ac:picMk id="6" creationId="{EF4A664B-4520-BFD9-F569-3E1AF65C3EA0}"/>
          </ac:picMkLst>
        </pc:picChg>
        <pc:picChg chg="mod">
          <ac:chgData name="Pozdilek Martin" userId="967d64a5-56f2-47b2-8dcf-baade8ab1549" providerId="ADAL" clId="{06D8043D-EBC2-4FF8-B851-5385A470B8A1}" dt="2023-04-26T06:53:15.035" v="304" actId="1076"/>
          <ac:picMkLst>
            <pc:docMk/>
            <pc:sldMk cId="3690249114" sldId="288"/>
            <ac:picMk id="8" creationId="{37461A57-6423-6C8E-7030-73227D59EDB4}"/>
          </ac:picMkLst>
        </pc:picChg>
      </pc:sldChg>
      <pc:sldChg chg="modSp add mod">
        <pc:chgData name="Pozdilek Martin" userId="967d64a5-56f2-47b2-8dcf-baade8ab1549" providerId="ADAL" clId="{06D8043D-EBC2-4FF8-B851-5385A470B8A1}" dt="2023-04-26T06:54:06.571" v="309" actId="167"/>
        <pc:sldMkLst>
          <pc:docMk/>
          <pc:sldMk cId="1187144298" sldId="289"/>
        </pc:sldMkLst>
        <pc:picChg chg="mod ord">
          <ac:chgData name="Pozdilek Martin" userId="967d64a5-56f2-47b2-8dcf-baade8ab1549" providerId="ADAL" clId="{06D8043D-EBC2-4FF8-B851-5385A470B8A1}" dt="2023-04-26T06:54:06.571" v="309" actId="167"/>
          <ac:picMkLst>
            <pc:docMk/>
            <pc:sldMk cId="1187144298" sldId="289"/>
            <ac:picMk id="5" creationId="{5F6E15A0-B2D3-665D-26C1-ACF0C4762266}"/>
          </ac:picMkLst>
        </pc:picChg>
      </pc:sldChg>
      <pc:sldChg chg="modSp add mod">
        <pc:chgData name="Pozdilek Martin" userId="967d64a5-56f2-47b2-8dcf-baade8ab1549" providerId="ADAL" clId="{06D8043D-EBC2-4FF8-B851-5385A470B8A1}" dt="2023-04-26T06:54:28.003" v="311" actId="14100"/>
        <pc:sldMkLst>
          <pc:docMk/>
          <pc:sldMk cId="2013118431" sldId="290"/>
        </pc:sldMkLst>
        <pc:picChg chg="mod">
          <ac:chgData name="Pozdilek Martin" userId="967d64a5-56f2-47b2-8dcf-baade8ab1549" providerId="ADAL" clId="{06D8043D-EBC2-4FF8-B851-5385A470B8A1}" dt="2023-04-26T06:54:28.003" v="311" actId="14100"/>
          <ac:picMkLst>
            <pc:docMk/>
            <pc:sldMk cId="2013118431" sldId="290"/>
            <ac:picMk id="5" creationId="{E35901CF-1F83-4F93-6834-B599095F989E}"/>
          </ac:picMkLst>
        </pc:picChg>
      </pc:sldChg>
      <pc:sldChg chg="modSp add mod">
        <pc:chgData name="Pozdilek Martin" userId="967d64a5-56f2-47b2-8dcf-baade8ab1549" providerId="ADAL" clId="{06D8043D-EBC2-4FF8-B851-5385A470B8A1}" dt="2023-04-26T06:54:56.707" v="315" actId="1076"/>
        <pc:sldMkLst>
          <pc:docMk/>
          <pc:sldMk cId="2167872211" sldId="291"/>
        </pc:sldMkLst>
        <pc:picChg chg="mod ord">
          <ac:chgData name="Pozdilek Martin" userId="967d64a5-56f2-47b2-8dcf-baade8ab1549" providerId="ADAL" clId="{06D8043D-EBC2-4FF8-B851-5385A470B8A1}" dt="2023-04-26T06:54:56.707" v="315" actId="1076"/>
          <ac:picMkLst>
            <pc:docMk/>
            <pc:sldMk cId="2167872211" sldId="291"/>
            <ac:picMk id="5" creationId="{9D282494-49E3-409E-36FC-887091C48F9E}"/>
          </ac:picMkLst>
        </pc:picChg>
      </pc:sldChg>
      <pc:sldChg chg="add">
        <pc:chgData name="Pozdilek Martin" userId="967d64a5-56f2-47b2-8dcf-baade8ab1549" providerId="ADAL" clId="{06D8043D-EBC2-4FF8-B851-5385A470B8A1}" dt="2023-04-11T12:00:55.803" v="89"/>
        <pc:sldMkLst>
          <pc:docMk/>
          <pc:sldMk cId="1411003940" sldId="292"/>
        </pc:sldMkLst>
      </pc:sldChg>
      <pc:sldChg chg="modSp add mod">
        <pc:chgData name="Pozdilek Martin" userId="967d64a5-56f2-47b2-8dcf-baade8ab1549" providerId="ADAL" clId="{06D8043D-EBC2-4FF8-B851-5385A470B8A1}" dt="2023-04-26T06:55:11.635" v="316" actId="790"/>
        <pc:sldMkLst>
          <pc:docMk/>
          <pc:sldMk cId="943953996" sldId="293"/>
        </pc:sldMkLst>
        <pc:spChg chg="mod">
          <ac:chgData name="Pozdilek Martin" userId="967d64a5-56f2-47b2-8dcf-baade8ab1549" providerId="ADAL" clId="{06D8043D-EBC2-4FF8-B851-5385A470B8A1}" dt="2023-04-26T06:55:11.635" v="316" actId="790"/>
          <ac:spMkLst>
            <pc:docMk/>
            <pc:sldMk cId="943953996" sldId="293"/>
            <ac:spMk id="25" creationId="{A374A28B-FFE5-E927-C0D0-90DCCA7ABEB9}"/>
          </ac:spMkLst>
        </pc:spChg>
      </pc:sldChg>
      <pc:sldChg chg="modSp add mod">
        <pc:chgData name="Pozdilek Martin" userId="967d64a5-56f2-47b2-8dcf-baade8ab1549" providerId="ADAL" clId="{06D8043D-EBC2-4FF8-B851-5385A470B8A1}" dt="2023-04-26T06:55:20.378" v="317" actId="790"/>
        <pc:sldMkLst>
          <pc:docMk/>
          <pc:sldMk cId="3336678942" sldId="294"/>
        </pc:sldMkLst>
        <pc:spChg chg="mod">
          <ac:chgData name="Pozdilek Martin" userId="967d64a5-56f2-47b2-8dcf-baade8ab1549" providerId="ADAL" clId="{06D8043D-EBC2-4FF8-B851-5385A470B8A1}" dt="2023-04-26T06:55:20.378" v="317" actId="790"/>
          <ac:spMkLst>
            <pc:docMk/>
            <pc:sldMk cId="3336678942" sldId="294"/>
            <ac:spMk id="30" creationId="{9763950F-9654-6029-1B5A-75C6D5BDFB8D}"/>
          </ac:spMkLst>
        </pc:spChg>
      </pc:sldChg>
      <pc:sldChg chg="modSp add mod">
        <pc:chgData name="Pozdilek Martin" userId="967d64a5-56f2-47b2-8dcf-baade8ab1549" providerId="ADAL" clId="{06D8043D-EBC2-4FF8-B851-5385A470B8A1}" dt="2023-04-26T06:56:44.349" v="320" actId="113"/>
        <pc:sldMkLst>
          <pc:docMk/>
          <pc:sldMk cId="49908759" sldId="295"/>
        </pc:sldMkLst>
        <pc:spChg chg="mod">
          <ac:chgData name="Pozdilek Martin" userId="967d64a5-56f2-47b2-8dcf-baade8ab1549" providerId="ADAL" clId="{06D8043D-EBC2-4FF8-B851-5385A470B8A1}" dt="2023-04-26T06:52:16.187" v="302" actId="790"/>
          <ac:spMkLst>
            <pc:docMk/>
            <pc:sldMk cId="49908759" sldId="295"/>
            <ac:spMk id="2" creationId="{9AA9034E-03D8-4AE5-4666-97B5E8717CF2}"/>
          </ac:spMkLst>
        </pc:spChg>
        <pc:spChg chg="mod">
          <ac:chgData name="Pozdilek Martin" userId="967d64a5-56f2-47b2-8dcf-baade8ab1549" providerId="ADAL" clId="{06D8043D-EBC2-4FF8-B851-5385A470B8A1}" dt="2023-04-26T06:56:44.349" v="320" actId="113"/>
          <ac:spMkLst>
            <pc:docMk/>
            <pc:sldMk cId="49908759" sldId="295"/>
            <ac:spMk id="3" creationId="{9DD577FC-1F66-6C5B-EFD1-06CC0E6A1DA5}"/>
          </ac:spMkLst>
        </pc:spChg>
      </pc:sldChg>
      <pc:sldChg chg="modSp add mod">
        <pc:chgData name="Pozdilek Martin" userId="967d64a5-56f2-47b2-8dcf-baade8ab1549" providerId="ADAL" clId="{06D8043D-EBC2-4FF8-B851-5385A470B8A1}" dt="2023-04-26T07:26:16.048" v="532" actId="1076"/>
        <pc:sldMkLst>
          <pc:docMk/>
          <pc:sldMk cId="828767339" sldId="296"/>
        </pc:sldMkLst>
        <pc:spChg chg="mod">
          <ac:chgData name="Pozdilek Martin" userId="967d64a5-56f2-47b2-8dcf-baade8ab1549" providerId="ADAL" clId="{06D8043D-EBC2-4FF8-B851-5385A470B8A1}" dt="2023-04-26T07:24:45.509" v="510" actId="20577"/>
          <ac:spMkLst>
            <pc:docMk/>
            <pc:sldMk cId="828767339" sldId="296"/>
            <ac:spMk id="3" creationId="{9DD577FC-1F66-6C5B-EFD1-06CC0E6A1DA5}"/>
          </ac:spMkLst>
        </pc:spChg>
        <pc:spChg chg="mod">
          <ac:chgData name="Pozdilek Martin" userId="967d64a5-56f2-47b2-8dcf-baade8ab1549" providerId="ADAL" clId="{06D8043D-EBC2-4FF8-B851-5385A470B8A1}" dt="2023-04-26T07:26:16.048" v="532" actId="1076"/>
          <ac:spMkLst>
            <pc:docMk/>
            <pc:sldMk cId="828767339" sldId="296"/>
            <ac:spMk id="10" creationId="{4C1E25F9-8F7F-A8ED-65C8-267D7F70EF10}"/>
          </ac:spMkLst>
        </pc:spChg>
        <pc:picChg chg="mod ord">
          <ac:chgData name="Pozdilek Martin" userId="967d64a5-56f2-47b2-8dcf-baade8ab1549" providerId="ADAL" clId="{06D8043D-EBC2-4FF8-B851-5385A470B8A1}" dt="2023-04-26T07:23:48.097" v="479" actId="1076"/>
          <ac:picMkLst>
            <pc:docMk/>
            <pc:sldMk cId="828767339" sldId="296"/>
            <ac:picMk id="7" creationId="{3362755F-E5AC-B552-4556-1A286D600DF6}"/>
          </ac:picMkLst>
        </pc:picChg>
      </pc:sldChg>
      <pc:sldChg chg="add">
        <pc:chgData name="Pozdilek Martin" userId="967d64a5-56f2-47b2-8dcf-baade8ab1549" providerId="ADAL" clId="{06D8043D-EBC2-4FF8-B851-5385A470B8A1}" dt="2023-04-11T12:00:56.603" v="94"/>
        <pc:sldMkLst>
          <pc:docMk/>
          <pc:sldMk cId="2817387155" sldId="297"/>
        </pc:sldMkLst>
      </pc:sldChg>
      <pc:sldChg chg="modSp add mod">
        <pc:chgData name="Pozdilek Martin" userId="967d64a5-56f2-47b2-8dcf-baade8ab1549" providerId="ADAL" clId="{06D8043D-EBC2-4FF8-B851-5385A470B8A1}" dt="2023-04-26T06:58:06.340" v="333" actId="790"/>
        <pc:sldMkLst>
          <pc:docMk/>
          <pc:sldMk cId="3576345236" sldId="298"/>
        </pc:sldMkLst>
        <pc:spChg chg="mod">
          <ac:chgData name="Pozdilek Martin" userId="967d64a5-56f2-47b2-8dcf-baade8ab1549" providerId="ADAL" clId="{06D8043D-EBC2-4FF8-B851-5385A470B8A1}" dt="2023-04-26T06:58:06.340" v="333" actId="790"/>
          <ac:spMkLst>
            <pc:docMk/>
            <pc:sldMk cId="3576345236" sldId="298"/>
            <ac:spMk id="3" creationId="{9DD577FC-1F66-6C5B-EFD1-06CC0E6A1DA5}"/>
          </ac:spMkLst>
        </pc:spChg>
      </pc:sldChg>
      <pc:sldChg chg="add">
        <pc:chgData name="Pozdilek Martin" userId="967d64a5-56f2-47b2-8dcf-baade8ab1549" providerId="ADAL" clId="{06D8043D-EBC2-4FF8-B851-5385A470B8A1}" dt="2023-04-11T12:00:56.971" v="96"/>
        <pc:sldMkLst>
          <pc:docMk/>
          <pc:sldMk cId="4278189458" sldId="299"/>
        </pc:sldMkLst>
      </pc:sldChg>
      <pc:sldChg chg="modSp add mod">
        <pc:chgData name="Pozdilek Martin" userId="967d64a5-56f2-47b2-8dcf-baade8ab1549" providerId="ADAL" clId="{06D8043D-EBC2-4FF8-B851-5385A470B8A1}" dt="2023-04-26T06:59:14.382" v="341" actId="20577"/>
        <pc:sldMkLst>
          <pc:docMk/>
          <pc:sldMk cId="3694039657" sldId="300"/>
        </pc:sldMkLst>
        <pc:spChg chg="mod">
          <ac:chgData name="Pozdilek Martin" userId="967d64a5-56f2-47b2-8dcf-baade8ab1549" providerId="ADAL" clId="{06D8043D-EBC2-4FF8-B851-5385A470B8A1}" dt="2023-04-26T06:59:14.382" v="341" actId="20577"/>
          <ac:spMkLst>
            <pc:docMk/>
            <pc:sldMk cId="3694039657" sldId="300"/>
            <ac:spMk id="3" creationId="{9DD577FC-1F66-6C5B-EFD1-06CC0E6A1DA5}"/>
          </ac:spMkLst>
        </pc:spChg>
      </pc:sldChg>
      <pc:sldChg chg="add">
        <pc:chgData name="Pozdilek Martin" userId="967d64a5-56f2-47b2-8dcf-baade8ab1549" providerId="ADAL" clId="{06D8043D-EBC2-4FF8-B851-5385A470B8A1}" dt="2023-04-11T12:00:57.310" v="98"/>
        <pc:sldMkLst>
          <pc:docMk/>
          <pc:sldMk cId="1642543896" sldId="301"/>
        </pc:sldMkLst>
      </pc:sldChg>
      <pc:sldChg chg="add del">
        <pc:chgData name="Pozdilek Martin" userId="967d64a5-56f2-47b2-8dcf-baade8ab1549" providerId="ADAL" clId="{06D8043D-EBC2-4FF8-B851-5385A470B8A1}" dt="2023-04-26T08:26:35.755" v="1314" actId="47"/>
        <pc:sldMkLst>
          <pc:docMk/>
          <pc:sldMk cId="1735786100" sldId="302"/>
        </pc:sldMkLst>
      </pc:sldChg>
      <pc:sldChg chg="add">
        <pc:chgData name="Pozdilek Martin" userId="967d64a5-56f2-47b2-8dcf-baade8ab1549" providerId="ADAL" clId="{06D8043D-EBC2-4FF8-B851-5385A470B8A1}" dt="2023-04-11T12:00:57.653" v="100"/>
        <pc:sldMkLst>
          <pc:docMk/>
          <pc:sldMk cId="1217553074" sldId="303"/>
        </pc:sldMkLst>
      </pc:sldChg>
      <pc:sldChg chg="add">
        <pc:chgData name="Pozdilek Martin" userId="967d64a5-56f2-47b2-8dcf-baade8ab1549" providerId="ADAL" clId="{06D8043D-EBC2-4FF8-B851-5385A470B8A1}" dt="2023-04-11T12:00:57.820" v="101"/>
        <pc:sldMkLst>
          <pc:docMk/>
          <pc:sldMk cId="4102244806" sldId="304"/>
        </pc:sldMkLst>
      </pc:sldChg>
      <pc:sldChg chg="add">
        <pc:chgData name="Pozdilek Martin" userId="967d64a5-56f2-47b2-8dcf-baade8ab1549" providerId="ADAL" clId="{06D8043D-EBC2-4FF8-B851-5385A470B8A1}" dt="2023-04-11T12:00:57.997" v="102"/>
        <pc:sldMkLst>
          <pc:docMk/>
          <pc:sldMk cId="2929657702" sldId="305"/>
        </pc:sldMkLst>
      </pc:sldChg>
      <pc:sldChg chg="add">
        <pc:chgData name="Pozdilek Martin" userId="967d64a5-56f2-47b2-8dcf-baade8ab1549" providerId="ADAL" clId="{06D8043D-EBC2-4FF8-B851-5385A470B8A1}" dt="2023-04-11T12:00:58.169" v="103"/>
        <pc:sldMkLst>
          <pc:docMk/>
          <pc:sldMk cId="1959516073" sldId="306"/>
        </pc:sldMkLst>
      </pc:sldChg>
      <pc:sldChg chg="add">
        <pc:chgData name="Pozdilek Martin" userId="967d64a5-56f2-47b2-8dcf-baade8ab1549" providerId="ADAL" clId="{06D8043D-EBC2-4FF8-B851-5385A470B8A1}" dt="2023-04-11T12:00:58.354" v="104"/>
        <pc:sldMkLst>
          <pc:docMk/>
          <pc:sldMk cId="2622314288" sldId="307"/>
        </pc:sldMkLst>
      </pc:sldChg>
      <pc:sldChg chg="add">
        <pc:chgData name="Pozdilek Martin" userId="967d64a5-56f2-47b2-8dcf-baade8ab1549" providerId="ADAL" clId="{06D8043D-EBC2-4FF8-B851-5385A470B8A1}" dt="2023-04-11T12:00:58.503" v="105"/>
        <pc:sldMkLst>
          <pc:docMk/>
          <pc:sldMk cId="2163635810" sldId="308"/>
        </pc:sldMkLst>
      </pc:sldChg>
      <pc:sldChg chg="modSp add mod">
        <pc:chgData name="Pozdilek Martin" userId="967d64a5-56f2-47b2-8dcf-baade8ab1549" providerId="ADAL" clId="{06D8043D-EBC2-4FF8-B851-5385A470B8A1}" dt="2023-04-26T08:28:13.381" v="1318" actId="790"/>
        <pc:sldMkLst>
          <pc:docMk/>
          <pc:sldMk cId="3132161327" sldId="309"/>
        </pc:sldMkLst>
        <pc:spChg chg="mod">
          <ac:chgData name="Pozdilek Martin" userId="967d64a5-56f2-47b2-8dcf-baade8ab1549" providerId="ADAL" clId="{06D8043D-EBC2-4FF8-B851-5385A470B8A1}" dt="2023-04-26T08:28:13.381" v="1318" actId="790"/>
          <ac:spMkLst>
            <pc:docMk/>
            <pc:sldMk cId="3132161327" sldId="309"/>
            <ac:spMk id="3" creationId="{9DD577FC-1F66-6C5B-EFD1-06CC0E6A1DA5}"/>
          </ac:spMkLst>
        </pc:spChg>
      </pc:sldChg>
      <pc:sldChg chg="add">
        <pc:chgData name="Pozdilek Martin" userId="967d64a5-56f2-47b2-8dcf-baade8ab1549" providerId="ADAL" clId="{06D8043D-EBC2-4FF8-B851-5385A470B8A1}" dt="2023-04-11T12:00:59.259" v="107"/>
        <pc:sldMkLst>
          <pc:docMk/>
          <pc:sldMk cId="3603718712" sldId="310"/>
        </pc:sldMkLst>
      </pc:sldChg>
      <pc:sldChg chg="add">
        <pc:chgData name="Pozdilek Martin" userId="967d64a5-56f2-47b2-8dcf-baade8ab1549" providerId="ADAL" clId="{06D8043D-EBC2-4FF8-B851-5385A470B8A1}" dt="2023-04-11T12:00:59.708" v="108"/>
        <pc:sldMkLst>
          <pc:docMk/>
          <pc:sldMk cId="3050335112" sldId="311"/>
        </pc:sldMkLst>
      </pc:sldChg>
      <pc:sldChg chg="add">
        <pc:chgData name="Pozdilek Martin" userId="967d64a5-56f2-47b2-8dcf-baade8ab1549" providerId="ADAL" clId="{06D8043D-EBC2-4FF8-B851-5385A470B8A1}" dt="2023-04-11T12:10:18.586" v="248"/>
        <pc:sldMkLst>
          <pc:docMk/>
          <pc:sldMk cId="3504610501" sldId="312"/>
        </pc:sldMkLst>
      </pc:sldChg>
      <pc:sldChg chg="del">
        <pc:chgData name="Pozdilek Martin" userId="967d64a5-56f2-47b2-8dcf-baade8ab1549" providerId="ADAL" clId="{06D8043D-EBC2-4FF8-B851-5385A470B8A1}" dt="2023-04-26T06:53:46.200" v="306" actId="47"/>
        <pc:sldMkLst>
          <pc:docMk/>
          <pc:sldMk cId="2748064569" sldId="497"/>
        </pc:sldMkLst>
      </pc:sldChg>
      <pc:sldChg chg="modSp mod">
        <pc:chgData name="Pozdilek Martin" userId="967d64a5-56f2-47b2-8dcf-baade8ab1549" providerId="ADAL" clId="{06D8043D-EBC2-4FF8-B851-5385A470B8A1}" dt="2023-04-26T05:52:15.707" v="259" actId="1076"/>
        <pc:sldMkLst>
          <pc:docMk/>
          <pc:sldMk cId="1624629666" sldId="545"/>
        </pc:sldMkLst>
        <pc:spChg chg="mod">
          <ac:chgData name="Pozdilek Martin" userId="967d64a5-56f2-47b2-8dcf-baade8ab1549" providerId="ADAL" clId="{06D8043D-EBC2-4FF8-B851-5385A470B8A1}" dt="2023-04-26T05:52:15.707" v="259" actId="1076"/>
          <ac:spMkLst>
            <pc:docMk/>
            <pc:sldMk cId="1624629666" sldId="545"/>
            <ac:spMk id="3" creationId="{46B80127-A4F0-4C3A-84B4-CA6DA5B07A3A}"/>
          </ac:spMkLst>
        </pc:spChg>
        <pc:cxnChg chg="mod">
          <ac:chgData name="Pozdilek Martin" userId="967d64a5-56f2-47b2-8dcf-baade8ab1549" providerId="ADAL" clId="{06D8043D-EBC2-4FF8-B851-5385A470B8A1}" dt="2023-04-26T05:52:14.305" v="258" actId="1076"/>
          <ac:cxnSpMkLst>
            <pc:docMk/>
            <pc:sldMk cId="1624629666" sldId="545"/>
            <ac:cxnSpMk id="15" creationId="{2557BD4E-0EC3-B60F-5458-72D76EE62D52}"/>
          </ac:cxnSpMkLst>
        </pc:cxnChg>
        <pc:cxnChg chg="mod">
          <ac:chgData name="Pozdilek Martin" userId="967d64a5-56f2-47b2-8dcf-baade8ab1549" providerId="ADAL" clId="{06D8043D-EBC2-4FF8-B851-5385A470B8A1}" dt="2023-04-26T05:52:14.305" v="258" actId="1076"/>
          <ac:cxnSpMkLst>
            <pc:docMk/>
            <pc:sldMk cId="1624629666" sldId="545"/>
            <ac:cxnSpMk id="16" creationId="{BD4E5FBB-DADF-22B4-CBDA-8B441A55BE9A}"/>
          </ac:cxnSpMkLst>
        </pc:cxnChg>
      </pc:sldChg>
      <pc:sldChg chg="modSp mod">
        <pc:chgData name="Pozdilek Martin" userId="967d64a5-56f2-47b2-8dcf-baade8ab1549" providerId="ADAL" clId="{06D8043D-EBC2-4FF8-B851-5385A470B8A1}" dt="2023-04-26T07:03:10.098" v="375" actId="167"/>
        <pc:sldMkLst>
          <pc:docMk/>
          <pc:sldMk cId="2167184249" sldId="547"/>
        </pc:sldMkLst>
        <pc:picChg chg="mod ord">
          <ac:chgData name="Pozdilek Martin" userId="967d64a5-56f2-47b2-8dcf-baade8ab1549" providerId="ADAL" clId="{06D8043D-EBC2-4FF8-B851-5385A470B8A1}" dt="2023-04-26T07:03:10.098" v="375" actId="167"/>
          <ac:picMkLst>
            <pc:docMk/>
            <pc:sldMk cId="2167184249" sldId="547"/>
            <ac:picMk id="15" creationId="{CE55B0B8-04C8-67AF-F622-747441194748}"/>
          </ac:picMkLst>
        </pc:picChg>
      </pc:sldChg>
      <pc:sldChg chg="modSp del mod">
        <pc:chgData name="Pozdilek Martin" userId="967d64a5-56f2-47b2-8dcf-baade8ab1549" providerId="ADAL" clId="{06D8043D-EBC2-4FF8-B851-5385A470B8A1}" dt="2023-04-26T07:42:50.403" v="846" actId="47"/>
        <pc:sldMkLst>
          <pc:docMk/>
          <pc:sldMk cId="3611031492" sldId="578"/>
        </pc:sldMkLst>
        <pc:spChg chg="mod">
          <ac:chgData name="Pozdilek Martin" userId="967d64a5-56f2-47b2-8dcf-baade8ab1549" providerId="ADAL" clId="{06D8043D-EBC2-4FF8-B851-5385A470B8A1}" dt="2023-04-26T07:20:06.310" v="464" actId="20577"/>
          <ac:spMkLst>
            <pc:docMk/>
            <pc:sldMk cId="3611031492" sldId="578"/>
            <ac:spMk id="3" creationId="{00000000-0000-0000-0000-000000000000}"/>
          </ac:spMkLst>
        </pc:spChg>
      </pc:sldChg>
      <pc:sldChg chg="del">
        <pc:chgData name="Pozdilek Martin" userId="967d64a5-56f2-47b2-8dcf-baade8ab1549" providerId="ADAL" clId="{06D8043D-EBC2-4FF8-B851-5385A470B8A1}" dt="2023-04-26T08:26:34.554" v="1313" actId="47"/>
        <pc:sldMkLst>
          <pc:docMk/>
          <pc:sldMk cId="3515208006" sldId="579"/>
        </pc:sldMkLst>
      </pc:sldChg>
      <pc:sldChg chg="modSp del mod">
        <pc:chgData name="Pozdilek Martin" userId="967d64a5-56f2-47b2-8dcf-baade8ab1549" providerId="ADAL" clId="{06D8043D-EBC2-4FF8-B851-5385A470B8A1}" dt="2023-04-26T08:26:24.763" v="1312" actId="47"/>
        <pc:sldMkLst>
          <pc:docMk/>
          <pc:sldMk cId="2945925251" sldId="581"/>
        </pc:sldMkLst>
        <pc:spChg chg="mod">
          <ac:chgData name="Pozdilek Martin" userId="967d64a5-56f2-47b2-8dcf-baade8ab1549" providerId="ADAL" clId="{06D8043D-EBC2-4FF8-B851-5385A470B8A1}" dt="2023-04-26T06:48:19.263" v="301" actId="20577"/>
          <ac:spMkLst>
            <pc:docMk/>
            <pc:sldMk cId="2945925251" sldId="581"/>
            <ac:spMk id="3" creationId="{00000000-0000-0000-0000-000000000000}"/>
          </ac:spMkLst>
        </pc:spChg>
        <pc:picChg chg="mod">
          <ac:chgData name="Pozdilek Martin" userId="967d64a5-56f2-47b2-8dcf-baade8ab1549" providerId="ADAL" clId="{06D8043D-EBC2-4FF8-B851-5385A470B8A1}" dt="2023-04-26T06:47:19.435" v="262" actId="1076"/>
          <ac:picMkLst>
            <pc:docMk/>
            <pc:sldMk cId="2945925251" sldId="581"/>
            <ac:picMk id="4" creationId="{00000000-0000-0000-0000-000000000000}"/>
          </ac:picMkLst>
        </pc:picChg>
      </pc:sldChg>
      <pc:sldChg chg="addSp delSp modSp mod">
        <pc:chgData name="Pozdilek Martin" userId="967d64a5-56f2-47b2-8dcf-baade8ab1549" providerId="ADAL" clId="{06D8043D-EBC2-4FF8-B851-5385A470B8A1}" dt="2023-04-26T08:24:36.995" v="1311" actId="20577"/>
        <pc:sldMkLst>
          <pc:docMk/>
          <pc:sldMk cId="3628077705" sldId="582"/>
        </pc:sldMkLst>
        <pc:spChg chg="del">
          <ac:chgData name="Pozdilek Martin" userId="967d64a5-56f2-47b2-8dcf-baade8ab1549" providerId="ADAL" clId="{06D8043D-EBC2-4FF8-B851-5385A470B8A1}" dt="2023-04-26T07:50:10.246" v="955" actId="478"/>
          <ac:spMkLst>
            <pc:docMk/>
            <pc:sldMk cId="3628077705" sldId="582"/>
            <ac:spMk id="2" creationId="{00000000-0000-0000-0000-000000000000}"/>
          </ac:spMkLst>
        </pc:spChg>
        <pc:spChg chg="mod">
          <ac:chgData name="Pozdilek Martin" userId="967d64a5-56f2-47b2-8dcf-baade8ab1549" providerId="ADAL" clId="{06D8043D-EBC2-4FF8-B851-5385A470B8A1}" dt="2023-04-26T08:24:36.995" v="1311" actId="20577"/>
          <ac:spMkLst>
            <pc:docMk/>
            <pc:sldMk cId="3628077705" sldId="582"/>
            <ac:spMk id="3" creationId="{00000000-0000-0000-0000-000000000000}"/>
          </ac:spMkLst>
        </pc:spChg>
        <pc:spChg chg="mod">
          <ac:chgData name="Pozdilek Martin" userId="967d64a5-56f2-47b2-8dcf-baade8ab1549" providerId="ADAL" clId="{06D8043D-EBC2-4FF8-B851-5385A470B8A1}" dt="2023-04-26T07:43:14.143" v="849"/>
          <ac:spMkLst>
            <pc:docMk/>
            <pc:sldMk cId="3628077705" sldId="582"/>
            <ac:spMk id="5" creationId="{04513452-223D-1729-926E-93844D0C6050}"/>
          </ac:spMkLst>
        </pc:spChg>
        <pc:spChg chg="mod">
          <ac:chgData name="Pozdilek Martin" userId="967d64a5-56f2-47b2-8dcf-baade8ab1549" providerId="ADAL" clId="{06D8043D-EBC2-4FF8-B851-5385A470B8A1}" dt="2023-04-26T07:43:14.143" v="849"/>
          <ac:spMkLst>
            <pc:docMk/>
            <pc:sldMk cId="3628077705" sldId="582"/>
            <ac:spMk id="6" creationId="{7EEDDB8B-84C0-4D86-72A6-BDDEC05B0538}"/>
          </ac:spMkLst>
        </pc:spChg>
        <pc:spChg chg="mod">
          <ac:chgData name="Pozdilek Martin" userId="967d64a5-56f2-47b2-8dcf-baade8ab1549" providerId="ADAL" clId="{06D8043D-EBC2-4FF8-B851-5385A470B8A1}" dt="2023-04-26T07:43:14.143" v="849"/>
          <ac:spMkLst>
            <pc:docMk/>
            <pc:sldMk cId="3628077705" sldId="582"/>
            <ac:spMk id="7" creationId="{F03CCEF6-E57E-1F63-658B-CB51C91ADDB0}"/>
          </ac:spMkLst>
        </pc:spChg>
        <pc:spChg chg="mod">
          <ac:chgData name="Pozdilek Martin" userId="967d64a5-56f2-47b2-8dcf-baade8ab1549" providerId="ADAL" clId="{06D8043D-EBC2-4FF8-B851-5385A470B8A1}" dt="2023-04-26T07:43:14.143" v="849"/>
          <ac:spMkLst>
            <pc:docMk/>
            <pc:sldMk cId="3628077705" sldId="582"/>
            <ac:spMk id="8" creationId="{92A9FCCF-BB28-2533-A0F2-0E9C6AB0CBBC}"/>
          </ac:spMkLst>
        </pc:spChg>
        <pc:spChg chg="mod">
          <ac:chgData name="Pozdilek Martin" userId="967d64a5-56f2-47b2-8dcf-baade8ab1549" providerId="ADAL" clId="{06D8043D-EBC2-4FF8-B851-5385A470B8A1}" dt="2023-04-26T07:43:14.143" v="849"/>
          <ac:spMkLst>
            <pc:docMk/>
            <pc:sldMk cId="3628077705" sldId="582"/>
            <ac:spMk id="9" creationId="{69D61F91-47F8-907D-D9B8-9E1B7A61DC54}"/>
          </ac:spMkLst>
        </pc:spChg>
        <pc:spChg chg="mod">
          <ac:chgData name="Pozdilek Martin" userId="967d64a5-56f2-47b2-8dcf-baade8ab1549" providerId="ADAL" clId="{06D8043D-EBC2-4FF8-B851-5385A470B8A1}" dt="2023-04-26T07:43:14.143" v="849"/>
          <ac:spMkLst>
            <pc:docMk/>
            <pc:sldMk cId="3628077705" sldId="582"/>
            <ac:spMk id="10" creationId="{B828ED4C-E46B-6BE2-C3CB-F0DA87FA7C64}"/>
          </ac:spMkLst>
        </pc:spChg>
        <pc:spChg chg="mod">
          <ac:chgData name="Pozdilek Martin" userId="967d64a5-56f2-47b2-8dcf-baade8ab1549" providerId="ADAL" clId="{06D8043D-EBC2-4FF8-B851-5385A470B8A1}" dt="2023-04-26T07:43:35.414" v="853" actId="6549"/>
          <ac:spMkLst>
            <pc:docMk/>
            <pc:sldMk cId="3628077705" sldId="582"/>
            <ac:spMk id="11" creationId="{5AA5FE11-CADB-D270-2231-791089B1245F}"/>
          </ac:spMkLst>
        </pc:spChg>
        <pc:spChg chg="mod">
          <ac:chgData name="Pozdilek Martin" userId="967d64a5-56f2-47b2-8dcf-baade8ab1549" providerId="ADAL" clId="{06D8043D-EBC2-4FF8-B851-5385A470B8A1}" dt="2023-04-26T07:43:14.143" v="849"/>
          <ac:spMkLst>
            <pc:docMk/>
            <pc:sldMk cId="3628077705" sldId="582"/>
            <ac:spMk id="12" creationId="{76FC213E-89F6-7704-F8EB-6177C3746E93}"/>
          </ac:spMkLst>
        </pc:spChg>
        <pc:spChg chg="mod">
          <ac:chgData name="Pozdilek Martin" userId="967d64a5-56f2-47b2-8dcf-baade8ab1549" providerId="ADAL" clId="{06D8043D-EBC2-4FF8-B851-5385A470B8A1}" dt="2023-04-26T07:43:14.143" v="849"/>
          <ac:spMkLst>
            <pc:docMk/>
            <pc:sldMk cId="3628077705" sldId="582"/>
            <ac:spMk id="13" creationId="{562CCBDA-02BE-89DB-74D2-CB2FF77CE945}"/>
          </ac:spMkLst>
        </pc:spChg>
        <pc:spChg chg="mod">
          <ac:chgData name="Pozdilek Martin" userId="967d64a5-56f2-47b2-8dcf-baade8ab1549" providerId="ADAL" clId="{06D8043D-EBC2-4FF8-B851-5385A470B8A1}" dt="2023-04-26T07:48:52.648" v="954"/>
          <ac:spMkLst>
            <pc:docMk/>
            <pc:sldMk cId="3628077705" sldId="582"/>
            <ac:spMk id="27" creationId="{F705761D-B0EA-94EF-5DAB-69CC8AB189DE}"/>
          </ac:spMkLst>
        </pc:spChg>
        <pc:spChg chg="mod">
          <ac:chgData name="Pozdilek Martin" userId="967d64a5-56f2-47b2-8dcf-baade8ab1549" providerId="ADAL" clId="{06D8043D-EBC2-4FF8-B851-5385A470B8A1}" dt="2023-04-26T07:52:55.015" v="984"/>
          <ac:spMkLst>
            <pc:docMk/>
            <pc:sldMk cId="3628077705" sldId="582"/>
            <ac:spMk id="28" creationId="{B68BF2A2-ABA3-D2B4-2C4D-E53589151FFB}"/>
          </ac:spMkLst>
        </pc:spChg>
        <pc:spChg chg="mod">
          <ac:chgData name="Pozdilek Martin" userId="967d64a5-56f2-47b2-8dcf-baade8ab1549" providerId="ADAL" clId="{06D8043D-EBC2-4FF8-B851-5385A470B8A1}" dt="2023-04-26T07:53:00.697" v="985"/>
          <ac:spMkLst>
            <pc:docMk/>
            <pc:sldMk cId="3628077705" sldId="582"/>
            <ac:spMk id="29" creationId="{FBBAB8F3-2FF9-1C28-7BE1-B48BA8A7F8EE}"/>
          </ac:spMkLst>
        </pc:spChg>
        <pc:spChg chg="mod">
          <ac:chgData name="Pozdilek Martin" userId="967d64a5-56f2-47b2-8dcf-baade8ab1549" providerId="ADAL" clId="{06D8043D-EBC2-4FF8-B851-5385A470B8A1}" dt="2023-04-26T07:48:52.648" v="954"/>
          <ac:spMkLst>
            <pc:docMk/>
            <pc:sldMk cId="3628077705" sldId="582"/>
            <ac:spMk id="56" creationId="{E6E79118-E387-6F12-9195-BF57140A0912}"/>
          </ac:spMkLst>
        </pc:spChg>
        <pc:spChg chg="mod">
          <ac:chgData name="Pozdilek Martin" userId="967d64a5-56f2-47b2-8dcf-baade8ab1549" providerId="ADAL" clId="{06D8043D-EBC2-4FF8-B851-5385A470B8A1}" dt="2023-04-26T07:52:44.108" v="982"/>
          <ac:spMkLst>
            <pc:docMk/>
            <pc:sldMk cId="3628077705" sldId="582"/>
            <ac:spMk id="57" creationId="{17FB505A-9C86-B9D0-0B56-4B8100E1AF7A}"/>
          </ac:spMkLst>
        </pc:spChg>
        <pc:spChg chg="mod">
          <ac:chgData name="Pozdilek Martin" userId="967d64a5-56f2-47b2-8dcf-baade8ab1549" providerId="ADAL" clId="{06D8043D-EBC2-4FF8-B851-5385A470B8A1}" dt="2023-04-26T07:52:48.931" v="983"/>
          <ac:spMkLst>
            <pc:docMk/>
            <pc:sldMk cId="3628077705" sldId="582"/>
            <ac:spMk id="58" creationId="{8991D6F8-741C-B0C0-356C-BFCA30E0FBE5}"/>
          </ac:spMkLst>
        </pc:spChg>
        <pc:spChg chg="mod">
          <ac:chgData name="Pozdilek Martin" userId="967d64a5-56f2-47b2-8dcf-baade8ab1549" providerId="ADAL" clId="{06D8043D-EBC2-4FF8-B851-5385A470B8A1}" dt="2023-04-26T07:52:18.232" v="981" actId="20577"/>
          <ac:spMkLst>
            <pc:docMk/>
            <pc:sldMk cId="3628077705" sldId="582"/>
            <ac:spMk id="59" creationId="{7DDD7174-9548-A5DB-F1FB-BFE16FCC02A3}"/>
          </ac:spMkLst>
        </pc:spChg>
        <pc:spChg chg="mod">
          <ac:chgData name="Pozdilek Martin" userId="967d64a5-56f2-47b2-8dcf-baade8ab1549" providerId="ADAL" clId="{06D8043D-EBC2-4FF8-B851-5385A470B8A1}" dt="2023-04-26T07:48:52.648" v="954"/>
          <ac:spMkLst>
            <pc:docMk/>
            <pc:sldMk cId="3628077705" sldId="582"/>
            <ac:spMk id="60" creationId="{8052879F-8167-5C93-8CE1-6FBE1A19DF1E}"/>
          </ac:spMkLst>
        </pc:spChg>
        <pc:spChg chg="mod">
          <ac:chgData name="Pozdilek Martin" userId="967d64a5-56f2-47b2-8dcf-baade8ab1549" providerId="ADAL" clId="{06D8043D-EBC2-4FF8-B851-5385A470B8A1}" dt="2023-04-26T07:48:52.648" v="954"/>
          <ac:spMkLst>
            <pc:docMk/>
            <pc:sldMk cId="3628077705" sldId="582"/>
            <ac:spMk id="61" creationId="{A0B3BE16-125D-B9C3-4DF4-953B72777E4C}"/>
          </ac:spMkLst>
        </pc:spChg>
        <pc:spChg chg="add del mod">
          <ac:chgData name="Pozdilek Martin" userId="967d64a5-56f2-47b2-8dcf-baade8ab1549" providerId="ADAL" clId="{06D8043D-EBC2-4FF8-B851-5385A470B8A1}" dt="2023-04-26T07:50:13.232" v="956" actId="478"/>
          <ac:spMkLst>
            <pc:docMk/>
            <pc:sldMk cId="3628077705" sldId="582"/>
            <ac:spMk id="74" creationId="{219D9F48-022C-32C4-7B79-D30766A31E3D}"/>
          </ac:spMkLst>
        </pc:spChg>
        <pc:spChg chg="add mod">
          <ac:chgData name="Pozdilek Martin" userId="967d64a5-56f2-47b2-8dcf-baade8ab1549" providerId="ADAL" clId="{06D8043D-EBC2-4FF8-B851-5385A470B8A1}" dt="2023-04-26T07:50:13.451" v="957"/>
          <ac:spMkLst>
            <pc:docMk/>
            <pc:sldMk cId="3628077705" sldId="582"/>
            <ac:spMk id="75" creationId="{78B1D6A9-47A6-D84A-B7FF-2E5497EBC4D3}"/>
          </ac:spMkLst>
        </pc:spChg>
        <pc:spChg chg="mod">
          <ac:chgData name="Pozdilek Martin" userId="967d64a5-56f2-47b2-8dcf-baade8ab1549" providerId="ADAL" clId="{06D8043D-EBC2-4FF8-B851-5385A470B8A1}" dt="2023-04-26T08:15:33.101" v="1126"/>
          <ac:spMkLst>
            <pc:docMk/>
            <pc:sldMk cId="3628077705" sldId="582"/>
            <ac:spMk id="83" creationId="{65E3C39A-C9AF-8723-0D24-7A3883CCFA95}"/>
          </ac:spMkLst>
        </pc:spChg>
        <pc:spChg chg="mod">
          <ac:chgData name="Pozdilek Martin" userId="967d64a5-56f2-47b2-8dcf-baade8ab1549" providerId="ADAL" clId="{06D8043D-EBC2-4FF8-B851-5385A470B8A1}" dt="2023-04-26T08:15:33.101" v="1126"/>
          <ac:spMkLst>
            <pc:docMk/>
            <pc:sldMk cId="3628077705" sldId="582"/>
            <ac:spMk id="91" creationId="{00CB9324-D193-AC40-2396-1B6380F9F12B}"/>
          </ac:spMkLst>
        </pc:spChg>
        <pc:grpChg chg="add del mod">
          <ac:chgData name="Pozdilek Martin" userId="967d64a5-56f2-47b2-8dcf-baade8ab1549" providerId="ADAL" clId="{06D8043D-EBC2-4FF8-B851-5385A470B8A1}" dt="2023-04-26T07:48:52.377" v="953" actId="478"/>
          <ac:grpSpMkLst>
            <pc:docMk/>
            <pc:sldMk cId="3628077705" sldId="582"/>
            <ac:grpSpMk id="4" creationId="{C0B70CDF-2423-19B2-DD13-E8EF73A3F072}"/>
          </ac:grpSpMkLst>
        </pc:grpChg>
        <pc:grpChg chg="add mod">
          <ac:chgData name="Pozdilek Martin" userId="967d64a5-56f2-47b2-8dcf-baade8ab1549" providerId="ADAL" clId="{06D8043D-EBC2-4FF8-B851-5385A470B8A1}" dt="2023-04-26T08:24:27.558" v="1310" actId="1076"/>
          <ac:grpSpMkLst>
            <pc:docMk/>
            <pc:sldMk cId="3628077705" sldId="582"/>
            <ac:grpSpMk id="26" creationId="{E43ECEA8-7B03-D95D-A5AA-27CE4DA382A7}"/>
          </ac:grpSpMkLst>
        </pc:grpChg>
        <pc:grpChg chg="del mod">
          <ac:chgData name="Pozdilek Martin" userId="967d64a5-56f2-47b2-8dcf-baade8ab1549" providerId="ADAL" clId="{06D8043D-EBC2-4FF8-B851-5385A470B8A1}" dt="2023-04-26T08:03:31.485" v="987" actId="478"/>
          <ac:grpSpMkLst>
            <pc:docMk/>
            <pc:sldMk cId="3628077705" sldId="582"/>
            <ac:grpSpMk id="30" creationId="{00000000-0000-0000-0000-000000000000}"/>
          </ac:grpSpMkLst>
        </pc:grpChg>
        <pc:grpChg chg="add mod">
          <ac:chgData name="Pozdilek Martin" userId="967d64a5-56f2-47b2-8dcf-baade8ab1549" providerId="ADAL" clId="{06D8043D-EBC2-4FF8-B851-5385A470B8A1}" dt="2023-04-26T08:23:23.022" v="1273" actId="1076"/>
          <ac:grpSpMkLst>
            <pc:docMk/>
            <pc:sldMk cId="3628077705" sldId="582"/>
            <ac:grpSpMk id="82" creationId="{988E052D-61AF-4C3A-0418-78B0B39C0D9F}"/>
          </ac:grpSpMkLst>
        </pc:grpChg>
        <pc:picChg chg="add del mod">
          <ac:chgData name="Pozdilek Martin" userId="967d64a5-56f2-47b2-8dcf-baade8ab1549" providerId="ADAL" clId="{06D8043D-EBC2-4FF8-B851-5385A470B8A1}" dt="2023-04-26T08:15:32.670" v="1125" actId="478"/>
          <ac:picMkLst>
            <pc:docMk/>
            <pc:sldMk cId="3628077705" sldId="582"/>
            <ac:picMk id="80" creationId="{9E87E014-7D1D-F35F-52DA-EEC977E2E8AA}"/>
          </ac:picMkLst>
        </pc:picChg>
        <pc:picChg chg="add mod ord">
          <ac:chgData name="Pozdilek Martin" userId="967d64a5-56f2-47b2-8dcf-baade8ab1549" providerId="ADAL" clId="{06D8043D-EBC2-4FF8-B851-5385A470B8A1}" dt="2023-04-26T08:23:27.642" v="1274" actId="167"/>
          <ac:picMkLst>
            <pc:docMk/>
            <pc:sldMk cId="3628077705" sldId="582"/>
            <ac:picMk id="81" creationId="{79712CBF-43BD-147C-EA4F-9F7ED8A17DAD}"/>
          </ac:picMkLst>
        </pc:picChg>
        <pc:cxnChg chg="mod">
          <ac:chgData name="Pozdilek Martin" userId="967d64a5-56f2-47b2-8dcf-baade8ab1549" providerId="ADAL" clId="{06D8043D-EBC2-4FF8-B851-5385A470B8A1}" dt="2023-04-26T07:48:52.377" v="953" actId="478"/>
          <ac:cxnSpMkLst>
            <pc:docMk/>
            <pc:sldMk cId="3628077705" sldId="582"/>
            <ac:cxnSpMk id="14" creationId="{6B2BF26A-995D-DFEA-F4E8-D4713D4603C4}"/>
          </ac:cxnSpMkLst>
        </pc:cxnChg>
        <pc:cxnChg chg="mod">
          <ac:chgData name="Pozdilek Martin" userId="967d64a5-56f2-47b2-8dcf-baade8ab1549" providerId="ADAL" clId="{06D8043D-EBC2-4FF8-B851-5385A470B8A1}" dt="2023-04-26T07:48:52.377" v="953" actId="478"/>
          <ac:cxnSpMkLst>
            <pc:docMk/>
            <pc:sldMk cId="3628077705" sldId="582"/>
            <ac:cxnSpMk id="15" creationId="{EF1FAFBD-5FB1-493D-93AB-0F6F1C041B2F}"/>
          </ac:cxnSpMkLst>
        </pc:cxnChg>
        <pc:cxnChg chg="mod">
          <ac:chgData name="Pozdilek Martin" userId="967d64a5-56f2-47b2-8dcf-baade8ab1549" providerId="ADAL" clId="{06D8043D-EBC2-4FF8-B851-5385A470B8A1}" dt="2023-04-26T07:48:52.377" v="953" actId="478"/>
          <ac:cxnSpMkLst>
            <pc:docMk/>
            <pc:sldMk cId="3628077705" sldId="582"/>
            <ac:cxnSpMk id="16" creationId="{975305C8-EBDA-D25E-F371-FDA17321C913}"/>
          </ac:cxnSpMkLst>
        </pc:cxnChg>
        <pc:cxnChg chg="mod">
          <ac:chgData name="Pozdilek Martin" userId="967d64a5-56f2-47b2-8dcf-baade8ab1549" providerId="ADAL" clId="{06D8043D-EBC2-4FF8-B851-5385A470B8A1}" dt="2023-04-26T07:48:52.377" v="953" actId="478"/>
          <ac:cxnSpMkLst>
            <pc:docMk/>
            <pc:sldMk cId="3628077705" sldId="582"/>
            <ac:cxnSpMk id="17" creationId="{A29F19BB-E345-891D-9356-15E486B60098}"/>
          </ac:cxnSpMkLst>
        </pc:cxnChg>
        <pc:cxnChg chg="mod">
          <ac:chgData name="Pozdilek Martin" userId="967d64a5-56f2-47b2-8dcf-baade8ab1549" providerId="ADAL" clId="{06D8043D-EBC2-4FF8-B851-5385A470B8A1}" dt="2023-04-26T07:48:52.377" v="953" actId="478"/>
          <ac:cxnSpMkLst>
            <pc:docMk/>
            <pc:sldMk cId="3628077705" sldId="582"/>
            <ac:cxnSpMk id="18" creationId="{95C01F39-8A50-B73C-AA62-0ACD3E1AF8CD}"/>
          </ac:cxnSpMkLst>
        </pc:cxnChg>
        <pc:cxnChg chg="mod">
          <ac:chgData name="Pozdilek Martin" userId="967d64a5-56f2-47b2-8dcf-baade8ab1549" providerId="ADAL" clId="{06D8043D-EBC2-4FF8-B851-5385A470B8A1}" dt="2023-04-26T07:48:52.377" v="953" actId="478"/>
          <ac:cxnSpMkLst>
            <pc:docMk/>
            <pc:sldMk cId="3628077705" sldId="582"/>
            <ac:cxnSpMk id="19" creationId="{045125E5-C85F-23C2-9666-7F3A68EAE4AD}"/>
          </ac:cxnSpMkLst>
        </pc:cxnChg>
        <pc:cxnChg chg="mod">
          <ac:chgData name="Pozdilek Martin" userId="967d64a5-56f2-47b2-8dcf-baade8ab1549" providerId="ADAL" clId="{06D8043D-EBC2-4FF8-B851-5385A470B8A1}" dt="2023-04-26T07:48:52.377" v="953" actId="478"/>
          <ac:cxnSpMkLst>
            <pc:docMk/>
            <pc:sldMk cId="3628077705" sldId="582"/>
            <ac:cxnSpMk id="20" creationId="{D9EE7994-03AB-2184-A3EC-AF839AFAE235}"/>
          </ac:cxnSpMkLst>
        </pc:cxnChg>
        <pc:cxnChg chg="mod">
          <ac:chgData name="Pozdilek Martin" userId="967d64a5-56f2-47b2-8dcf-baade8ab1549" providerId="ADAL" clId="{06D8043D-EBC2-4FF8-B851-5385A470B8A1}" dt="2023-04-26T07:48:52.377" v="953" actId="478"/>
          <ac:cxnSpMkLst>
            <pc:docMk/>
            <pc:sldMk cId="3628077705" sldId="582"/>
            <ac:cxnSpMk id="21" creationId="{41FD2923-97F7-457A-818E-CF5D4B043AAA}"/>
          </ac:cxnSpMkLst>
        </pc:cxnChg>
        <pc:cxnChg chg="mod">
          <ac:chgData name="Pozdilek Martin" userId="967d64a5-56f2-47b2-8dcf-baade8ab1549" providerId="ADAL" clId="{06D8043D-EBC2-4FF8-B851-5385A470B8A1}" dt="2023-04-26T07:48:52.377" v="953" actId="478"/>
          <ac:cxnSpMkLst>
            <pc:docMk/>
            <pc:sldMk cId="3628077705" sldId="582"/>
            <ac:cxnSpMk id="22" creationId="{070755CC-6BA1-58D1-469C-5D50313167BE}"/>
          </ac:cxnSpMkLst>
        </pc:cxnChg>
        <pc:cxnChg chg="mod">
          <ac:chgData name="Pozdilek Martin" userId="967d64a5-56f2-47b2-8dcf-baade8ab1549" providerId="ADAL" clId="{06D8043D-EBC2-4FF8-B851-5385A470B8A1}" dt="2023-04-26T07:48:52.377" v="953" actId="478"/>
          <ac:cxnSpMkLst>
            <pc:docMk/>
            <pc:sldMk cId="3628077705" sldId="582"/>
            <ac:cxnSpMk id="23" creationId="{23FB68FB-FA95-C92C-EADE-42719918A7A1}"/>
          </ac:cxnSpMkLst>
        </pc:cxnChg>
        <pc:cxnChg chg="mod">
          <ac:chgData name="Pozdilek Martin" userId="967d64a5-56f2-47b2-8dcf-baade8ab1549" providerId="ADAL" clId="{06D8043D-EBC2-4FF8-B851-5385A470B8A1}" dt="2023-04-26T07:48:52.377" v="953" actId="478"/>
          <ac:cxnSpMkLst>
            <pc:docMk/>
            <pc:sldMk cId="3628077705" sldId="582"/>
            <ac:cxnSpMk id="24" creationId="{71D3505C-B04E-2771-F072-83AD1903FE91}"/>
          </ac:cxnSpMkLst>
        </pc:cxnChg>
        <pc:cxnChg chg="mod">
          <ac:chgData name="Pozdilek Martin" userId="967d64a5-56f2-47b2-8dcf-baade8ab1549" providerId="ADAL" clId="{06D8043D-EBC2-4FF8-B851-5385A470B8A1}" dt="2023-04-26T07:48:52.377" v="953" actId="478"/>
          <ac:cxnSpMkLst>
            <pc:docMk/>
            <pc:sldMk cId="3628077705" sldId="582"/>
            <ac:cxnSpMk id="25" creationId="{3F77121B-96F0-71E2-85C1-1DDFC4808587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41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42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44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45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46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47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48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49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50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51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52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53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54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8:03:31.485" v="987" actId="478"/>
          <ac:cxnSpMkLst>
            <pc:docMk/>
            <pc:sldMk cId="3628077705" sldId="582"/>
            <ac:cxnSpMk id="55" creationId="{00000000-0000-0000-0000-000000000000}"/>
          </ac:cxnSpMkLst>
        </pc:cxnChg>
        <pc:cxnChg chg="mod">
          <ac:chgData name="Pozdilek Martin" userId="967d64a5-56f2-47b2-8dcf-baade8ab1549" providerId="ADAL" clId="{06D8043D-EBC2-4FF8-B851-5385A470B8A1}" dt="2023-04-26T07:48:52.648" v="954"/>
          <ac:cxnSpMkLst>
            <pc:docMk/>
            <pc:sldMk cId="3628077705" sldId="582"/>
            <ac:cxnSpMk id="62" creationId="{AE91B971-3BB4-E060-17E7-F83D717363BA}"/>
          </ac:cxnSpMkLst>
        </pc:cxnChg>
        <pc:cxnChg chg="mod">
          <ac:chgData name="Pozdilek Martin" userId="967d64a5-56f2-47b2-8dcf-baade8ab1549" providerId="ADAL" clId="{06D8043D-EBC2-4FF8-B851-5385A470B8A1}" dt="2023-04-26T07:48:52.648" v="954"/>
          <ac:cxnSpMkLst>
            <pc:docMk/>
            <pc:sldMk cId="3628077705" sldId="582"/>
            <ac:cxnSpMk id="63" creationId="{9B83835C-9E93-75A1-B0B0-C5E19AF6A490}"/>
          </ac:cxnSpMkLst>
        </pc:cxnChg>
        <pc:cxnChg chg="mod">
          <ac:chgData name="Pozdilek Martin" userId="967d64a5-56f2-47b2-8dcf-baade8ab1549" providerId="ADAL" clId="{06D8043D-EBC2-4FF8-B851-5385A470B8A1}" dt="2023-04-26T07:48:52.648" v="954"/>
          <ac:cxnSpMkLst>
            <pc:docMk/>
            <pc:sldMk cId="3628077705" sldId="582"/>
            <ac:cxnSpMk id="64" creationId="{D526AEF6-1DFD-6D03-2805-3A6C7C01474B}"/>
          </ac:cxnSpMkLst>
        </pc:cxnChg>
        <pc:cxnChg chg="mod">
          <ac:chgData name="Pozdilek Martin" userId="967d64a5-56f2-47b2-8dcf-baade8ab1549" providerId="ADAL" clId="{06D8043D-EBC2-4FF8-B851-5385A470B8A1}" dt="2023-04-26T07:48:52.648" v="954"/>
          <ac:cxnSpMkLst>
            <pc:docMk/>
            <pc:sldMk cId="3628077705" sldId="582"/>
            <ac:cxnSpMk id="65" creationId="{E1868C45-3F38-0843-0242-66E2F0288451}"/>
          </ac:cxnSpMkLst>
        </pc:cxnChg>
        <pc:cxnChg chg="mod">
          <ac:chgData name="Pozdilek Martin" userId="967d64a5-56f2-47b2-8dcf-baade8ab1549" providerId="ADAL" clId="{06D8043D-EBC2-4FF8-B851-5385A470B8A1}" dt="2023-04-26T07:48:52.648" v="954"/>
          <ac:cxnSpMkLst>
            <pc:docMk/>
            <pc:sldMk cId="3628077705" sldId="582"/>
            <ac:cxnSpMk id="66" creationId="{E4DF08C6-57AE-3FA5-5822-8088530D28DD}"/>
          </ac:cxnSpMkLst>
        </pc:cxnChg>
        <pc:cxnChg chg="mod">
          <ac:chgData name="Pozdilek Martin" userId="967d64a5-56f2-47b2-8dcf-baade8ab1549" providerId="ADAL" clId="{06D8043D-EBC2-4FF8-B851-5385A470B8A1}" dt="2023-04-26T07:48:52.648" v="954"/>
          <ac:cxnSpMkLst>
            <pc:docMk/>
            <pc:sldMk cId="3628077705" sldId="582"/>
            <ac:cxnSpMk id="67" creationId="{9E610A1F-5EDA-74AB-A726-B50D85107F2A}"/>
          </ac:cxnSpMkLst>
        </pc:cxnChg>
        <pc:cxnChg chg="mod">
          <ac:chgData name="Pozdilek Martin" userId="967d64a5-56f2-47b2-8dcf-baade8ab1549" providerId="ADAL" clId="{06D8043D-EBC2-4FF8-B851-5385A470B8A1}" dt="2023-04-26T07:48:52.648" v="954"/>
          <ac:cxnSpMkLst>
            <pc:docMk/>
            <pc:sldMk cId="3628077705" sldId="582"/>
            <ac:cxnSpMk id="68" creationId="{96D588F8-317F-2E48-EF24-D0D2B4B6FD30}"/>
          </ac:cxnSpMkLst>
        </pc:cxnChg>
        <pc:cxnChg chg="mod">
          <ac:chgData name="Pozdilek Martin" userId="967d64a5-56f2-47b2-8dcf-baade8ab1549" providerId="ADAL" clId="{06D8043D-EBC2-4FF8-B851-5385A470B8A1}" dt="2023-04-26T07:52:15.673" v="980" actId="14100"/>
          <ac:cxnSpMkLst>
            <pc:docMk/>
            <pc:sldMk cId="3628077705" sldId="582"/>
            <ac:cxnSpMk id="69" creationId="{F90D0787-C206-8567-6E79-D8222089A57A}"/>
          </ac:cxnSpMkLst>
        </pc:cxnChg>
        <pc:cxnChg chg="mod">
          <ac:chgData name="Pozdilek Martin" userId="967d64a5-56f2-47b2-8dcf-baade8ab1549" providerId="ADAL" clId="{06D8043D-EBC2-4FF8-B851-5385A470B8A1}" dt="2023-04-26T07:48:52.648" v="954"/>
          <ac:cxnSpMkLst>
            <pc:docMk/>
            <pc:sldMk cId="3628077705" sldId="582"/>
            <ac:cxnSpMk id="70" creationId="{67E013B8-1952-1C88-B63D-A96FDC369794}"/>
          </ac:cxnSpMkLst>
        </pc:cxnChg>
        <pc:cxnChg chg="mod">
          <ac:chgData name="Pozdilek Martin" userId="967d64a5-56f2-47b2-8dcf-baade8ab1549" providerId="ADAL" clId="{06D8043D-EBC2-4FF8-B851-5385A470B8A1}" dt="2023-04-26T07:48:52.648" v="954"/>
          <ac:cxnSpMkLst>
            <pc:docMk/>
            <pc:sldMk cId="3628077705" sldId="582"/>
            <ac:cxnSpMk id="71" creationId="{DA3E2752-89B9-8236-20E5-5DB3EBDB17F4}"/>
          </ac:cxnSpMkLst>
        </pc:cxnChg>
        <pc:cxnChg chg="mod">
          <ac:chgData name="Pozdilek Martin" userId="967d64a5-56f2-47b2-8dcf-baade8ab1549" providerId="ADAL" clId="{06D8043D-EBC2-4FF8-B851-5385A470B8A1}" dt="2023-04-26T07:48:52.648" v="954"/>
          <ac:cxnSpMkLst>
            <pc:docMk/>
            <pc:sldMk cId="3628077705" sldId="582"/>
            <ac:cxnSpMk id="72" creationId="{48113443-54CB-1580-6DFE-954F752B3121}"/>
          </ac:cxnSpMkLst>
        </pc:cxnChg>
        <pc:cxnChg chg="mod">
          <ac:chgData name="Pozdilek Martin" userId="967d64a5-56f2-47b2-8dcf-baade8ab1549" providerId="ADAL" clId="{06D8043D-EBC2-4FF8-B851-5385A470B8A1}" dt="2023-04-26T07:52:15.673" v="980" actId="14100"/>
          <ac:cxnSpMkLst>
            <pc:docMk/>
            <pc:sldMk cId="3628077705" sldId="582"/>
            <ac:cxnSpMk id="73" creationId="{77A8DC00-22CA-F96E-E3C1-0838ECDE8107}"/>
          </ac:cxnSpMkLst>
        </pc:cxnChg>
        <pc:cxnChg chg="add mod">
          <ac:chgData name="Pozdilek Martin" userId="967d64a5-56f2-47b2-8dcf-baade8ab1549" providerId="ADAL" clId="{06D8043D-EBC2-4FF8-B851-5385A470B8A1}" dt="2023-04-26T07:51:59.353" v="979" actId="1076"/>
          <ac:cxnSpMkLst>
            <pc:docMk/>
            <pc:sldMk cId="3628077705" sldId="582"/>
            <ac:cxnSpMk id="76" creationId="{6F2B55C0-959B-69B4-8D96-51C36AC9B10C}"/>
          </ac:cxnSpMkLst>
        </pc:cxnChg>
        <pc:cxnChg chg="add mod">
          <ac:chgData name="Pozdilek Martin" userId="967d64a5-56f2-47b2-8dcf-baade8ab1549" providerId="ADAL" clId="{06D8043D-EBC2-4FF8-B851-5385A470B8A1}" dt="2023-04-26T07:51:59.353" v="979" actId="1076"/>
          <ac:cxnSpMkLst>
            <pc:docMk/>
            <pc:sldMk cId="3628077705" sldId="582"/>
            <ac:cxnSpMk id="77" creationId="{467111C6-F793-7D55-69A3-ACDCD6F3FD8B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84" creationId="{1F825B98-D658-CB96-8CE0-D2BB395B0A7C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85" creationId="{9790E35C-7412-F6D5-4FDA-269AF0EBEC49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86" creationId="{1003C409-A113-8377-6A12-0FA2BD3B81FC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87" creationId="{280CAC2A-F714-A8DA-70CF-4CA17BCC7411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88" creationId="{99333BEA-6A0D-48F4-E9D4-0A389630C589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89" creationId="{BBDD4D7D-38AD-CA46-1BFD-12ED31047E9A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90" creationId="{7B267ECF-BF3B-0DB8-E6FC-F4810077644A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92" creationId="{CE91F936-19B9-47CD-CDF0-FC4D506D9419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93" creationId="{4EEF9991-D314-A266-0A42-B3C98E72C3B2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94" creationId="{54D6A2ED-55AC-2422-26B1-478814B6D533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95" creationId="{E8BAF1BD-5AE0-71C4-D979-5CCDE4EC40E1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96" creationId="{F556F787-8E3B-9A8A-42A8-24138C881721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97" creationId="{85D986F2-785B-D4BB-088C-1F4CBB3000B6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98" creationId="{05EC721E-85C2-6100-211B-482F7FB771C2}"/>
          </ac:cxnSpMkLst>
        </pc:cxnChg>
        <pc:cxnChg chg="mod">
          <ac:chgData name="Pozdilek Martin" userId="967d64a5-56f2-47b2-8dcf-baade8ab1549" providerId="ADAL" clId="{06D8043D-EBC2-4FF8-B851-5385A470B8A1}" dt="2023-04-26T08:15:33.101" v="1126"/>
          <ac:cxnSpMkLst>
            <pc:docMk/>
            <pc:sldMk cId="3628077705" sldId="582"/>
            <ac:cxnSpMk id="99" creationId="{778830BD-4F5D-B9B1-51DB-DB25C7C1E4DE}"/>
          </ac:cxnSpMkLst>
        </pc:cxnChg>
      </pc:sldChg>
      <pc:sldChg chg="addSp delSp modSp mod">
        <pc:chgData name="Pozdilek Martin" userId="967d64a5-56f2-47b2-8dcf-baade8ab1549" providerId="ADAL" clId="{06D8043D-EBC2-4FF8-B851-5385A470B8A1}" dt="2023-04-26T07:48:40.632" v="952" actId="20577"/>
        <pc:sldMkLst>
          <pc:docMk/>
          <pc:sldMk cId="1482772860" sldId="583"/>
        </pc:sldMkLst>
        <pc:spChg chg="mod">
          <ac:chgData name="Pozdilek Martin" userId="967d64a5-56f2-47b2-8dcf-baade8ab1549" providerId="ADAL" clId="{06D8043D-EBC2-4FF8-B851-5385A470B8A1}" dt="2023-04-26T07:47:18.894" v="926" actId="20577"/>
          <ac:spMkLst>
            <pc:docMk/>
            <pc:sldMk cId="1482772860" sldId="583"/>
            <ac:spMk id="3" creationId="{00000000-0000-0000-0000-000000000000}"/>
          </ac:spMkLst>
        </pc:spChg>
        <pc:spChg chg="add del">
          <ac:chgData name="Pozdilek Martin" userId="967d64a5-56f2-47b2-8dcf-baade8ab1549" providerId="ADAL" clId="{06D8043D-EBC2-4FF8-B851-5385A470B8A1}" dt="2023-04-26T07:30:07.403" v="537" actId="22"/>
          <ac:spMkLst>
            <pc:docMk/>
            <pc:sldMk cId="1482772860" sldId="583"/>
            <ac:spMk id="5" creationId="{597C9A4B-26CF-9CFF-04B7-6D345B6BE050}"/>
          </ac:spMkLst>
        </pc:spChg>
        <pc:spChg chg="mod">
          <ac:chgData name="Pozdilek Martin" userId="967d64a5-56f2-47b2-8dcf-baade8ab1549" providerId="ADAL" clId="{06D8043D-EBC2-4FF8-B851-5385A470B8A1}" dt="2023-04-26T07:40:58.034" v="840" actId="20577"/>
          <ac:spMkLst>
            <pc:docMk/>
            <pc:sldMk cId="1482772860" sldId="583"/>
            <ac:spMk id="7" creationId="{10729BA8-AA08-958A-870B-ADE27C0B81B3}"/>
          </ac:spMkLst>
        </pc:spChg>
        <pc:spChg chg="mod">
          <ac:chgData name="Pozdilek Martin" userId="967d64a5-56f2-47b2-8dcf-baade8ab1549" providerId="ADAL" clId="{06D8043D-EBC2-4FF8-B851-5385A470B8A1}" dt="2023-04-26T07:47:58.335" v="928"/>
          <ac:spMkLst>
            <pc:docMk/>
            <pc:sldMk cId="1482772860" sldId="583"/>
            <ac:spMk id="8" creationId="{3FB833F8-B645-7889-8E63-B0DCE13A6408}"/>
          </ac:spMkLst>
        </pc:spChg>
        <pc:spChg chg="mod">
          <ac:chgData name="Pozdilek Martin" userId="967d64a5-56f2-47b2-8dcf-baade8ab1549" providerId="ADAL" clId="{06D8043D-EBC2-4FF8-B851-5385A470B8A1}" dt="2023-04-26T07:48:23.963" v="940" actId="20577"/>
          <ac:spMkLst>
            <pc:docMk/>
            <pc:sldMk cId="1482772860" sldId="583"/>
            <ac:spMk id="9" creationId="{342EE3E1-A584-E5C9-AB56-BD880EC05413}"/>
          </ac:spMkLst>
        </pc:spChg>
        <pc:spChg chg="mod">
          <ac:chgData name="Pozdilek Martin" userId="967d64a5-56f2-47b2-8dcf-baade8ab1549" providerId="ADAL" clId="{06D8043D-EBC2-4FF8-B851-5385A470B8A1}" dt="2023-04-26T07:41:00.693" v="841" actId="20577"/>
          <ac:spMkLst>
            <pc:docMk/>
            <pc:sldMk cId="1482772860" sldId="583"/>
            <ac:spMk id="10" creationId="{9185DA8D-DAA0-00EE-835F-999DDD36FB80}"/>
          </ac:spMkLst>
        </pc:spChg>
        <pc:spChg chg="mod">
          <ac:chgData name="Pozdilek Martin" userId="967d64a5-56f2-47b2-8dcf-baade8ab1549" providerId="ADAL" clId="{06D8043D-EBC2-4FF8-B851-5385A470B8A1}" dt="2023-04-26T07:48:12.146" v="932" actId="20577"/>
          <ac:spMkLst>
            <pc:docMk/>
            <pc:sldMk cId="1482772860" sldId="583"/>
            <ac:spMk id="11" creationId="{A2A98F6C-26F8-B2E0-6756-41FAFF5B166C}"/>
          </ac:spMkLst>
        </pc:spChg>
        <pc:spChg chg="mod">
          <ac:chgData name="Pozdilek Martin" userId="967d64a5-56f2-47b2-8dcf-baade8ab1549" providerId="ADAL" clId="{06D8043D-EBC2-4FF8-B851-5385A470B8A1}" dt="2023-04-26T07:48:33.740" v="948" actId="20577"/>
          <ac:spMkLst>
            <pc:docMk/>
            <pc:sldMk cId="1482772860" sldId="583"/>
            <ac:spMk id="12" creationId="{7CEF4A1A-ACB0-A610-544C-C55A35B742B8}"/>
          </ac:spMkLst>
        </pc:spChg>
        <pc:spChg chg="mod">
          <ac:chgData name="Pozdilek Martin" userId="967d64a5-56f2-47b2-8dcf-baade8ab1549" providerId="ADAL" clId="{06D8043D-EBC2-4FF8-B851-5385A470B8A1}" dt="2023-04-26T07:48:40.632" v="952" actId="20577"/>
          <ac:spMkLst>
            <pc:docMk/>
            <pc:sldMk cId="1482772860" sldId="583"/>
            <ac:spMk id="13" creationId="{994C2647-7F48-1BB7-F032-1B851861C1A7}"/>
          </ac:spMkLst>
        </pc:spChg>
        <pc:spChg chg="del mod">
          <ac:chgData name="Pozdilek Martin" userId="967d64a5-56f2-47b2-8dcf-baade8ab1549" providerId="ADAL" clId="{06D8043D-EBC2-4FF8-B851-5385A470B8A1}" dt="2023-04-26T07:37:56.592" v="800" actId="478"/>
          <ac:spMkLst>
            <pc:docMk/>
            <pc:sldMk cId="1482772860" sldId="583"/>
            <ac:spMk id="14" creationId="{EDF16275-B4B7-3BE2-E70A-3E19EA2A9230}"/>
          </ac:spMkLst>
        </pc:spChg>
        <pc:spChg chg="mod">
          <ac:chgData name="Pozdilek Martin" userId="967d64a5-56f2-47b2-8dcf-baade8ab1549" providerId="ADAL" clId="{06D8043D-EBC2-4FF8-B851-5385A470B8A1}" dt="2023-04-26T07:46:44.145" v="913" actId="20577"/>
          <ac:spMkLst>
            <pc:docMk/>
            <pc:sldMk cId="1482772860" sldId="583"/>
            <ac:spMk id="15" creationId="{631F3D9C-7C5C-2339-6800-FCDB06DAE5BE}"/>
          </ac:spMkLst>
        </pc:spChg>
        <pc:spChg chg="mod">
          <ac:chgData name="Pozdilek Martin" userId="967d64a5-56f2-47b2-8dcf-baade8ab1549" providerId="ADAL" clId="{06D8043D-EBC2-4FF8-B851-5385A470B8A1}" dt="2023-04-26T07:46:53.557" v="917" actId="20577"/>
          <ac:spMkLst>
            <pc:docMk/>
            <pc:sldMk cId="1482772860" sldId="583"/>
            <ac:spMk id="16" creationId="{5BB08635-FC1B-C6EB-8466-534D802D195A}"/>
          </ac:spMkLst>
        </pc:spChg>
        <pc:spChg chg="add mod">
          <ac:chgData name="Pozdilek Martin" userId="967d64a5-56f2-47b2-8dcf-baade8ab1549" providerId="ADAL" clId="{06D8043D-EBC2-4FF8-B851-5385A470B8A1}" dt="2023-04-26T07:36:13.705" v="765" actId="1076"/>
          <ac:spMkLst>
            <pc:docMk/>
            <pc:sldMk cId="1482772860" sldId="583"/>
            <ac:spMk id="32" creationId="{4D943DF3-443E-17F6-C307-5F7BFFE92B45}"/>
          </ac:spMkLst>
        </pc:spChg>
        <pc:grpChg chg="add mod">
          <ac:chgData name="Pozdilek Martin" userId="967d64a5-56f2-47b2-8dcf-baade8ab1549" providerId="ADAL" clId="{06D8043D-EBC2-4FF8-B851-5385A470B8A1}" dt="2023-04-26T07:31:46.009" v="579" actId="1076"/>
          <ac:grpSpMkLst>
            <pc:docMk/>
            <pc:sldMk cId="1482772860" sldId="583"/>
            <ac:grpSpMk id="6" creationId="{3BE7F9DF-6DAE-0C06-80B0-3F65A554CA10}"/>
          </ac:grpSpMkLst>
        </pc:grpChg>
        <pc:cxnChg chg="del mod">
          <ac:chgData name="Pozdilek Martin" userId="967d64a5-56f2-47b2-8dcf-baade8ab1549" providerId="ADAL" clId="{06D8043D-EBC2-4FF8-B851-5385A470B8A1}" dt="2023-04-26T07:38:01.721" v="802" actId="478"/>
          <ac:cxnSpMkLst>
            <pc:docMk/>
            <pc:sldMk cId="1482772860" sldId="583"/>
            <ac:cxnSpMk id="17" creationId="{A1596ACC-21C7-2A4E-51DF-C2E37E05981D}"/>
          </ac:cxnSpMkLst>
        </pc:cxnChg>
        <pc:cxnChg chg="mod">
          <ac:chgData name="Pozdilek Martin" userId="967d64a5-56f2-47b2-8dcf-baade8ab1549" providerId="ADAL" clId="{06D8043D-EBC2-4FF8-B851-5385A470B8A1}" dt="2023-04-26T07:46:16.538" v="902" actId="1076"/>
          <ac:cxnSpMkLst>
            <pc:docMk/>
            <pc:sldMk cId="1482772860" sldId="583"/>
            <ac:cxnSpMk id="18" creationId="{827B7BCE-14F6-8756-6DBF-2A5CC9BC22C6}"/>
          </ac:cxnSpMkLst>
        </pc:cxnChg>
        <pc:cxnChg chg="del mod">
          <ac:chgData name="Pozdilek Martin" userId="967d64a5-56f2-47b2-8dcf-baade8ab1549" providerId="ADAL" clId="{06D8043D-EBC2-4FF8-B851-5385A470B8A1}" dt="2023-04-26T07:37:59.125" v="801" actId="478"/>
          <ac:cxnSpMkLst>
            <pc:docMk/>
            <pc:sldMk cId="1482772860" sldId="583"/>
            <ac:cxnSpMk id="19" creationId="{31CF26C6-7E40-A17C-C68B-B625853C721A}"/>
          </ac:cxnSpMkLst>
        </pc:cxnChg>
        <pc:cxnChg chg="mod">
          <ac:chgData name="Pozdilek Martin" userId="967d64a5-56f2-47b2-8dcf-baade8ab1549" providerId="ADAL" clId="{06D8043D-EBC2-4FF8-B851-5385A470B8A1}" dt="2023-04-26T07:46:16.538" v="902" actId="1076"/>
          <ac:cxnSpMkLst>
            <pc:docMk/>
            <pc:sldMk cId="1482772860" sldId="583"/>
            <ac:cxnSpMk id="20" creationId="{907E54D1-4E90-0339-A68F-C1DC1EA3C9C4}"/>
          </ac:cxnSpMkLst>
        </pc:cxnChg>
        <pc:cxnChg chg="mod">
          <ac:chgData name="Pozdilek Martin" userId="967d64a5-56f2-47b2-8dcf-baade8ab1549" providerId="ADAL" clId="{06D8043D-EBC2-4FF8-B851-5385A470B8A1}" dt="2023-04-26T07:46:05.784" v="899" actId="1076"/>
          <ac:cxnSpMkLst>
            <pc:docMk/>
            <pc:sldMk cId="1482772860" sldId="583"/>
            <ac:cxnSpMk id="21" creationId="{039A6B2E-EC41-9631-A9B6-B83C38DCFCD1}"/>
          </ac:cxnSpMkLst>
        </pc:cxnChg>
        <pc:cxnChg chg="mod">
          <ac:chgData name="Pozdilek Martin" userId="967d64a5-56f2-47b2-8dcf-baade8ab1549" providerId="ADAL" clId="{06D8043D-EBC2-4FF8-B851-5385A470B8A1}" dt="2023-04-26T07:46:05.784" v="899" actId="1076"/>
          <ac:cxnSpMkLst>
            <pc:docMk/>
            <pc:sldMk cId="1482772860" sldId="583"/>
            <ac:cxnSpMk id="22" creationId="{FAE7C8DB-11E1-AF77-1277-03C1E997860D}"/>
          </ac:cxnSpMkLst>
        </pc:cxnChg>
        <pc:cxnChg chg="mod">
          <ac:chgData name="Pozdilek Martin" userId="967d64a5-56f2-47b2-8dcf-baade8ab1549" providerId="ADAL" clId="{06D8043D-EBC2-4FF8-B851-5385A470B8A1}" dt="2023-04-26T07:39:58.989" v="832" actId="13822"/>
          <ac:cxnSpMkLst>
            <pc:docMk/>
            <pc:sldMk cId="1482772860" sldId="583"/>
            <ac:cxnSpMk id="23" creationId="{6CFB858C-93BB-F581-0B31-4BB25B7E1F5C}"/>
          </ac:cxnSpMkLst>
        </pc:cxnChg>
        <pc:cxnChg chg="mod">
          <ac:chgData name="Pozdilek Martin" userId="967d64a5-56f2-47b2-8dcf-baade8ab1549" providerId="ADAL" clId="{06D8043D-EBC2-4FF8-B851-5385A470B8A1}" dt="2023-04-26T07:39:58.989" v="832" actId="13822"/>
          <ac:cxnSpMkLst>
            <pc:docMk/>
            <pc:sldMk cId="1482772860" sldId="583"/>
            <ac:cxnSpMk id="24" creationId="{54A4F3DA-0136-CCFA-1C36-D5AA368A28B8}"/>
          </ac:cxnSpMkLst>
        </pc:cxnChg>
        <pc:cxnChg chg="del mod">
          <ac:chgData name="Pozdilek Martin" userId="967d64a5-56f2-47b2-8dcf-baade8ab1549" providerId="ADAL" clId="{06D8043D-EBC2-4FF8-B851-5385A470B8A1}" dt="2023-04-26T07:40:03.793" v="833" actId="478"/>
          <ac:cxnSpMkLst>
            <pc:docMk/>
            <pc:sldMk cId="1482772860" sldId="583"/>
            <ac:cxnSpMk id="25" creationId="{14E61ABC-2C44-AF7B-9186-065FEDB7E02A}"/>
          </ac:cxnSpMkLst>
        </pc:cxnChg>
        <pc:cxnChg chg="mod">
          <ac:chgData name="Pozdilek Martin" userId="967d64a5-56f2-47b2-8dcf-baade8ab1549" providerId="ADAL" clId="{06D8043D-EBC2-4FF8-B851-5385A470B8A1}" dt="2023-04-26T07:31:25.519" v="577"/>
          <ac:cxnSpMkLst>
            <pc:docMk/>
            <pc:sldMk cId="1482772860" sldId="583"/>
            <ac:cxnSpMk id="26" creationId="{965C3FF7-2E03-3CD2-10AE-96A035990239}"/>
          </ac:cxnSpMkLst>
        </pc:cxnChg>
        <pc:cxnChg chg="mod">
          <ac:chgData name="Pozdilek Martin" userId="967d64a5-56f2-47b2-8dcf-baade8ab1549" providerId="ADAL" clId="{06D8043D-EBC2-4FF8-B851-5385A470B8A1}" dt="2023-04-26T07:31:25.519" v="577"/>
          <ac:cxnSpMkLst>
            <pc:docMk/>
            <pc:sldMk cId="1482772860" sldId="583"/>
            <ac:cxnSpMk id="27" creationId="{DB2184E6-0086-9C5E-DDFA-9524A0474194}"/>
          </ac:cxnSpMkLst>
        </pc:cxnChg>
        <pc:cxnChg chg="mod">
          <ac:chgData name="Pozdilek Martin" userId="967d64a5-56f2-47b2-8dcf-baade8ab1549" providerId="ADAL" clId="{06D8043D-EBC2-4FF8-B851-5385A470B8A1}" dt="2023-04-26T07:31:25.519" v="577"/>
          <ac:cxnSpMkLst>
            <pc:docMk/>
            <pc:sldMk cId="1482772860" sldId="583"/>
            <ac:cxnSpMk id="28" creationId="{2B387B2D-48DB-5D8C-C2BE-7638D941EDB5}"/>
          </ac:cxnSpMkLst>
        </pc:cxnChg>
        <pc:cxnChg chg="mod">
          <ac:chgData name="Pozdilek Martin" userId="967d64a5-56f2-47b2-8dcf-baade8ab1549" providerId="ADAL" clId="{06D8043D-EBC2-4FF8-B851-5385A470B8A1}" dt="2023-04-26T07:31:25.519" v="577"/>
          <ac:cxnSpMkLst>
            <pc:docMk/>
            <pc:sldMk cId="1482772860" sldId="583"/>
            <ac:cxnSpMk id="29" creationId="{73502795-A9DA-7A10-692D-9FB916F5E118}"/>
          </ac:cxnSpMkLst>
        </pc:cxnChg>
        <pc:cxnChg chg="mod">
          <ac:chgData name="Pozdilek Martin" userId="967d64a5-56f2-47b2-8dcf-baade8ab1549" providerId="ADAL" clId="{06D8043D-EBC2-4FF8-B851-5385A470B8A1}" dt="2023-04-26T07:31:25.519" v="577"/>
          <ac:cxnSpMkLst>
            <pc:docMk/>
            <pc:sldMk cId="1482772860" sldId="583"/>
            <ac:cxnSpMk id="30" creationId="{48DAE356-F205-3938-6F4E-C4A8566ED210}"/>
          </ac:cxnSpMkLst>
        </pc:cxnChg>
        <pc:cxnChg chg="mod">
          <ac:chgData name="Pozdilek Martin" userId="967d64a5-56f2-47b2-8dcf-baade8ab1549" providerId="ADAL" clId="{06D8043D-EBC2-4FF8-B851-5385A470B8A1}" dt="2023-04-26T07:31:25.519" v="577"/>
          <ac:cxnSpMkLst>
            <pc:docMk/>
            <pc:sldMk cId="1482772860" sldId="583"/>
            <ac:cxnSpMk id="31" creationId="{820903CE-BEF0-45B4-45EE-D6D2180C8A7B}"/>
          </ac:cxnSpMkLst>
        </pc:cxnChg>
        <pc:cxnChg chg="add mod">
          <ac:chgData name="Pozdilek Martin" userId="967d64a5-56f2-47b2-8dcf-baade8ab1549" providerId="ADAL" clId="{06D8043D-EBC2-4FF8-B851-5385A470B8A1}" dt="2023-04-26T07:40:16.888" v="835" actId="1076"/>
          <ac:cxnSpMkLst>
            <pc:docMk/>
            <pc:sldMk cId="1482772860" sldId="583"/>
            <ac:cxnSpMk id="37" creationId="{24FC10FA-4BF0-C993-D26B-C68353647898}"/>
          </ac:cxnSpMkLst>
        </pc:cxnChg>
        <pc:cxnChg chg="add mod">
          <ac:chgData name="Pozdilek Martin" userId="967d64a5-56f2-47b2-8dcf-baade8ab1549" providerId="ADAL" clId="{06D8043D-EBC2-4FF8-B851-5385A470B8A1}" dt="2023-04-26T07:40:25.089" v="837" actId="1076"/>
          <ac:cxnSpMkLst>
            <pc:docMk/>
            <pc:sldMk cId="1482772860" sldId="583"/>
            <ac:cxnSpMk id="38" creationId="{416C3A83-8990-EA26-07CE-17DE1800DE50}"/>
          </ac:cxnSpMkLst>
        </pc:cxnChg>
      </pc:sldChg>
      <pc:sldChg chg="modSp mod">
        <pc:chgData name="Pozdilek Martin" userId="967d64a5-56f2-47b2-8dcf-baade8ab1549" providerId="ADAL" clId="{06D8043D-EBC2-4FF8-B851-5385A470B8A1}" dt="2023-04-26T08:27:32.310" v="1317" actId="790"/>
        <pc:sldMkLst>
          <pc:docMk/>
          <pc:sldMk cId="4275396310" sldId="662"/>
        </pc:sldMkLst>
        <pc:spChg chg="mod">
          <ac:chgData name="Pozdilek Martin" userId="967d64a5-56f2-47b2-8dcf-baade8ab1549" providerId="ADAL" clId="{06D8043D-EBC2-4FF8-B851-5385A470B8A1}" dt="2023-04-26T08:27:32.310" v="1317" actId="790"/>
          <ac:spMkLst>
            <pc:docMk/>
            <pc:sldMk cId="4275396310" sldId="662"/>
            <ac:spMk id="3" creationId="{9DD577FC-1F66-6C5B-EFD1-06CC0E6A1DA5}"/>
          </ac:spMkLst>
        </pc:spChg>
      </pc:sldChg>
      <pc:sldChg chg="modSp mod">
        <pc:chgData name="Pozdilek Martin" userId="967d64a5-56f2-47b2-8dcf-baade8ab1549" providerId="ADAL" clId="{06D8043D-EBC2-4FF8-B851-5385A470B8A1}" dt="2023-04-26T08:27:09.486" v="1315" actId="790"/>
        <pc:sldMkLst>
          <pc:docMk/>
          <pc:sldMk cId="105525082" sldId="664"/>
        </pc:sldMkLst>
        <pc:spChg chg="mod">
          <ac:chgData name="Pozdilek Martin" userId="967d64a5-56f2-47b2-8dcf-baade8ab1549" providerId="ADAL" clId="{06D8043D-EBC2-4FF8-B851-5385A470B8A1}" dt="2023-04-26T08:27:09.486" v="1315" actId="790"/>
          <ac:spMkLst>
            <pc:docMk/>
            <pc:sldMk cId="105525082" sldId="664"/>
            <ac:spMk id="3" creationId="{9DD577FC-1F66-6C5B-EFD1-06CC0E6A1DA5}"/>
          </ac:spMkLst>
        </pc:spChg>
      </pc:sldChg>
      <pc:sldChg chg="modSp mod">
        <pc:chgData name="Pozdilek Martin" userId="967d64a5-56f2-47b2-8dcf-baade8ab1549" providerId="ADAL" clId="{06D8043D-EBC2-4FF8-B851-5385A470B8A1}" dt="2023-04-26T08:27:18.598" v="1316" actId="790"/>
        <pc:sldMkLst>
          <pc:docMk/>
          <pc:sldMk cId="3900076009" sldId="665"/>
        </pc:sldMkLst>
        <pc:spChg chg="mod">
          <ac:chgData name="Pozdilek Martin" userId="967d64a5-56f2-47b2-8dcf-baade8ab1549" providerId="ADAL" clId="{06D8043D-EBC2-4FF8-B851-5385A470B8A1}" dt="2023-04-26T08:27:18.598" v="1316" actId="790"/>
          <ac:spMkLst>
            <pc:docMk/>
            <pc:sldMk cId="3900076009" sldId="665"/>
            <ac:spMk id="3" creationId="{9DD577FC-1F66-6C5B-EFD1-06CC0E6A1DA5}"/>
          </ac:spMkLst>
        </pc:spChg>
      </pc:sldChg>
      <pc:sldChg chg="modSp mod">
        <pc:chgData name="Pozdilek Martin" userId="967d64a5-56f2-47b2-8dcf-baade8ab1549" providerId="ADAL" clId="{06D8043D-EBC2-4FF8-B851-5385A470B8A1}" dt="2023-04-26T05:51:21.535" v="251" actId="33524"/>
        <pc:sldMkLst>
          <pc:docMk/>
          <pc:sldMk cId="3203517988" sldId="669"/>
        </pc:sldMkLst>
        <pc:spChg chg="mod">
          <ac:chgData name="Pozdilek Martin" userId="967d64a5-56f2-47b2-8dcf-baade8ab1549" providerId="ADAL" clId="{06D8043D-EBC2-4FF8-B851-5385A470B8A1}" dt="2023-04-26T05:51:21.535" v="251" actId="33524"/>
          <ac:spMkLst>
            <pc:docMk/>
            <pc:sldMk cId="3203517988" sldId="669"/>
            <ac:spMk id="3" creationId="{9DD577FC-1F66-6C5B-EFD1-06CC0E6A1DA5}"/>
          </ac:spMkLst>
        </pc:spChg>
      </pc:sldChg>
      <pc:sldChg chg="modSp mod">
        <pc:chgData name="Pozdilek Martin" userId="967d64a5-56f2-47b2-8dcf-baade8ab1549" providerId="ADAL" clId="{06D8043D-EBC2-4FF8-B851-5385A470B8A1}" dt="2023-04-26T07:00:55.261" v="353" actId="20577"/>
        <pc:sldMkLst>
          <pc:docMk/>
          <pc:sldMk cId="1704749703" sldId="670"/>
        </pc:sldMkLst>
        <pc:spChg chg="mod">
          <ac:chgData name="Pozdilek Martin" userId="967d64a5-56f2-47b2-8dcf-baade8ab1549" providerId="ADAL" clId="{06D8043D-EBC2-4FF8-B851-5385A470B8A1}" dt="2023-04-26T07:00:55.261" v="353" actId="20577"/>
          <ac:spMkLst>
            <pc:docMk/>
            <pc:sldMk cId="1704749703" sldId="670"/>
            <ac:spMk id="3" creationId="{9DD577FC-1F66-6C5B-EFD1-06CC0E6A1DA5}"/>
          </ac:spMkLst>
        </pc:spChg>
      </pc:sldChg>
      <pc:sldChg chg="modSp mod">
        <pc:chgData name="Pozdilek Martin" userId="967d64a5-56f2-47b2-8dcf-baade8ab1549" providerId="ADAL" clId="{06D8043D-EBC2-4FF8-B851-5385A470B8A1}" dt="2023-04-26T07:04:28.309" v="376" actId="790"/>
        <pc:sldMkLst>
          <pc:docMk/>
          <pc:sldMk cId="1917054837" sldId="671"/>
        </pc:sldMkLst>
        <pc:spChg chg="mod">
          <ac:chgData name="Pozdilek Martin" userId="967d64a5-56f2-47b2-8dcf-baade8ab1549" providerId="ADAL" clId="{06D8043D-EBC2-4FF8-B851-5385A470B8A1}" dt="2023-04-26T07:04:28.309" v="376" actId="790"/>
          <ac:spMkLst>
            <pc:docMk/>
            <pc:sldMk cId="1917054837" sldId="671"/>
            <ac:spMk id="3" creationId="{9DD577FC-1F66-6C5B-EFD1-06CC0E6A1DA5}"/>
          </ac:spMkLst>
        </pc:spChg>
      </pc:sldChg>
      <pc:sldChg chg="modSp mod">
        <pc:chgData name="Pozdilek Martin" userId="967d64a5-56f2-47b2-8dcf-baade8ab1549" providerId="ADAL" clId="{06D8043D-EBC2-4FF8-B851-5385A470B8A1}" dt="2023-04-26T07:01:28.076" v="372" actId="113"/>
        <pc:sldMkLst>
          <pc:docMk/>
          <pc:sldMk cId="1409271773" sldId="675"/>
        </pc:sldMkLst>
        <pc:spChg chg="mod">
          <ac:chgData name="Pozdilek Martin" userId="967d64a5-56f2-47b2-8dcf-baade8ab1549" providerId="ADAL" clId="{06D8043D-EBC2-4FF8-B851-5385A470B8A1}" dt="2023-04-26T07:01:28.076" v="372" actId="113"/>
          <ac:spMkLst>
            <pc:docMk/>
            <pc:sldMk cId="1409271773" sldId="675"/>
            <ac:spMk id="3" creationId="{9DD577FC-1F66-6C5B-EFD1-06CC0E6A1DA5}"/>
          </ac:spMkLst>
        </pc:spChg>
      </pc:sldChg>
      <pc:sldChg chg="modSp mod">
        <pc:chgData name="Pozdilek Martin" userId="967d64a5-56f2-47b2-8dcf-baade8ab1549" providerId="ADAL" clId="{06D8043D-EBC2-4FF8-B851-5385A470B8A1}" dt="2023-04-26T05:51:57.710" v="256" actId="1076"/>
        <pc:sldMkLst>
          <pc:docMk/>
          <pc:sldMk cId="2861433325" sldId="676"/>
        </pc:sldMkLst>
        <pc:spChg chg="mod">
          <ac:chgData name="Pozdilek Martin" userId="967d64a5-56f2-47b2-8dcf-baade8ab1549" providerId="ADAL" clId="{06D8043D-EBC2-4FF8-B851-5385A470B8A1}" dt="2023-04-26T05:51:48.224" v="253" actId="6549"/>
          <ac:spMkLst>
            <pc:docMk/>
            <pc:sldMk cId="2861433325" sldId="676"/>
            <ac:spMk id="3" creationId="{9DD577FC-1F66-6C5B-EFD1-06CC0E6A1DA5}"/>
          </ac:spMkLst>
        </pc:spChg>
        <pc:picChg chg="mod">
          <ac:chgData name="Pozdilek Martin" userId="967d64a5-56f2-47b2-8dcf-baade8ab1549" providerId="ADAL" clId="{06D8043D-EBC2-4FF8-B851-5385A470B8A1}" dt="2023-04-26T05:51:57.710" v="256" actId="1076"/>
          <ac:picMkLst>
            <pc:docMk/>
            <pc:sldMk cId="2861433325" sldId="676"/>
            <ac:picMk id="27" creationId="{EA188DC2-D700-DA53-5E64-61F9BBDBFE2F}"/>
          </ac:picMkLst>
        </pc:picChg>
      </pc:sldChg>
      <pc:sldChg chg="del">
        <pc:chgData name="Pozdilek Martin" userId="967d64a5-56f2-47b2-8dcf-baade8ab1549" providerId="ADAL" clId="{06D8043D-EBC2-4FF8-B851-5385A470B8A1}" dt="2023-04-26T06:52:40.439" v="303" actId="47"/>
        <pc:sldMkLst>
          <pc:docMk/>
          <pc:sldMk cId="1106535236" sldId="678"/>
        </pc:sldMkLst>
      </pc:sldChg>
      <pc:sldChg chg="add">
        <pc:chgData name="Pozdilek Martin" userId="967d64a5-56f2-47b2-8dcf-baade8ab1549" providerId="ADAL" clId="{06D8043D-EBC2-4FF8-B851-5385A470B8A1}" dt="2023-04-26T07:04:39.373" v="377"/>
        <pc:sldMkLst>
          <pc:docMk/>
          <pc:sldMk cId="1880683015" sldId="678"/>
        </pc:sldMkLst>
      </pc:sldChg>
    </pc:docChg>
  </pc:docChgLst>
  <pc:docChgLst>
    <pc:chgData name="Pozdilek Martin" userId="967d64a5-56f2-47b2-8dcf-baade8ab1549" providerId="ADAL" clId="{B16B3673-7B49-4676-AD37-C0C4F1F9AC1F}"/>
    <pc:docChg chg="undo custSel addSld delSld modSld sldOrd">
      <pc:chgData name="Pozdilek Martin" userId="967d64a5-56f2-47b2-8dcf-baade8ab1549" providerId="ADAL" clId="{B16B3673-7B49-4676-AD37-C0C4F1F9AC1F}" dt="2023-05-15T15:26:01.269" v="1465" actId="790"/>
      <pc:docMkLst>
        <pc:docMk/>
      </pc:docMkLst>
      <pc:sldChg chg="modSp mod">
        <pc:chgData name="Pozdilek Martin" userId="967d64a5-56f2-47b2-8dcf-baade8ab1549" providerId="ADAL" clId="{B16B3673-7B49-4676-AD37-C0C4F1F9AC1F}" dt="2023-05-15T13:46:08.495" v="43"/>
        <pc:sldMkLst>
          <pc:docMk/>
          <pc:sldMk cId="1104897763" sldId="318"/>
        </pc:sldMkLst>
        <pc:spChg chg="mod">
          <ac:chgData name="Pozdilek Martin" userId="967d64a5-56f2-47b2-8dcf-baade8ab1549" providerId="ADAL" clId="{B16B3673-7B49-4676-AD37-C0C4F1F9AC1F}" dt="2023-05-15T13:46:00.950" v="42" actId="403"/>
          <ac:spMkLst>
            <pc:docMk/>
            <pc:sldMk cId="1104897763" sldId="318"/>
            <ac:spMk id="7" creationId="{9F25DFBA-54FE-3321-8717-7B75BBD1EB35}"/>
          </ac:spMkLst>
        </pc:spChg>
        <pc:graphicFrameChg chg="mod">
          <ac:chgData name="Pozdilek Martin" userId="967d64a5-56f2-47b2-8dcf-baade8ab1549" providerId="ADAL" clId="{B16B3673-7B49-4676-AD37-C0C4F1F9AC1F}" dt="2023-05-15T13:46:08.495" v="43"/>
          <ac:graphicFrameMkLst>
            <pc:docMk/>
            <pc:sldMk cId="1104897763" sldId="318"/>
            <ac:graphicFrameMk id="13" creationId="{7261A020-E0B0-3267-B657-13DCA2DF0D8C}"/>
          </ac:graphicFrameMkLst>
        </pc:graphicFrameChg>
      </pc:sldChg>
      <pc:sldChg chg="modSp mod">
        <pc:chgData name="Pozdilek Martin" userId="967d64a5-56f2-47b2-8dcf-baade8ab1549" providerId="ADAL" clId="{B16B3673-7B49-4676-AD37-C0C4F1F9AC1F}" dt="2023-05-15T14:38:20.243" v="850" actId="1076"/>
        <pc:sldMkLst>
          <pc:docMk/>
          <pc:sldMk cId="964785803" sldId="319"/>
        </pc:sldMkLst>
        <pc:spChg chg="mod">
          <ac:chgData name="Pozdilek Martin" userId="967d64a5-56f2-47b2-8dcf-baade8ab1549" providerId="ADAL" clId="{B16B3673-7B49-4676-AD37-C0C4F1F9AC1F}" dt="2023-05-15T13:46:24.393" v="47" actId="404"/>
          <ac:spMkLst>
            <pc:docMk/>
            <pc:sldMk cId="964785803" sldId="319"/>
            <ac:spMk id="3" creationId="{9DD577FC-1F66-6C5B-EFD1-06CC0E6A1DA5}"/>
          </ac:spMkLst>
        </pc:spChg>
        <pc:picChg chg="mod">
          <ac:chgData name="Pozdilek Martin" userId="967d64a5-56f2-47b2-8dcf-baade8ab1549" providerId="ADAL" clId="{B16B3673-7B49-4676-AD37-C0C4F1F9AC1F}" dt="2023-05-15T14:38:20.243" v="850" actId="1076"/>
          <ac:picMkLst>
            <pc:docMk/>
            <pc:sldMk cId="964785803" sldId="319"/>
            <ac:picMk id="16" creationId="{10A3D308-0049-0EB2-CC81-9205B855B5F1}"/>
          </ac:picMkLst>
        </pc:picChg>
      </pc:sldChg>
      <pc:sldChg chg="modSp mod">
        <pc:chgData name="Pozdilek Martin" userId="967d64a5-56f2-47b2-8dcf-baade8ab1549" providerId="ADAL" clId="{B16B3673-7B49-4676-AD37-C0C4F1F9AC1F}" dt="2023-05-15T13:47:04.871" v="48" actId="790"/>
        <pc:sldMkLst>
          <pc:docMk/>
          <pc:sldMk cId="169422959" sldId="320"/>
        </pc:sldMkLst>
        <pc:spChg chg="mod">
          <ac:chgData name="Pozdilek Martin" userId="967d64a5-56f2-47b2-8dcf-baade8ab1549" providerId="ADAL" clId="{B16B3673-7B49-4676-AD37-C0C4F1F9AC1F}" dt="2023-05-15T13:47:04.871" v="48" actId="790"/>
          <ac:spMkLst>
            <pc:docMk/>
            <pc:sldMk cId="169422959" sldId="320"/>
            <ac:spMk id="2" creationId="{9AA9034E-03D8-4AE5-4666-97B5E8717CF2}"/>
          </ac:spMkLst>
        </pc:spChg>
      </pc:sldChg>
      <pc:sldChg chg="addSp modSp mod">
        <pc:chgData name="Pozdilek Martin" userId="967d64a5-56f2-47b2-8dcf-baade8ab1549" providerId="ADAL" clId="{B16B3673-7B49-4676-AD37-C0C4F1F9AC1F}" dt="2023-05-15T13:56:43.559" v="314" actId="20577"/>
        <pc:sldMkLst>
          <pc:docMk/>
          <pc:sldMk cId="2514595707" sldId="321"/>
        </pc:sldMkLst>
        <pc:spChg chg="mod">
          <ac:chgData name="Pozdilek Martin" userId="967d64a5-56f2-47b2-8dcf-baade8ab1549" providerId="ADAL" clId="{B16B3673-7B49-4676-AD37-C0C4F1F9AC1F}" dt="2023-05-15T13:56:43.559" v="314" actId="20577"/>
          <ac:spMkLst>
            <pc:docMk/>
            <pc:sldMk cId="2514595707" sldId="321"/>
            <ac:spMk id="3" creationId="{9DD577FC-1F66-6C5B-EFD1-06CC0E6A1DA5}"/>
          </ac:spMkLst>
        </pc:spChg>
        <pc:grpChg chg="mod">
          <ac:chgData name="Pozdilek Martin" userId="967d64a5-56f2-47b2-8dcf-baade8ab1549" providerId="ADAL" clId="{B16B3673-7B49-4676-AD37-C0C4F1F9AC1F}" dt="2023-05-15T13:55:21.516" v="265" actId="1035"/>
          <ac:grpSpMkLst>
            <pc:docMk/>
            <pc:sldMk cId="2514595707" sldId="321"/>
            <ac:grpSpMk id="7" creationId="{FB90A692-E92A-3BC6-8712-7AC4FCF9782B}"/>
          </ac:grpSpMkLst>
        </pc:grpChg>
        <pc:picChg chg="mod ord">
          <ac:chgData name="Pozdilek Martin" userId="967d64a5-56f2-47b2-8dcf-baade8ab1549" providerId="ADAL" clId="{B16B3673-7B49-4676-AD37-C0C4F1F9AC1F}" dt="2023-05-15T13:55:21.516" v="265" actId="1035"/>
          <ac:picMkLst>
            <pc:docMk/>
            <pc:sldMk cId="2514595707" sldId="321"/>
            <ac:picMk id="6" creationId="{6DED3E40-7A58-D164-C1A8-CBD2903E56F0}"/>
          </ac:picMkLst>
        </pc:picChg>
        <pc:picChg chg="add mod">
          <ac:chgData name="Pozdilek Martin" userId="967d64a5-56f2-47b2-8dcf-baade8ab1549" providerId="ADAL" clId="{B16B3673-7B49-4676-AD37-C0C4F1F9AC1F}" dt="2023-05-15T13:18:47.127" v="3" actId="14100"/>
          <ac:picMkLst>
            <pc:docMk/>
            <pc:sldMk cId="2514595707" sldId="321"/>
            <ac:picMk id="1026" creationId="{D31C1A9C-5FD5-2630-BF17-254A660B3B18}"/>
          </ac:picMkLst>
        </pc:picChg>
      </pc:sldChg>
      <pc:sldChg chg="delSp modSp mod">
        <pc:chgData name="Pozdilek Martin" userId="967d64a5-56f2-47b2-8dcf-baade8ab1549" providerId="ADAL" clId="{B16B3673-7B49-4676-AD37-C0C4F1F9AC1F}" dt="2023-05-15T14:41:37.523" v="870" actId="20577"/>
        <pc:sldMkLst>
          <pc:docMk/>
          <pc:sldMk cId="1220908195" sldId="322"/>
        </pc:sldMkLst>
        <pc:spChg chg="mod">
          <ac:chgData name="Pozdilek Martin" userId="967d64a5-56f2-47b2-8dcf-baade8ab1549" providerId="ADAL" clId="{B16B3673-7B49-4676-AD37-C0C4F1F9AC1F}" dt="2023-05-15T14:03:23.762" v="315"/>
          <ac:spMkLst>
            <pc:docMk/>
            <pc:sldMk cId="1220908195" sldId="322"/>
            <ac:spMk id="2" creationId="{9AA9034E-03D8-4AE5-4666-97B5E8717CF2}"/>
          </ac:spMkLst>
        </pc:spChg>
        <pc:spChg chg="mod">
          <ac:chgData name="Pozdilek Martin" userId="967d64a5-56f2-47b2-8dcf-baade8ab1549" providerId="ADAL" clId="{B16B3673-7B49-4676-AD37-C0C4F1F9AC1F}" dt="2023-05-15T14:41:37.523" v="870" actId="20577"/>
          <ac:spMkLst>
            <pc:docMk/>
            <pc:sldMk cId="1220908195" sldId="322"/>
            <ac:spMk id="3" creationId="{9DD577FC-1F66-6C5B-EFD1-06CC0E6A1DA5}"/>
          </ac:spMkLst>
        </pc:spChg>
        <pc:graphicFrameChg chg="del">
          <ac:chgData name="Pozdilek Martin" userId="967d64a5-56f2-47b2-8dcf-baade8ab1549" providerId="ADAL" clId="{B16B3673-7B49-4676-AD37-C0C4F1F9AC1F}" dt="2023-05-15T14:12:20.692" v="418" actId="478"/>
          <ac:graphicFrameMkLst>
            <pc:docMk/>
            <pc:sldMk cId="1220908195" sldId="322"/>
            <ac:graphicFrameMk id="4" creationId="{7018913F-8771-4D85-7A1B-6124CFD095DC}"/>
          </ac:graphicFrameMkLst>
        </pc:graphicFrameChg>
      </pc:sldChg>
      <pc:sldChg chg="addSp delSp modSp mod">
        <pc:chgData name="Pozdilek Martin" userId="967d64a5-56f2-47b2-8dcf-baade8ab1549" providerId="ADAL" clId="{B16B3673-7B49-4676-AD37-C0C4F1F9AC1F}" dt="2023-05-15T15:22:54.418" v="1404" actId="20577"/>
        <pc:sldMkLst>
          <pc:docMk/>
          <pc:sldMk cId="2740940828" sldId="323"/>
        </pc:sldMkLst>
        <pc:spChg chg="mod">
          <ac:chgData name="Pozdilek Martin" userId="967d64a5-56f2-47b2-8dcf-baade8ab1549" providerId="ADAL" clId="{B16B3673-7B49-4676-AD37-C0C4F1F9AC1F}" dt="2023-05-15T14:26:58.307" v="693" actId="20577"/>
          <ac:spMkLst>
            <pc:docMk/>
            <pc:sldMk cId="2740940828" sldId="323"/>
            <ac:spMk id="2" creationId="{9AA9034E-03D8-4AE5-4666-97B5E8717CF2}"/>
          </ac:spMkLst>
        </pc:spChg>
        <pc:spChg chg="mod">
          <ac:chgData name="Pozdilek Martin" userId="967d64a5-56f2-47b2-8dcf-baade8ab1549" providerId="ADAL" clId="{B16B3673-7B49-4676-AD37-C0C4F1F9AC1F}" dt="2023-05-15T15:22:54.418" v="1404" actId="20577"/>
          <ac:spMkLst>
            <pc:docMk/>
            <pc:sldMk cId="2740940828" sldId="323"/>
            <ac:spMk id="3" creationId="{9DD577FC-1F66-6C5B-EFD1-06CC0E6A1DA5}"/>
          </ac:spMkLst>
        </pc:spChg>
        <pc:spChg chg="mod">
          <ac:chgData name="Pozdilek Martin" userId="967d64a5-56f2-47b2-8dcf-baade8ab1549" providerId="ADAL" clId="{B16B3673-7B49-4676-AD37-C0C4F1F9AC1F}" dt="2023-05-15T14:24:32.665" v="625"/>
          <ac:spMkLst>
            <pc:docMk/>
            <pc:sldMk cId="2740940828" sldId="323"/>
            <ac:spMk id="8" creationId="{2CB5F112-4FD8-57DA-26C2-CB7F083BB71A}"/>
          </ac:spMkLst>
        </pc:spChg>
        <pc:spChg chg="mod">
          <ac:chgData name="Pozdilek Martin" userId="967d64a5-56f2-47b2-8dcf-baade8ab1549" providerId="ADAL" clId="{B16B3673-7B49-4676-AD37-C0C4F1F9AC1F}" dt="2023-05-15T14:24:32.665" v="625"/>
          <ac:spMkLst>
            <pc:docMk/>
            <pc:sldMk cId="2740940828" sldId="323"/>
            <ac:spMk id="10" creationId="{B245916B-52A9-F8AA-8BB7-5F7B1B20F38E}"/>
          </ac:spMkLst>
        </pc:spChg>
        <pc:spChg chg="mod">
          <ac:chgData name="Pozdilek Martin" userId="967d64a5-56f2-47b2-8dcf-baade8ab1549" providerId="ADAL" clId="{B16B3673-7B49-4676-AD37-C0C4F1F9AC1F}" dt="2023-05-15T14:24:32.665" v="625"/>
          <ac:spMkLst>
            <pc:docMk/>
            <pc:sldMk cId="2740940828" sldId="323"/>
            <ac:spMk id="11" creationId="{C9C89CB2-AD76-D221-E542-B38409E94145}"/>
          </ac:spMkLst>
        </pc:spChg>
        <pc:spChg chg="mod">
          <ac:chgData name="Pozdilek Martin" userId="967d64a5-56f2-47b2-8dcf-baade8ab1549" providerId="ADAL" clId="{B16B3673-7B49-4676-AD37-C0C4F1F9AC1F}" dt="2023-05-15T14:24:32.665" v="625"/>
          <ac:spMkLst>
            <pc:docMk/>
            <pc:sldMk cId="2740940828" sldId="323"/>
            <ac:spMk id="12" creationId="{77F37F24-708B-6FB3-1763-1B0831C953A1}"/>
          </ac:spMkLst>
        </pc:spChg>
        <pc:spChg chg="add del">
          <ac:chgData name="Pozdilek Martin" userId="967d64a5-56f2-47b2-8dcf-baade8ab1549" providerId="ADAL" clId="{B16B3673-7B49-4676-AD37-C0C4F1F9AC1F}" dt="2023-05-15T14:25:10.781" v="632" actId="22"/>
          <ac:spMkLst>
            <pc:docMk/>
            <pc:sldMk cId="2740940828" sldId="323"/>
            <ac:spMk id="14" creationId="{3BA604F7-E72A-B187-AB6B-761AA2386ED1}"/>
          </ac:spMkLst>
        </pc:spChg>
        <pc:spChg chg="add mod">
          <ac:chgData name="Pozdilek Martin" userId="967d64a5-56f2-47b2-8dcf-baade8ab1549" providerId="ADAL" clId="{B16B3673-7B49-4676-AD37-C0C4F1F9AC1F}" dt="2023-05-15T14:32:42.516" v="819" actId="1076"/>
          <ac:spMkLst>
            <pc:docMk/>
            <pc:sldMk cId="2740940828" sldId="323"/>
            <ac:spMk id="15" creationId="{46E9B7A0-5EF7-1CE3-D1C4-AE4D2844EE5A}"/>
          </ac:spMkLst>
        </pc:spChg>
        <pc:spChg chg="add del mod">
          <ac:chgData name="Pozdilek Martin" userId="967d64a5-56f2-47b2-8dcf-baade8ab1549" providerId="ADAL" clId="{B16B3673-7B49-4676-AD37-C0C4F1F9AC1F}" dt="2023-05-15T14:33:06.933" v="825"/>
          <ac:spMkLst>
            <pc:docMk/>
            <pc:sldMk cId="2740940828" sldId="323"/>
            <ac:spMk id="16" creationId="{D213A041-3CD3-397A-6F10-9C990CFB705F}"/>
          </ac:spMkLst>
        </pc:spChg>
        <pc:spChg chg="add mod">
          <ac:chgData name="Pozdilek Martin" userId="967d64a5-56f2-47b2-8dcf-baade8ab1549" providerId="ADAL" clId="{B16B3673-7B49-4676-AD37-C0C4F1F9AC1F}" dt="2023-05-15T14:33:24.173" v="828" actId="1076"/>
          <ac:spMkLst>
            <pc:docMk/>
            <pc:sldMk cId="2740940828" sldId="323"/>
            <ac:spMk id="17" creationId="{4A091642-9066-571C-4FE1-C222D64C3F20}"/>
          </ac:spMkLst>
        </pc:spChg>
        <pc:grpChg chg="add mod ord">
          <ac:chgData name="Pozdilek Martin" userId="967d64a5-56f2-47b2-8dcf-baade8ab1549" providerId="ADAL" clId="{B16B3673-7B49-4676-AD37-C0C4F1F9AC1F}" dt="2023-05-15T14:40:55.309" v="867" actId="167"/>
          <ac:grpSpMkLst>
            <pc:docMk/>
            <pc:sldMk cId="2740940828" sldId="323"/>
            <ac:grpSpMk id="5" creationId="{99070132-668B-6935-58E2-25117D12D6B0}"/>
          </ac:grpSpMkLst>
        </pc:grpChg>
        <pc:graphicFrameChg chg="del">
          <ac:chgData name="Pozdilek Martin" userId="967d64a5-56f2-47b2-8dcf-baade8ab1549" providerId="ADAL" clId="{B16B3673-7B49-4676-AD37-C0C4F1F9AC1F}" dt="2023-05-15T14:32:46.864" v="820" actId="478"/>
          <ac:graphicFrameMkLst>
            <pc:docMk/>
            <pc:sldMk cId="2740940828" sldId="323"/>
            <ac:graphicFrameMk id="4" creationId="{7018913F-8771-4D85-7A1B-6124CFD095DC}"/>
          </ac:graphicFrameMkLst>
        </pc:graphicFrameChg>
        <pc:picChg chg="mod">
          <ac:chgData name="Pozdilek Martin" userId="967d64a5-56f2-47b2-8dcf-baade8ab1549" providerId="ADAL" clId="{B16B3673-7B49-4676-AD37-C0C4F1F9AC1F}" dt="2023-05-15T14:24:32.665" v="625"/>
          <ac:picMkLst>
            <pc:docMk/>
            <pc:sldMk cId="2740940828" sldId="323"/>
            <ac:picMk id="6" creationId="{7B80168A-13F9-5C69-B0EF-6CED292B9ECE}"/>
          </ac:picMkLst>
        </pc:picChg>
        <pc:picChg chg="mod">
          <ac:chgData name="Pozdilek Martin" userId="967d64a5-56f2-47b2-8dcf-baade8ab1549" providerId="ADAL" clId="{B16B3673-7B49-4676-AD37-C0C4F1F9AC1F}" dt="2023-05-15T14:24:32.665" v="625"/>
          <ac:picMkLst>
            <pc:docMk/>
            <pc:sldMk cId="2740940828" sldId="323"/>
            <ac:picMk id="7" creationId="{52285A19-4378-8C79-ACBA-0037245C8E0B}"/>
          </ac:picMkLst>
        </pc:picChg>
        <pc:cxnChg chg="mod">
          <ac:chgData name="Pozdilek Martin" userId="967d64a5-56f2-47b2-8dcf-baade8ab1549" providerId="ADAL" clId="{B16B3673-7B49-4676-AD37-C0C4F1F9AC1F}" dt="2023-05-15T14:24:32.665" v="625"/>
          <ac:cxnSpMkLst>
            <pc:docMk/>
            <pc:sldMk cId="2740940828" sldId="323"/>
            <ac:cxnSpMk id="9" creationId="{3826FB27-F176-992E-700A-F48FEFA9D593}"/>
          </ac:cxnSpMkLst>
        </pc:cxnChg>
      </pc:sldChg>
      <pc:sldChg chg="addSp delSp modSp add mod ord">
        <pc:chgData name="Pozdilek Martin" userId="967d64a5-56f2-47b2-8dcf-baade8ab1549" providerId="ADAL" clId="{B16B3673-7B49-4676-AD37-C0C4F1F9AC1F}" dt="2023-05-15T15:05:55.940" v="1075" actId="790"/>
        <pc:sldMkLst>
          <pc:docMk/>
          <pc:sldMk cId="3562815921" sldId="331"/>
        </pc:sldMkLst>
        <pc:spChg chg="mod">
          <ac:chgData name="Pozdilek Martin" userId="967d64a5-56f2-47b2-8dcf-baade8ab1549" providerId="ADAL" clId="{B16B3673-7B49-4676-AD37-C0C4F1F9AC1F}" dt="2023-05-15T15:05:55.940" v="1075" actId="790"/>
          <ac:spMkLst>
            <pc:docMk/>
            <pc:sldMk cId="3562815921" sldId="331"/>
            <ac:spMk id="2" creationId="{9AA9034E-03D8-4AE5-4666-97B5E8717CF2}"/>
          </ac:spMkLst>
        </pc:spChg>
        <pc:spChg chg="mod">
          <ac:chgData name="Pozdilek Martin" userId="967d64a5-56f2-47b2-8dcf-baade8ab1549" providerId="ADAL" clId="{B16B3673-7B49-4676-AD37-C0C4F1F9AC1F}" dt="2023-05-15T15:05:32.745" v="1074" actId="403"/>
          <ac:spMkLst>
            <pc:docMk/>
            <pc:sldMk cId="3562815921" sldId="331"/>
            <ac:spMk id="3" creationId="{9DD577FC-1F66-6C5B-EFD1-06CC0E6A1DA5}"/>
          </ac:spMkLst>
        </pc:spChg>
        <pc:grpChg chg="add mod">
          <ac:chgData name="Pozdilek Martin" userId="967d64a5-56f2-47b2-8dcf-baade8ab1549" providerId="ADAL" clId="{B16B3673-7B49-4676-AD37-C0C4F1F9AC1F}" dt="2023-05-15T15:04:02.229" v="1002" actId="1076"/>
          <ac:grpSpMkLst>
            <pc:docMk/>
            <pc:sldMk cId="3562815921" sldId="331"/>
            <ac:grpSpMk id="15" creationId="{3C6DF00B-8599-F3D8-E11A-E0BAB7C9E047}"/>
          </ac:grpSpMkLst>
        </pc:grpChg>
        <pc:picChg chg="add mod">
          <ac:chgData name="Pozdilek Martin" userId="967d64a5-56f2-47b2-8dcf-baade8ab1549" providerId="ADAL" clId="{B16B3673-7B49-4676-AD37-C0C4F1F9AC1F}" dt="2023-05-15T15:04:00.660" v="1001" actId="164"/>
          <ac:picMkLst>
            <pc:docMk/>
            <pc:sldMk cId="3562815921" sldId="331"/>
            <ac:picMk id="4" creationId="{0EC90FD9-E5BD-29D9-00FE-8DF8A1944A01}"/>
          </ac:picMkLst>
        </pc:picChg>
        <pc:cxnChg chg="add del mod">
          <ac:chgData name="Pozdilek Martin" userId="967d64a5-56f2-47b2-8dcf-baade8ab1549" providerId="ADAL" clId="{B16B3673-7B49-4676-AD37-C0C4F1F9AC1F}" dt="2023-05-15T14:39:43.783" v="862" actId="478"/>
          <ac:cxnSpMkLst>
            <pc:docMk/>
            <pc:sldMk cId="3562815921" sldId="331"/>
            <ac:cxnSpMk id="6" creationId="{57196200-E160-535C-820C-4A8E01B5A1B2}"/>
          </ac:cxnSpMkLst>
        </pc:cxnChg>
        <pc:cxnChg chg="add del mod">
          <ac:chgData name="Pozdilek Martin" userId="967d64a5-56f2-47b2-8dcf-baade8ab1549" providerId="ADAL" clId="{B16B3673-7B49-4676-AD37-C0C4F1F9AC1F}" dt="2023-05-15T14:39:42.549" v="861" actId="478"/>
          <ac:cxnSpMkLst>
            <pc:docMk/>
            <pc:sldMk cId="3562815921" sldId="331"/>
            <ac:cxnSpMk id="10" creationId="{6641FDE1-7022-232D-2A45-A9626CB7D9D1}"/>
          </ac:cxnSpMkLst>
        </pc:cxnChg>
        <pc:cxnChg chg="add mod">
          <ac:chgData name="Pozdilek Martin" userId="967d64a5-56f2-47b2-8dcf-baade8ab1549" providerId="ADAL" clId="{B16B3673-7B49-4676-AD37-C0C4F1F9AC1F}" dt="2023-05-15T15:04:00.660" v="1001" actId="164"/>
          <ac:cxnSpMkLst>
            <pc:docMk/>
            <pc:sldMk cId="3562815921" sldId="331"/>
            <ac:cxnSpMk id="12" creationId="{E50119EB-6885-9C5E-F823-777F830778A8}"/>
          </ac:cxnSpMkLst>
        </pc:cxnChg>
        <pc:cxnChg chg="add mod">
          <ac:chgData name="Pozdilek Martin" userId="967d64a5-56f2-47b2-8dcf-baade8ab1549" providerId="ADAL" clId="{B16B3673-7B49-4676-AD37-C0C4F1F9AC1F}" dt="2023-05-15T15:04:00.660" v="1001" actId="164"/>
          <ac:cxnSpMkLst>
            <pc:docMk/>
            <pc:sldMk cId="3562815921" sldId="331"/>
            <ac:cxnSpMk id="14" creationId="{36CEF33A-E24E-CC41-E947-CA7D581B1AF3}"/>
          </ac:cxnSpMkLst>
        </pc:cxnChg>
      </pc:sldChg>
      <pc:sldChg chg="add">
        <pc:chgData name="Pozdilek Martin" userId="967d64a5-56f2-47b2-8dcf-baade8ab1549" providerId="ADAL" clId="{B16B3673-7B49-4676-AD37-C0C4F1F9AC1F}" dt="2023-05-15T14:27:47.050" v="698"/>
        <pc:sldMkLst>
          <pc:docMk/>
          <pc:sldMk cId="688084579" sldId="509"/>
        </pc:sldMkLst>
      </pc:sldChg>
      <pc:sldChg chg="addSp modSp add del mod">
        <pc:chgData name="Pozdilek Martin" userId="967d64a5-56f2-47b2-8dcf-baade8ab1549" providerId="ADAL" clId="{B16B3673-7B49-4676-AD37-C0C4F1F9AC1F}" dt="2023-05-15T14:45:07.611" v="874" actId="47"/>
        <pc:sldMkLst>
          <pc:docMk/>
          <pc:sldMk cId="1058103239" sldId="510"/>
        </pc:sldMkLst>
        <pc:picChg chg="add mod">
          <ac:chgData name="Pozdilek Martin" userId="967d64a5-56f2-47b2-8dcf-baade8ab1549" providerId="ADAL" clId="{B16B3673-7B49-4676-AD37-C0C4F1F9AC1F}" dt="2023-05-15T14:43:42.557" v="873" actId="27614"/>
          <ac:picMkLst>
            <pc:docMk/>
            <pc:sldMk cId="1058103239" sldId="510"/>
            <ac:picMk id="6" creationId="{C4CB8442-8B33-B186-506E-D5C54FAEE438}"/>
          </ac:picMkLst>
        </pc:picChg>
      </pc:sldChg>
      <pc:sldChg chg="add del">
        <pc:chgData name="Pozdilek Martin" userId="967d64a5-56f2-47b2-8dcf-baade8ab1549" providerId="ADAL" clId="{B16B3673-7B49-4676-AD37-C0C4F1F9AC1F}" dt="2023-05-15T15:25:19.286" v="1406" actId="2696"/>
        <pc:sldMkLst>
          <pc:docMk/>
          <pc:sldMk cId="3443300584" sldId="518"/>
        </pc:sldMkLst>
      </pc:sldChg>
      <pc:sldChg chg="add">
        <pc:chgData name="Pozdilek Martin" userId="967d64a5-56f2-47b2-8dcf-baade8ab1549" providerId="ADAL" clId="{B16B3673-7B49-4676-AD37-C0C4F1F9AC1F}" dt="2023-05-15T15:25:23.802" v="1407"/>
        <pc:sldMkLst>
          <pc:docMk/>
          <pc:sldMk cId="3620475989" sldId="518"/>
        </pc:sldMkLst>
      </pc:sldChg>
      <pc:sldChg chg="add">
        <pc:chgData name="Pozdilek Martin" userId="967d64a5-56f2-47b2-8dcf-baade8ab1549" providerId="ADAL" clId="{B16B3673-7B49-4676-AD37-C0C4F1F9AC1F}" dt="2023-05-15T15:25:23.802" v="1407"/>
        <pc:sldMkLst>
          <pc:docMk/>
          <pc:sldMk cId="1393037885" sldId="519"/>
        </pc:sldMkLst>
      </pc:sldChg>
      <pc:sldChg chg="add del">
        <pc:chgData name="Pozdilek Martin" userId="967d64a5-56f2-47b2-8dcf-baade8ab1549" providerId="ADAL" clId="{B16B3673-7B49-4676-AD37-C0C4F1F9AC1F}" dt="2023-05-15T15:25:19.286" v="1406" actId="2696"/>
        <pc:sldMkLst>
          <pc:docMk/>
          <pc:sldMk cId="2778459235" sldId="519"/>
        </pc:sldMkLst>
      </pc:sldChg>
      <pc:sldChg chg="add">
        <pc:chgData name="Pozdilek Martin" userId="967d64a5-56f2-47b2-8dcf-baade8ab1549" providerId="ADAL" clId="{B16B3673-7B49-4676-AD37-C0C4F1F9AC1F}" dt="2023-05-15T15:25:23.802" v="1407"/>
        <pc:sldMkLst>
          <pc:docMk/>
          <pc:sldMk cId="664199313" sldId="520"/>
        </pc:sldMkLst>
      </pc:sldChg>
      <pc:sldChg chg="add del">
        <pc:chgData name="Pozdilek Martin" userId="967d64a5-56f2-47b2-8dcf-baade8ab1549" providerId="ADAL" clId="{B16B3673-7B49-4676-AD37-C0C4F1F9AC1F}" dt="2023-05-15T15:25:19.286" v="1406" actId="2696"/>
        <pc:sldMkLst>
          <pc:docMk/>
          <pc:sldMk cId="2819983476" sldId="520"/>
        </pc:sldMkLst>
      </pc:sldChg>
      <pc:sldChg chg="add">
        <pc:chgData name="Pozdilek Martin" userId="967d64a5-56f2-47b2-8dcf-baade8ab1549" providerId="ADAL" clId="{B16B3673-7B49-4676-AD37-C0C4F1F9AC1F}" dt="2023-05-15T14:47:02.559" v="878"/>
        <pc:sldMkLst>
          <pc:docMk/>
          <pc:sldMk cId="173266312" sldId="521"/>
        </pc:sldMkLst>
      </pc:sldChg>
      <pc:sldChg chg="add">
        <pc:chgData name="Pozdilek Martin" userId="967d64a5-56f2-47b2-8dcf-baade8ab1549" providerId="ADAL" clId="{B16B3673-7B49-4676-AD37-C0C4F1F9AC1F}" dt="2023-05-15T14:47:55.576" v="880"/>
        <pc:sldMkLst>
          <pc:docMk/>
          <pc:sldMk cId="1549410536" sldId="567"/>
        </pc:sldMkLst>
      </pc:sldChg>
      <pc:sldChg chg="add">
        <pc:chgData name="Pozdilek Martin" userId="967d64a5-56f2-47b2-8dcf-baade8ab1549" providerId="ADAL" clId="{B16B3673-7B49-4676-AD37-C0C4F1F9AC1F}" dt="2023-05-15T14:47:55.576" v="880"/>
        <pc:sldMkLst>
          <pc:docMk/>
          <pc:sldMk cId="4169214179" sldId="568"/>
        </pc:sldMkLst>
      </pc:sldChg>
      <pc:sldChg chg="add">
        <pc:chgData name="Pozdilek Martin" userId="967d64a5-56f2-47b2-8dcf-baade8ab1549" providerId="ADAL" clId="{B16B3673-7B49-4676-AD37-C0C4F1F9AC1F}" dt="2023-05-15T14:47:55.576" v="880"/>
        <pc:sldMkLst>
          <pc:docMk/>
          <pc:sldMk cId="3829076805" sldId="608"/>
        </pc:sldMkLst>
      </pc:sldChg>
      <pc:sldChg chg="add">
        <pc:chgData name="Pozdilek Martin" userId="967d64a5-56f2-47b2-8dcf-baade8ab1549" providerId="ADAL" clId="{B16B3673-7B49-4676-AD37-C0C4F1F9AC1F}" dt="2023-05-15T14:47:55.576" v="880"/>
        <pc:sldMkLst>
          <pc:docMk/>
          <pc:sldMk cId="2619879825" sldId="609"/>
        </pc:sldMkLst>
      </pc:sldChg>
      <pc:sldChg chg="add">
        <pc:chgData name="Pozdilek Martin" userId="967d64a5-56f2-47b2-8dcf-baade8ab1549" providerId="ADAL" clId="{B16B3673-7B49-4676-AD37-C0C4F1F9AC1F}" dt="2023-05-15T14:47:55.576" v="880"/>
        <pc:sldMkLst>
          <pc:docMk/>
          <pc:sldMk cId="2830986128" sldId="610"/>
        </pc:sldMkLst>
      </pc:sldChg>
      <pc:sldChg chg="add">
        <pc:chgData name="Pozdilek Martin" userId="967d64a5-56f2-47b2-8dcf-baade8ab1549" providerId="ADAL" clId="{B16B3673-7B49-4676-AD37-C0C4F1F9AC1F}" dt="2023-05-15T14:47:55.576" v="880"/>
        <pc:sldMkLst>
          <pc:docMk/>
          <pc:sldMk cId="3891995987" sldId="611"/>
        </pc:sldMkLst>
      </pc:sldChg>
      <pc:sldChg chg="add del">
        <pc:chgData name="Pozdilek Martin" userId="967d64a5-56f2-47b2-8dcf-baade8ab1549" providerId="ADAL" clId="{B16B3673-7B49-4676-AD37-C0C4F1F9AC1F}" dt="2023-05-15T15:25:02.027" v="1405" actId="47"/>
        <pc:sldMkLst>
          <pc:docMk/>
          <pc:sldMk cId="4267519222" sldId="617"/>
        </pc:sldMkLst>
      </pc:sldChg>
      <pc:sldChg chg="addSp delSp add del mod ord">
        <pc:chgData name="Pozdilek Martin" userId="967d64a5-56f2-47b2-8dcf-baade8ab1549" providerId="ADAL" clId="{B16B3673-7B49-4676-AD37-C0C4F1F9AC1F}" dt="2023-05-15T15:02:27.846" v="972" actId="47"/>
        <pc:sldMkLst>
          <pc:docMk/>
          <pc:sldMk cId="351778403" sldId="620"/>
        </pc:sldMkLst>
        <pc:grpChg chg="add del">
          <ac:chgData name="Pozdilek Martin" userId="967d64a5-56f2-47b2-8dcf-baade8ab1549" providerId="ADAL" clId="{B16B3673-7B49-4676-AD37-C0C4F1F9AC1F}" dt="2023-05-15T15:00:49.007" v="966" actId="21"/>
          <ac:grpSpMkLst>
            <pc:docMk/>
            <pc:sldMk cId="351778403" sldId="620"/>
            <ac:grpSpMk id="4" creationId="{00000000-0000-0000-0000-000000000000}"/>
          </ac:grpSpMkLst>
        </pc:grpChg>
      </pc:sldChg>
      <pc:sldChg chg="add del">
        <pc:chgData name="Pozdilek Martin" userId="967d64a5-56f2-47b2-8dcf-baade8ab1549" providerId="ADAL" clId="{B16B3673-7B49-4676-AD37-C0C4F1F9AC1F}" dt="2023-05-15T15:20:43.257" v="1391" actId="47"/>
        <pc:sldMkLst>
          <pc:docMk/>
          <pc:sldMk cId="1273171130" sldId="621"/>
        </pc:sldMkLst>
      </pc:sldChg>
      <pc:sldChg chg="add">
        <pc:chgData name="Pozdilek Martin" userId="967d64a5-56f2-47b2-8dcf-baade8ab1549" providerId="ADAL" clId="{B16B3673-7B49-4676-AD37-C0C4F1F9AC1F}" dt="2023-05-15T14:46:52.612" v="876"/>
        <pc:sldMkLst>
          <pc:docMk/>
          <pc:sldMk cId="1583807856" sldId="623"/>
        </pc:sldMkLst>
      </pc:sldChg>
      <pc:sldChg chg="addSp delSp modSp add mod">
        <pc:chgData name="Pozdilek Martin" userId="967d64a5-56f2-47b2-8dcf-baade8ab1549" providerId="ADAL" clId="{B16B3673-7B49-4676-AD37-C0C4F1F9AC1F}" dt="2023-05-15T15:02:38.040" v="973" actId="790"/>
        <pc:sldMkLst>
          <pc:docMk/>
          <pc:sldMk cId="84798691" sldId="624"/>
        </pc:sldMkLst>
        <pc:spChg chg="mod">
          <ac:chgData name="Pozdilek Martin" userId="967d64a5-56f2-47b2-8dcf-baade8ab1549" providerId="ADAL" clId="{B16B3673-7B49-4676-AD37-C0C4F1F9AC1F}" dt="2023-05-15T15:02:38.040" v="973" actId="790"/>
          <ac:spMkLst>
            <pc:docMk/>
            <pc:sldMk cId="84798691" sldId="624"/>
            <ac:spMk id="2" creationId="{9AA9034E-03D8-4AE5-4666-97B5E8717CF2}"/>
          </ac:spMkLst>
        </pc:spChg>
        <pc:spChg chg="mod">
          <ac:chgData name="Pozdilek Martin" userId="967d64a5-56f2-47b2-8dcf-baade8ab1549" providerId="ADAL" clId="{B16B3673-7B49-4676-AD37-C0C4F1F9AC1F}" dt="2023-05-15T15:01:25.045" v="971" actId="790"/>
          <ac:spMkLst>
            <pc:docMk/>
            <pc:sldMk cId="84798691" sldId="624"/>
            <ac:spMk id="3" creationId="{9DD577FC-1F66-6C5B-EFD1-06CC0E6A1DA5}"/>
          </ac:spMkLst>
        </pc:spChg>
        <pc:spChg chg="mod">
          <ac:chgData name="Pozdilek Martin" userId="967d64a5-56f2-47b2-8dcf-baade8ab1549" providerId="ADAL" clId="{B16B3673-7B49-4676-AD37-C0C4F1F9AC1F}" dt="2023-05-15T15:00:53.635" v="967"/>
          <ac:spMkLst>
            <pc:docMk/>
            <pc:sldMk cId="84798691" sldId="624"/>
            <ac:spMk id="8" creationId="{D1344B0B-5F3D-A795-3336-96B523001AD5}"/>
          </ac:spMkLst>
        </pc:spChg>
        <pc:spChg chg="mod">
          <ac:chgData name="Pozdilek Martin" userId="967d64a5-56f2-47b2-8dcf-baade8ab1549" providerId="ADAL" clId="{B16B3673-7B49-4676-AD37-C0C4F1F9AC1F}" dt="2023-05-15T15:00:53.635" v="967"/>
          <ac:spMkLst>
            <pc:docMk/>
            <pc:sldMk cId="84798691" sldId="624"/>
            <ac:spMk id="9" creationId="{02E373EF-7851-96EF-57FD-22A9612A3810}"/>
          </ac:spMkLst>
        </pc:spChg>
        <pc:spChg chg="mod">
          <ac:chgData name="Pozdilek Martin" userId="967d64a5-56f2-47b2-8dcf-baade8ab1549" providerId="ADAL" clId="{B16B3673-7B49-4676-AD37-C0C4F1F9AC1F}" dt="2023-05-15T15:00:53.635" v="967"/>
          <ac:spMkLst>
            <pc:docMk/>
            <pc:sldMk cId="84798691" sldId="624"/>
            <ac:spMk id="10" creationId="{6DF630B7-8AD6-6891-6CB6-D6677127BBF0}"/>
          </ac:spMkLst>
        </pc:spChg>
        <pc:spChg chg="mod">
          <ac:chgData name="Pozdilek Martin" userId="967d64a5-56f2-47b2-8dcf-baade8ab1549" providerId="ADAL" clId="{B16B3673-7B49-4676-AD37-C0C4F1F9AC1F}" dt="2023-05-15T15:00:53.635" v="967"/>
          <ac:spMkLst>
            <pc:docMk/>
            <pc:sldMk cId="84798691" sldId="624"/>
            <ac:spMk id="11" creationId="{5272A771-978B-2658-BCD2-8A809F68BBEE}"/>
          </ac:spMkLst>
        </pc:spChg>
        <pc:spChg chg="mod">
          <ac:chgData name="Pozdilek Martin" userId="967d64a5-56f2-47b2-8dcf-baade8ab1549" providerId="ADAL" clId="{B16B3673-7B49-4676-AD37-C0C4F1F9AC1F}" dt="2023-05-15T15:00:53.635" v="967"/>
          <ac:spMkLst>
            <pc:docMk/>
            <pc:sldMk cId="84798691" sldId="624"/>
            <ac:spMk id="12" creationId="{0EA35807-9C71-BB86-EAA7-AFAE836A6A5F}"/>
          </ac:spMkLst>
        </pc:spChg>
        <pc:spChg chg="mod">
          <ac:chgData name="Pozdilek Martin" userId="967d64a5-56f2-47b2-8dcf-baade8ab1549" providerId="ADAL" clId="{B16B3673-7B49-4676-AD37-C0C4F1F9AC1F}" dt="2023-05-15T15:00:53.635" v="967"/>
          <ac:spMkLst>
            <pc:docMk/>
            <pc:sldMk cId="84798691" sldId="624"/>
            <ac:spMk id="13" creationId="{50936DFA-D0B7-9917-6C51-18A23F53DB71}"/>
          </ac:spMkLst>
        </pc:spChg>
        <pc:spChg chg="mod">
          <ac:chgData name="Pozdilek Martin" userId="967d64a5-56f2-47b2-8dcf-baade8ab1549" providerId="ADAL" clId="{B16B3673-7B49-4676-AD37-C0C4F1F9AC1F}" dt="2023-05-15T15:01:14.992" v="970"/>
          <ac:spMkLst>
            <pc:docMk/>
            <pc:sldMk cId="84798691" sldId="624"/>
            <ac:spMk id="18" creationId="{FDAB0B9C-F5F7-5DD8-67B8-355A11C2E093}"/>
          </ac:spMkLst>
        </pc:spChg>
        <pc:spChg chg="mod">
          <ac:chgData name="Pozdilek Martin" userId="967d64a5-56f2-47b2-8dcf-baade8ab1549" providerId="ADAL" clId="{B16B3673-7B49-4676-AD37-C0C4F1F9AC1F}" dt="2023-05-15T15:01:14.992" v="970"/>
          <ac:spMkLst>
            <pc:docMk/>
            <pc:sldMk cId="84798691" sldId="624"/>
            <ac:spMk id="19" creationId="{6C5F9078-1103-ADC7-E1F6-60DBD3D5E543}"/>
          </ac:spMkLst>
        </pc:spChg>
        <pc:spChg chg="mod">
          <ac:chgData name="Pozdilek Martin" userId="967d64a5-56f2-47b2-8dcf-baade8ab1549" providerId="ADAL" clId="{B16B3673-7B49-4676-AD37-C0C4F1F9AC1F}" dt="2023-05-15T15:01:14.992" v="970"/>
          <ac:spMkLst>
            <pc:docMk/>
            <pc:sldMk cId="84798691" sldId="624"/>
            <ac:spMk id="20" creationId="{6B9BF3FF-B1AA-FE50-EE80-3DE76D8933B1}"/>
          </ac:spMkLst>
        </pc:spChg>
        <pc:grpChg chg="add mod">
          <ac:chgData name="Pozdilek Martin" userId="967d64a5-56f2-47b2-8dcf-baade8ab1549" providerId="ADAL" clId="{B16B3673-7B49-4676-AD37-C0C4F1F9AC1F}" dt="2023-05-15T15:00:53.635" v="967"/>
          <ac:grpSpMkLst>
            <pc:docMk/>
            <pc:sldMk cId="84798691" sldId="624"/>
            <ac:grpSpMk id="5" creationId="{2D231189-E79B-9B36-1885-74707E6A4FB4}"/>
          </ac:grpSpMkLst>
        </pc:grpChg>
        <pc:grpChg chg="add mod">
          <ac:chgData name="Pozdilek Martin" userId="967d64a5-56f2-47b2-8dcf-baade8ab1549" providerId="ADAL" clId="{B16B3673-7B49-4676-AD37-C0C4F1F9AC1F}" dt="2023-05-15T15:01:14.992" v="970"/>
          <ac:grpSpMkLst>
            <pc:docMk/>
            <pc:sldMk cId="84798691" sldId="624"/>
            <ac:grpSpMk id="15" creationId="{4459F1E0-7856-87B8-65F1-2E561EF79E9B}"/>
          </ac:grpSpMkLst>
        </pc:grpChg>
        <pc:graphicFrameChg chg="del">
          <ac:chgData name="Pozdilek Martin" userId="967d64a5-56f2-47b2-8dcf-baade8ab1549" providerId="ADAL" clId="{B16B3673-7B49-4676-AD37-C0C4F1F9AC1F}" dt="2023-05-15T15:01:02.931" v="968" actId="478"/>
          <ac:graphicFrameMkLst>
            <pc:docMk/>
            <pc:sldMk cId="84798691" sldId="624"/>
            <ac:graphicFrameMk id="4" creationId="{7018913F-8771-4D85-7A1B-6124CFD095DC}"/>
          </ac:graphicFrameMkLst>
        </pc:graphicFrameChg>
        <pc:picChg chg="mod">
          <ac:chgData name="Pozdilek Martin" userId="967d64a5-56f2-47b2-8dcf-baade8ab1549" providerId="ADAL" clId="{B16B3673-7B49-4676-AD37-C0C4F1F9AC1F}" dt="2023-05-15T15:00:53.635" v="967"/>
          <ac:picMkLst>
            <pc:docMk/>
            <pc:sldMk cId="84798691" sldId="624"/>
            <ac:picMk id="6" creationId="{DB8F320D-DEC5-FAC4-217E-A39B40AFF86A}"/>
          </ac:picMkLst>
        </pc:picChg>
        <pc:picChg chg="mod">
          <ac:chgData name="Pozdilek Martin" userId="967d64a5-56f2-47b2-8dcf-baade8ab1549" providerId="ADAL" clId="{B16B3673-7B49-4676-AD37-C0C4F1F9AC1F}" dt="2023-05-15T15:00:53.635" v="967"/>
          <ac:picMkLst>
            <pc:docMk/>
            <pc:sldMk cId="84798691" sldId="624"/>
            <ac:picMk id="7" creationId="{C67B6700-5884-5401-D873-DA8CA2334811}"/>
          </ac:picMkLst>
        </pc:picChg>
        <pc:picChg chg="add mod">
          <ac:chgData name="Pozdilek Martin" userId="967d64a5-56f2-47b2-8dcf-baade8ab1549" providerId="ADAL" clId="{B16B3673-7B49-4676-AD37-C0C4F1F9AC1F}" dt="2023-05-15T15:00:53.635" v="967"/>
          <ac:picMkLst>
            <pc:docMk/>
            <pc:sldMk cId="84798691" sldId="624"/>
            <ac:picMk id="14" creationId="{1EC15EF2-CDD9-077E-7279-30D58CC5260B}"/>
          </ac:picMkLst>
        </pc:picChg>
        <pc:picChg chg="mod">
          <ac:chgData name="Pozdilek Martin" userId="967d64a5-56f2-47b2-8dcf-baade8ab1549" providerId="ADAL" clId="{B16B3673-7B49-4676-AD37-C0C4F1F9AC1F}" dt="2023-05-15T15:01:14.992" v="970"/>
          <ac:picMkLst>
            <pc:docMk/>
            <pc:sldMk cId="84798691" sldId="624"/>
            <ac:picMk id="16" creationId="{B9B9D364-0CED-FBAD-CE74-228317EFE5EF}"/>
          </ac:picMkLst>
        </pc:picChg>
        <pc:picChg chg="mod">
          <ac:chgData name="Pozdilek Martin" userId="967d64a5-56f2-47b2-8dcf-baade8ab1549" providerId="ADAL" clId="{B16B3673-7B49-4676-AD37-C0C4F1F9AC1F}" dt="2023-05-15T15:01:14.992" v="970"/>
          <ac:picMkLst>
            <pc:docMk/>
            <pc:sldMk cId="84798691" sldId="624"/>
            <ac:picMk id="17" creationId="{C228E4D0-E727-315D-DFB8-BC3AB84AF719}"/>
          </ac:picMkLst>
        </pc:picChg>
        <pc:picChg chg="add mod">
          <ac:chgData name="Pozdilek Martin" userId="967d64a5-56f2-47b2-8dcf-baade8ab1549" providerId="ADAL" clId="{B16B3673-7B49-4676-AD37-C0C4F1F9AC1F}" dt="2023-05-15T15:01:14.992" v="970"/>
          <ac:picMkLst>
            <pc:docMk/>
            <pc:sldMk cId="84798691" sldId="624"/>
            <ac:picMk id="24" creationId="{28A0153F-CD6A-BA93-5214-2CBDAF928E3A}"/>
          </ac:picMkLst>
        </pc:picChg>
        <pc:cxnChg chg="mod">
          <ac:chgData name="Pozdilek Martin" userId="967d64a5-56f2-47b2-8dcf-baade8ab1549" providerId="ADAL" clId="{B16B3673-7B49-4676-AD37-C0C4F1F9AC1F}" dt="2023-05-15T15:01:14.992" v="970"/>
          <ac:cxnSpMkLst>
            <pc:docMk/>
            <pc:sldMk cId="84798691" sldId="624"/>
            <ac:cxnSpMk id="21" creationId="{DD6D3A66-255B-AF36-1D94-AEFA60E39539}"/>
          </ac:cxnSpMkLst>
        </pc:cxnChg>
        <pc:cxnChg chg="mod">
          <ac:chgData name="Pozdilek Martin" userId="967d64a5-56f2-47b2-8dcf-baade8ab1549" providerId="ADAL" clId="{B16B3673-7B49-4676-AD37-C0C4F1F9AC1F}" dt="2023-05-15T15:01:14.992" v="970"/>
          <ac:cxnSpMkLst>
            <pc:docMk/>
            <pc:sldMk cId="84798691" sldId="624"/>
            <ac:cxnSpMk id="22" creationId="{F8CD74E4-2BA0-809F-DB79-D8C4BE4993E6}"/>
          </ac:cxnSpMkLst>
        </pc:cxnChg>
        <pc:cxnChg chg="mod">
          <ac:chgData name="Pozdilek Martin" userId="967d64a5-56f2-47b2-8dcf-baade8ab1549" providerId="ADAL" clId="{B16B3673-7B49-4676-AD37-C0C4F1F9AC1F}" dt="2023-05-15T15:01:14.992" v="970"/>
          <ac:cxnSpMkLst>
            <pc:docMk/>
            <pc:sldMk cId="84798691" sldId="624"/>
            <ac:cxnSpMk id="23" creationId="{18840596-CF44-C4AD-6176-36FE62E2B6FF}"/>
          </ac:cxnSpMkLst>
        </pc:cxnChg>
      </pc:sldChg>
      <pc:sldChg chg="addSp delSp modSp add mod">
        <pc:chgData name="Pozdilek Martin" userId="967d64a5-56f2-47b2-8dcf-baade8ab1549" providerId="ADAL" clId="{B16B3673-7B49-4676-AD37-C0C4F1F9AC1F}" dt="2023-05-15T15:20:26.272" v="1390" actId="255"/>
        <pc:sldMkLst>
          <pc:docMk/>
          <pc:sldMk cId="2297892668" sldId="625"/>
        </pc:sldMkLst>
        <pc:spChg chg="mod">
          <ac:chgData name="Pozdilek Martin" userId="967d64a5-56f2-47b2-8dcf-baade8ab1549" providerId="ADAL" clId="{B16B3673-7B49-4676-AD37-C0C4F1F9AC1F}" dt="2023-05-15T15:07:44.010" v="1099" actId="790"/>
          <ac:spMkLst>
            <pc:docMk/>
            <pc:sldMk cId="2297892668" sldId="625"/>
            <ac:spMk id="2" creationId="{9AA9034E-03D8-4AE5-4666-97B5E8717CF2}"/>
          </ac:spMkLst>
        </pc:spChg>
        <pc:spChg chg="mod">
          <ac:chgData name="Pozdilek Martin" userId="967d64a5-56f2-47b2-8dcf-baade8ab1549" providerId="ADAL" clId="{B16B3673-7B49-4676-AD37-C0C4F1F9AC1F}" dt="2023-05-15T15:20:26.272" v="1390" actId="255"/>
          <ac:spMkLst>
            <pc:docMk/>
            <pc:sldMk cId="2297892668" sldId="625"/>
            <ac:spMk id="3" creationId="{9DD577FC-1F66-6C5B-EFD1-06CC0E6A1DA5}"/>
          </ac:spMkLst>
        </pc:spChg>
        <pc:spChg chg="add mod">
          <ac:chgData name="Pozdilek Martin" userId="967d64a5-56f2-47b2-8dcf-baade8ab1549" providerId="ADAL" clId="{B16B3673-7B49-4676-AD37-C0C4F1F9AC1F}" dt="2023-05-15T15:14:31.259" v="1298" actId="1076"/>
          <ac:spMkLst>
            <pc:docMk/>
            <pc:sldMk cId="2297892668" sldId="625"/>
            <ac:spMk id="5" creationId="{E0EE26BE-A65A-BE18-A593-41D939C379B7}"/>
          </ac:spMkLst>
        </pc:spChg>
        <pc:spChg chg="add mod ord">
          <ac:chgData name="Pozdilek Martin" userId="967d64a5-56f2-47b2-8dcf-baade8ab1549" providerId="ADAL" clId="{B16B3673-7B49-4676-AD37-C0C4F1F9AC1F}" dt="2023-05-15T15:14:31.259" v="1298" actId="1076"/>
          <ac:spMkLst>
            <pc:docMk/>
            <pc:sldMk cId="2297892668" sldId="625"/>
            <ac:spMk id="12" creationId="{7188594E-72A4-A894-6423-7F14D4C4EE75}"/>
          </ac:spMkLst>
        </pc:spChg>
        <pc:spChg chg="add mod">
          <ac:chgData name="Pozdilek Martin" userId="967d64a5-56f2-47b2-8dcf-baade8ab1549" providerId="ADAL" clId="{B16B3673-7B49-4676-AD37-C0C4F1F9AC1F}" dt="2023-05-15T15:14:31.259" v="1298" actId="1076"/>
          <ac:spMkLst>
            <pc:docMk/>
            <pc:sldMk cId="2297892668" sldId="625"/>
            <ac:spMk id="15" creationId="{DB9DE697-8C03-544A-6DC2-E0A41290D845}"/>
          </ac:spMkLst>
        </pc:spChg>
        <pc:grpChg chg="add mod">
          <ac:chgData name="Pozdilek Martin" userId="967d64a5-56f2-47b2-8dcf-baade8ab1549" providerId="ADAL" clId="{B16B3673-7B49-4676-AD37-C0C4F1F9AC1F}" dt="2023-05-15T15:14:31.259" v="1298" actId="1076"/>
          <ac:grpSpMkLst>
            <pc:docMk/>
            <pc:sldMk cId="2297892668" sldId="625"/>
            <ac:grpSpMk id="18" creationId="{D07208D1-668A-28F6-2F87-EDA32BD6759F}"/>
          </ac:grpSpMkLst>
        </pc:grpChg>
        <pc:grpChg chg="add mod">
          <ac:chgData name="Pozdilek Martin" userId="967d64a5-56f2-47b2-8dcf-baade8ab1549" providerId="ADAL" clId="{B16B3673-7B49-4676-AD37-C0C4F1F9AC1F}" dt="2023-05-15T15:14:31.259" v="1298" actId="1076"/>
          <ac:grpSpMkLst>
            <pc:docMk/>
            <pc:sldMk cId="2297892668" sldId="625"/>
            <ac:grpSpMk id="19" creationId="{4CF5F229-58D1-8610-7575-D8D109DEEBD4}"/>
          </ac:grpSpMkLst>
        </pc:grpChg>
        <pc:graphicFrameChg chg="del">
          <ac:chgData name="Pozdilek Martin" userId="967d64a5-56f2-47b2-8dcf-baade8ab1549" providerId="ADAL" clId="{B16B3673-7B49-4676-AD37-C0C4F1F9AC1F}" dt="2023-05-15T15:07:48.456" v="1100" actId="478"/>
          <ac:graphicFrameMkLst>
            <pc:docMk/>
            <pc:sldMk cId="2297892668" sldId="625"/>
            <ac:graphicFrameMk id="4" creationId="{7018913F-8771-4D85-7A1B-6124CFD095DC}"/>
          </ac:graphicFrameMkLst>
        </pc:graphicFrameChg>
        <pc:picChg chg="add mod">
          <ac:chgData name="Pozdilek Martin" userId="967d64a5-56f2-47b2-8dcf-baade8ab1549" providerId="ADAL" clId="{B16B3673-7B49-4676-AD37-C0C4F1F9AC1F}" dt="2023-05-15T15:14:31.259" v="1298" actId="1076"/>
          <ac:picMkLst>
            <pc:docMk/>
            <pc:sldMk cId="2297892668" sldId="625"/>
            <ac:picMk id="11" creationId="{60D6D491-0725-A086-B73B-0DF003D85E33}"/>
          </ac:picMkLst>
        </pc:picChg>
        <pc:cxnChg chg="add mod">
          <ac:chgData name="Pozdilek Martin" userId="967d64a5-56f2-47b2-8dcf-baade8ab1549" providerId="ADAL" clId="{B16B3673-7B49-4676-AD37-C0C4F1F9AC1F}" dt="2023-05-15T15:14:31.259" v="1298" actId="1076"/>
          <ac:cxnSpMkLst>
            <pc:docMk/>
            <pc:sldMk cId="2297892668" sldId="625"/>
            <ac:cxnSpMk id="7" creationId="{79203588-3209-9A69-C381-CDE6775A0F4F}"/>
          </ac:cxnSpMkLst>
        </pc:cxnChg>
        <pc:cxnChg chg="add mod">
          <ac:chgData name="Pozdilek Martin" userId="967d64a5-56f2-47b2-8dcf-baade8ab1549" providerId="ADAL" clId="{B16B3673-7B49-4676-AD37-C0C4F1F9AC1F}" dt="2023-05-15T15:14:31.259" v="1298" actId="1076"/>
          <ac:cxnSpMkLst>
            <pc:docMk/>
            <pc:sldMk cId="2297892668" sldId="625"/>
            <ac:cxnSpMk id="10" creationId="{0E779F86-B19E-C905-2EE6-E49D07179E6B}"/>
          </ac:cxnSpMkLst>
        </pc:cxnChg>
        <pc:cxnChg chg="add mod">
          <ac:chgData name="Pozdilek Martin" userId="967d64a5-56f2-47b2-8dcf-baade8ab1549" providerId="ADAL" clId="{B16B3673-7B49-4676-AD37-C0C4F1F9AC1F}" dt="2023-05-15T15:14:31.259" v="1298" actId="1076"/>
          <ac:cxnSpMkLst>
            <pc:docMk/>
            <pc:sldMk cId="2297892668" sldId="625"/>
            <ac:cxnSpMk id="14" creationId="{7489FEE9-8D6C-67CC-C3D4-D76AD6386EE7}"/>
          </ac:cxnSpMkLst>
        </pc:cxnChg>
        <pc:cxnChg chg="add mod">
          <ac:chgData name="Pozdilek Martin" userId="967d64a5-56f2-47b2-8dcf-baade8ab1549" providerId="ADAL" clId="{B16B3673-7B49-4676-AD37-C0C4F1F9AC1F}" dt="2023-05-15T15:14:31.259" v="1298" actId="1076"/>
          <ac:cxnSpMkLst>
            <pc:docMk/>
            <pc:sldMk cId="2297892668" sldId="625"/>
            <ac:cxnSpMk id="17" creationId="{C93E9986-0582-F4EB-52C6-0B76C44008EF}"/>
          </ac:cxnSpMkLst>
        </pc:cxnChg>
      </pc:sldChg>
      <pc:sldChg chg="modSp add mod">
        <pc:chgData name="Pozdilek Martin" userId="967d64a5-56f2-47b2-8dcf-baade8ab1549" providerId="ADAL" clId="{B16B3673-7B49-4676-AD37-C0C4F1F9AC1F}" dt="2023-05-15T15:26:01.269" v="1465" actId="790"/>
        <pc:sldMkLst>
          <pc:docMk/>
          <pc:sldMk cId="3130783921" sldId="626"/>
        </pc:sldMkLst>
        <pc:spChg chg="mod">
          <ac:chgData name="Pozdilek Martin" userId="967d64a5-56f2-47b2-8dcf-baade8ab1549" providerId="ADAL" clId="{B16B3673-7B49-4676-AD37-C0C4F1F9AC1F}" dt="2023-05-15T15:26:01.269" v="1465" actId="790"/>
          <ac:spMkLst>
            <pc:docMk/>
            <pc:sldMk cId="3130783921" sldId="626"/>
            <ac:spMk id="2" creationId="{9AA9034E-03D8-4AE5-4666-97B5E8717CF2}"/>
          </ac:spMkLst>
        </pc:spChg>
      </pc:sldChg>
      <pc:sldChg chg="add">
        <pc:chgData name="Pozdilek Martin" userId="967d64a5-56f2-47b2-8dcf-baade8ab1549" providerId="ADAL" clId="{B16B3673-7B49-4676-AD37-C0C4F1F9AC1F}" dt="2023-05-15T15:06:06.777" v="1078"/>
        <pc:sldMkLst>
          <pc:docMk/>
          <pc:sldMk cId="64361562" sldId="627"/>
        </pc:sldMkLst>
      </pc:sldChg>
      <pc:sldChg chg="add">
        <pc:chgData name="Pozdilek Martin" userId="967d64a5-56f2-47b2-8dcf-baade8ab1549" providerId="ADAL" clId="{B16B3673-7B49-4676-AD37-C0C4F1F9AC1F}" dt="2023-05-15T15:06:06.912" v="1079"/>
        <pc:sldMkLst>
          <pc:docMk/>
          <pc:sldMk cId="42251263" sldId="628"/>
        </pc:sldMkLst>
      </pc:sldChg>
    </pc:docChg>
  </pc:docChgLst>
  <pc:docChgLst>
    <pc:chgData name="Pozdilek Martin" userId="967d64a5-56f2-47b2-8dcf-baade8ab1549" providerId="ADAL" clId="{16909C91-CC29-4487-A585-46324E58B6FE}"/>
    <pc:docChg chg="delSld modSld">
      <pc:chgData name="Pozdilek Martin" userId="967d64a5-56f2-47b2-8dcf-baade8ab1549" providerId="ADAL" clId="{16909C91-CC29-4487-A585-46324E58B6FE}" dt="2023-05-19T09:36:15.745" v="12" actId="47"/>
      <pc:docMkLst>
        <pc:docMk/>
      </pc:docMkLst>
      <pc:sldChg chg="modSp mod">
        <pc:chgData name="Pozdilek Martin" userId="967d64a5-56f2-47b2-8dcf-baade8ab1549" providerId="ADAL" clId="{16909C91-CC29-4487-A585-46324E58B6FE}" dt="2023-05-18T18:25:24.318" v="0" actId="790"/>
        <pc:sldMkLst>
          <pc:docMk/>
          <pc:sldMk cId="2514595707" sldId="321"/>
        </pc:sldMkLst>
        <pc:spChg chg="mod">
          <ac:chgData name="Pozdilek Martin" userId="967d64a5-56f2-47b2-8dcf-baade8ab1549" providerId="ADAL" clId="{16909C91-CC29-4487-A585-46324E58B6FE}" dt="2023-05-18T18:25:24.318" v="0" actId="790"/>
          <ac:spMkLst>
            <pc:docMk/>
            <pc:sldMk cId="2514595707" sldId="321"/>
            <ac:spMk id="3" creationId="{9DD577FC-1F66-6C5B-EFD1-06CC0E6A1DA5}"/>
          </ac:spMkLst>
        </pc:spChg>
      </pc:sldChg>
      <pc:sldChg chg="del">
        <pc:chgData name="Pozdilek Martin" userId="967d64a5-56f2-47b2-8dcf-baade8ab1549" providerId="ADAL" clId="{16909C91-CC29-4487-A585-46324E58B6FE}" dt="2023-05-19T09:35:51.498" v="6" actId="47"/>
        <pc:sldMkLst>
          <pc:docMk/>
          <pc:sldMk cId="789698776" sldId="324"/>
        </pc:sldMkLst>
      </pc:sldChg>
      <pc:sldChg chg="del">
        <pc:chgData name="Pozdilek Martin" userId="967d64a5-56f2-47b2-8dcf-baade8ab1549" providerId="ADAL" clId="{16909C91-CC29-4487-A585-46324E58B6FE}" dt="2023-05-19T09:35:50.976" v="5" actId="47"/>
        <pc:sldMkLst>
          <pc:docMk/>
          <pc:sldMk cId="303108459" sldId="325"/>
        </pc:sldMkLst>
      </pc:sldChg>
      <pc:sldChg chg="del">
        <pc:chgData name="Pozdilek Martin" userId="967d64a5-56f2-47b2-8dcf-baade8ab1549" providerId="ADAL" clId="{16909C91-CC29-4487-A585-46324E58B6FE}" dt="2023-05-19T09:35:50.549" v="4" actId="47"/>
        <pc:sldMkLst>
          <pc:docMk/>
          <pc:sldMk cId="3690733952" sldId="326"/>
        </pc:sldMkLst>
      </pc:sldChg>
      <pc:sldChg chg="del">
        <pc:chgData name="Pozdilek Martin" userId="967d64a5-56f2-47b2-8dcf-baade8ab1549" providerId="ADAL" clId="{16909C91-CC29-4487-A585-46324E58B6FE}" dt="2023-05-19T09:35:49.937" v="3" actId="47"/>
        <pc:sldMkLst>
          <pc:docMk/>
          <pc:sldMk cId="3294053707" sldId="327"/>
        </pc:sldMkLst>
      </pc:sldChg>
      <pc:sldChg chg="del">
        <pc:chgData name="Pozdilek Martin" userId="967d64a5-56f2-47b2-8dcf-baade8ab1549" providerId="ADAL" clId="{16909C91-CC29-4487-A585-46324E58B6FE}" dt="2023-05-19T09:35:46.617" v="1" actId="47"/>
        <pc:sldMkLst>
          <pc:docMk/>
          <pc:sldMk cId="1572010944" sldId="328"/>
        </pc:sldMkLst>
      </pc:sldChg>
      <pc:sldChg chg="del">
        <pc:chgData name="Pozdilek Martin" userId="967d64a5-56f2-47b2-8dcf-baade8ab1549" providerId="ADAL" clId="{16909C91-CC29-4487-A585-46324E58B6FE}" dt="2023-05-19T09:35:49.573" v="2" actId="47"/>
        <pc:sldMkLst>
          <pc:docMk/>
          <pc:sldMk cId="688084579" sldId="509"/>
        </pc:sldMkLst>
      </pc:sldChg>
      <pc:sldChg chg="del">
        <pc:chgData name="Pozdilek Martin" userId="967d64a5-56f2-47b2-8dcf-baade8ab1549" providerId="ADAL" clId="{16909C91-CC29-4487-A585-46324E58B6FE}" dt="2023-05-19T09:36:15.745" v="12" actId="47"/>
        <pc:sldMkLst>
          <pc:docMk/>
          <pc:sldMk cId="1549410536" sldId="567"/>
        </pc:sldMkLst>
      </pc:sldChg>
      <pc:sldChg chg="del">
        <pc:chgData name="Pozdilek Martin" userId="967d64a5-56f2-47b2-8dcf-baade8ab1549" providerId="ADAL" clId="{16909C91-CC29-4487-A585-46324E58B6FE}" dt="2023-05-19T09:36:14.686" v="11" actId="47"/>
        <pc:sldMkLst>
          <pc:docMk/>
          <pc:sldMk cId="4169214179" sldId="568"/>
        </pc:sldMkLst>
      </pc:sldChg>
      <pc:sldChg chg="del">
        <pc:chgData name="Pozdilek Martin" userId="967d64a5-56f2-47b2-8dcf-baade8ab1549" providerId="ADAL" clId="{16909C91-CC29-4487-A585-46324E58B6FE}" dt="2023-05-19T09:36:06.634" v="10" actId="47"/>
        <pc:sldMkLst>
          <pc:docMk/>
          <pc:sldMk cId="3829076805" sldId="608"/>
        </pc:sldMkLst>
      </pc:sldChg>
      <pc:sldChg chg="del">
        <pc:chgData name="Pozdilek Martin" userId="967d64a5-56f2-47b2-8dcf-baade8ab1549" providerId="ADAL" clId="{16909C91-CC29-4487-A585-46324E58B6FE}" dt="2023-05-19T09:35:59.707" v="9" actId="47"/>
        <pc:sldMkLst>
          <pc:docMk/>
          <pc:sldMk cId="2619879825" sldId="609"/>
        </pc:sldMkLst>
      </pc:sldChg>
      <pc:sldChg chg="del">
        <pc:chgData name="Pozdilek Martin" userId="967d64a5-56f2-47b2-8dcf-baade8ab1549" providerId="ADAL" clId="{16909C91-CC29-4487-A585-46324E58B6FE}" dt="2023-05-19T09:35:57.318" v="8" actId="47"/>
        <pc:sldMkLst>
          <pc:docMk/>
          <pc:sldMk cId="2830986128" sldId="610"/>
        </pc:sldMkLst>
      </pc:sldChg>
      <pc:sldChg chg="del">
        <pc:chgData name="Pozdilek Martin" userId="967d64a5-56f2-47b2-8dcf-baade8ab1549" providerId="ADAL" clId="{16909C91-CC29-4487-A585-46324E58B6FE}" dt="2023-05-19T09:35:54.770" v="7" actId="47"/>
        <pc:sldMkLst>
          <pc:docMk/>
          <pc:sldMk cId="3891995987" sldId="611"/>
        </pc:sldMkLst>
      </pc:sldChg>
    </pc:docChg>
  </pc:docChgLst>
  <pc:docChgLst>
    <pc:chgData name="Pozdilek Martin" userId="967d64a5-56f2-47b2-8dcf-baade8ab1549" providerId="ADAL" clId="{05B52EDC-A2B5-4520-A264-F23869B1ACF2}"/>
    <pc:docChg chg="undo custSel addSld modSld sldOrd">
      <pc:chgData name="Pozdilek Martin" userId="967d64a5-56f2-47b2-8dcf-baade8ab1549" providerId="ADAL" clId="{05B52EDC-A2B5-4520-A264-F23869B1ACF2}" dt="2023-04-21T08:14:27.290" v="1380" actId="20577"/>
      <pc:docMkLst>
        <pc:docMk/>
      </pc:docMkLst>
      <pc:sldChg chg="modSp mod">
        <pc:chgData name="Pozdilek Martin" userId="967d64a5-56f2-47b2-8dcf-baade8ab1549" providerId="ADAL" clId="{05B52EDC-A2B5-4520-A264-F23869B1ACF2}" dt="2023-04-17T12:16:10.605" v="2" actId="790"/>
        <pc:sldMkLst>
          <pc:docMk/>
          <pc:sldMk cId="1973240129" sldId="283"/>
        </pc:sldMkLst>
        <pc:spChg chg="mod">
          <ac:chgData name="Pozdilek Martin" userId="967d64a5-56f2-47b2-8dcf-baade8ab1549" providerId="ADAL" clId="{05B52EDC-A2B5-4520-A264-F23869B1ACF2}" dt="2023-04-17T12:16:10.605" v="2" actId="790"/>
          <ac:spMkLst>
            <pc:docMk/>
            <pc:sldMk cId="1973240129" sldId="283"/>
            <ac:spMk id="2" creationId="{9AA9034E-03D8-4AE5-4666-97B5E8717CF2}"/>
          </ac:spMkLst>
        </pc:spChg>
      </pc:sldChg>
      <pc:sldChg chg="modSp mod">
        <pc:chgData name="Pozdilek Martin" userId="967d64a5-56f2-47b2-8dcf-baade8ab1549" providerId="ADAL" clId="{05B52EDC-A2B5-4520-A264-F23869B1ACF2}" dt="2023-04-17T12:16:15.392" v="3"/>
        <pc:sldMkLst>
          <pc:docMk/>
          <pc:sldMk cId="600105385" sldId="284"/>
        </pc:sldMkLst>
        <pc:spChg chg="mod">
          <ac:chgData name="Pozdilek Martin" userId="967d64a5-56f2-47b2-8dcf-baade8ab1549" providerId="ADAL" clId="{05B52EDC-A2B5-4520-A264-F23869B1ACF2}" dt="2023-04-17T12:16:15.392" v="3"/>
          <ac:spMkLst>
            <pc:docMk/>
            <pc:sldMk cId="600105385" sldId="284"/>
            <ac:spMk id="2" creationId="{9AA9034E-03D8-4AE5-4666-97B5E8717CF2}"/>
          </ac:spMkLst>
        </pc:spChg>
      </pc:sldChg>
      <pc:sldChg chg="modSp mod">
        <pc:chgData name="Pozdilek Martin" userId="967d64a5-56f2-47b2-8dcf-baade8ab1549" providerId="ADAL" clId="{05B52EDC-A2B5-4520-A264-F23869B1ACF2}" dt="2023-04-17T12:28:21.053" v="115" actId="14100"/>
        <pc:sldMkLst>
          <pc:docMk/>
          <pc:sldMk cId="1187144298" sldId="289"/>
        </pc:sldMkLst>
        <pc:picChg chg="mod">
          <ac:chgData name="Pozdilek Martin" userId="967d64a5-56f2-47b2-8dcf-baade8ab1549" providerId="ADAL" clId="{05B52EDC-A2B5-4520-A264-F23869B1ACF2}" dt="2023-04-17T12:28:21.053" v="115" actId="14100"/>
          <ac:picMkLst>
            <pc:docMk/>
            <pc:sldMk cId="1187144298" sldId="289"/>
            <ac:picMk id="5" creationId="{5F6E15A0-B2D3-665D-26C1-ACF0C4762266}"/>
          </ac:picMkLst>
        </pc:picChg>
      </pc:sldChg>
      <pc:sldChg chg="modSp mod">
        <pc:chgData name="Pozdilek Martin" userId="967d64a5-56f2-47b2-8dcf-baade8ab1549" providerId="ADAL" clId="{05B52EDC-A2B5-4520-A264-F23869B1ACF2}" dt="2023-04-17T12:28:30.597" v="117" actId="1076"/>
        <pc:sldMkLst>
          <pc:docMk/>
          <pc:sldMk cId="2167872211" sldId="291"/>
        </pc:sldMkLst>
        <pc:picChg chg="mod">
          <ac:chgData name="Pozdilek Martin" userId="967d64a5-56f2-47b2-8dcf-baade8ab1549" providerId="ADAL" clId="{05B52EDC-A2B5-4520-A264-F23869B1ACF2}" dt="2023-04-17T12:28:30.597" v="117" actId="1076"/>
          <ac:picMkLst>
            <pc:docMk/>
            <pc:sldMk cId="2167872211" sldId="291"/>
            <ac:picMk id="5" creationId="{9D282494-49E3-409E-36FC-887091C48F9E}"/>
          </ac:picMkLst>
        </pc:picChg>
      </pc:sldChg>
      <pc:sldChg chg="modSp mod">
        <pc:chgData name="Pozdilek Martin" userId="967d64a5-56f2-47b2-8dcf-baade8ab1549" providerId="ADAL" clId="{05B52EDC-A2B5-4520-A264-F23869B1ACF2}" dt="2023-04-17T12:16:00.293" v="1" actId="790"/>
        <pc:sldMkLst>
          <pc:docMk/>
          <pc:sldMk cId="1411003940" sldId="292"/>
        </pc:sldMkLst>
        <pc:spChg chg="mod">
          <ac:chgData name="Pozdilek Martin" userId="967d64a5-56f2-47b2-8dcf-baade8ab1549" providerId="ADAL" clId="{05B52EDC-A2B5-4520-A264-F23869B1ACF2}" dt="2023-04-17T12:16:00.293" v="1" actId="790"/>
          <ac:spMkLst>
            <pc:docMk/>
            <pc:sldMk cId="1411003940" sldId="292"/>
            <ac:spMk id="2" creationId="{9AA9034E-03D8-4AE5-4666-97B5E8717CF2}"/>
          </ac:spMkLst>
        </pc:spChg>
      </pc:sldChg>
      <pc:sldChg chg="addSp modSp mod">
        <pc:chgData name="Pozdilek Martin" userId="967d64a5-56f2-47b2-8dcf-baade8ab1549" providerId="ADAL" clId="{05B52EDC-A2B5-4520-A264-F23869B1ACF2}" dt="2023-04-17T12:48:08.969" v="664" actId="313"/>
        <pc:sldMkLst>
          <pc:docMk/>
          <pc:sldMk cId="49908759" sldId="295"/>
        </pc:sldMkLst>
        <pc:spChg chg="mod">
          <ac:chgData name="Pozdilek Martin" userId="967d64a5-56f2-47b2-8dcf-baade8ab1549" providerId="ADAL" clId="{05B52EDC-A2B5-4520-A264-F23869B1ACF2}" dt="2023-04-17T12:29:22.487" v="124" actId="20577"/>
          <ac:spMkLst>
            <pc:docMk/>
            <pc:sldMk cId="49908759" sldId="295"/>
            <ac:spMk id="2" creationId="{9AA9034E-03D8-4AE5-4666-97B5E8717CF2}"/>
          </ac:spMkLst>
        </pc:spChg>
        <pc:spChg chg="mod">
          <ac:chgData name="Pozdilek Martin" userId="967d64a5-56f2-47b2-8dcf-baade8ab1549" providerId="ADAL" clId="{05B52EDC-A2B5-4520-A264-F23869B1ACF2}" dt="2023-04-17T12:48:08.969" v="664" actId="313"/>
          <ac:spMkLst>
            <pc:docMk/>
            <pc:sldMk cId="49908759" sldId="295"/>
            <ac:spMk id="3" creationId="{9DD577FC-1F66-6C5B-EFD1-06CC0E6A1DA5}"/>
          </ac:spMkLst>
        </pc:spChg>
        <pc:picChg chg="add mod modCrop">
          <ac:chgData name="Pozdilek Martin" userId="967d64a5-56f2-47b2-8dcf-baade8ab1549" providerId="ADAL" clId="{05B52EDC-A2B5-4520-A264-F23869B1ACF2}" dt="2023-04-17T12:46:25.614" v="625" actId="1076"/>
          <ac:picMkLst>
            <pc:docMk/>
            <pc:sldMk cId="49908759" sldId="295"/>
            <ac:picMk id="5" creationId="{254C9AC8-EBB9-C404-3F5A-5E3AA9076502}"/>
          </ac:picMkLst>
        </pc:picChg>
      </pc:sldChg>
      <pc:sldChg chg="addSp delSp modSp mod">
        <pc:chgData name="Pozdilek Martin" userId="967d64a5-56f2-47b2-8dcf-baade8ab1549" providerId="ADAL" clId="{05B52EDC-A2B5-4520-A264-F23869B1ACF2}" dt="2023-04-17T13:03:57.783" v="1133" actId="1076"/>
        <pc:sldMkLst>
          <pc:docMk/>
          <pc:sldMk cId="828767339" sldId="296"/>
        </pc:sldMkLst>
        <pc:spChg chg="mod">
          <ac:chgData name="Pozdilek Martin" userId="967d64a5-56f2-47b2-8dcf-baade8ab1549" providerId="ADAL" clId="{05B52EDC-A2B5-4520-A264-F23869B1ACF2}" dt="2023-04-17T12:50:15.084" v="683" actId="20577"/>
          <ac:spMkLst>
            <pc:docMk/>
            <pc:sldMk cId="828767339" sldId="296"/>
            <ac:spMk id="2" creationId="{9AA9034E-03D8-4AE5-4666-97B5E8717CF2}"/>
          </ac:spMkLst>
        </pc:spChg>
        <pc:spChg chg="mod">
          <ac:chgData name="Pozdilek Martin" userId="967d64a5-56f2-47b2-8dcf-baade8ab1549" providerId="ADAL" clId="{05B52EDC-A2B5-4520-A264-F23869B1ACF2}" dt="2023-04-17T13:03:33.683" v="1117" actId="20577"/>
          <ac:spMkLst>
            <pc:docMk/>
            <pc:sldMk cId="828767339" sldId="296"/>
            <ac:spMk id="3" creationId="{9DD577FC-1F66-6C5B-EFD1-06CC0E6A1DA5}"/>
          </ac:spMkLst>
        </pc:spChg>
        <pc:spChg chg="add mod">
          <ac:chgData name="Pozdilek Martin" userId="967d64a5-56f2-47b2-8dcf-baade8ab1549" providerId="ADAL" clId="{05B52EDC-A2B5-4520-A264-F23869B1ACF2}" dt="2023-04-17T13:03:40.806" v="1132" actId="20577"/>
          <ac:spMkLst>
            <pc:docMk/>
            <pc:sldMk cId="828767339" sldId="296"/>
            <ac:spMk id="10" creationId="{4C1E25F9-8F7F-A8ED-65C8-267D7F70EF10}"/>
          </ac:spMkLst>
        </pc:spChg>
        <pc:picChg chg="add mod">
          <ac:chgData name="Pozdilek Martin" userId="967d64a5-56f2-47b2-8dcf-baade8ab1549" providerId="ADAL" clId="{05B52EDC-A2B5-4520-A264-F23869B1ACF2}" dt="2023-04-17T12:52:43.767" v="769" actId="1076"/>
          <ac:picMkLst>
            <pc:docMk/>
            <pc:sldMk cId="828767339" sldId="296"/>
            <ac:picMk id="4" creationId="{5F796F32-B570-08F9-67BD-DDADB16EFBC4}"/>
          </ac:picMkLst>
        </pc:picChg>
        <pc:picChg chg="add mod">
          <ac:chgData name="Pozdilek Martin" userId="967d64a5-56f2-47b2-8dcf-baade8ab1549" providerId="ADAL" clId="{05B52EDC-A2B5-4520-A264-F23869B1ACF2}" dt="2023-04-17T13:03:57.783" v="1133" actId="1076"/>
          <ac:picMkLst>
            <pc:docMk/>
            <pc:sldMk cId="828767339" sldId="296"/>
            <ac:picMk id="5" creationId="{F2E7883D-9A19-6CD5-3063-3B81F28A2B74}"/>
          </ac:picMkLst>
        </pc:picChg>
        <pc:picChg chg="add del mod">
          <ac:chgData name="Pozdilek Martin" userId="967d64a5-56f2-47b2-8dcf-baade8ab1549" providerId="ADAL" clId="{05B52EDC-A2B5-4520-A264-F23869B1ACF2}" dt="2023-04-17T12:50:33.920" v="716"/>
          <ac:picMkLst>
            <pc:docMk/>
            <pc:sldMk cId="828767339" sldId="296"/>
            <ac:picMk id="8" creationId="{2370FF37-96D7-E956-FFD1-30665BD09E08}"/>
          </ac:picMkLst>
        </pc:picChg>
        <pc:picChg chg="add del mod">
          <ac:chgData name="Pozdilek Martin" userId="967d64a5-56f2-47b2-8dcf-baade8ab1549" providerId="ADAL" clId="{05B52EDC-A2B5-4520-A264-F23869B1ACF2}" dt="2023-04-17T12:50:33.920" v="716"/>
          <ac:picMkLst>
            <pc:docMk/>
            <pc:sldMk cId="828767339" sldId="296"/>
            <ac:picMk id="9" creationId="{C6396B38-C77F-F53B-E8F8-3BDB4C76F5D0}"/>
          </ac:picMkLst>
        </pc:picChg>
      </pc:sldChg>
      <pc:sldChg chg="modSp mod">
        <pc:chgData name="Pozdilek Martin" userId="967d64a5-56f2-47b2-8dcf-baade8ab1549" providerId="ADAL" clId="{05B52EDC-A2B5-4520-A264-F23869B1ACF2}" dt="2023-04-17T13:04:27.536" v="1159" actId="20577"/>
        <pc:sldMkLst>
          <pc:docMk/>
          <pc:sldMk cId="2817387155" sldId="297"/>
        </pc:sldMkLst>
        <pc:spChg chg="mod">
          <ac:chgData name="Pozdilek Martin" userId="967d64a5-56f2-47b2-8dcf-baade8ab1549" providerId="ADAL" clId="{05B52EDC-A2B5-4520-A264-F23869B1ACF2}" dt="2023-04-17T13:04:27.536" v="1159" actId="20577"/>
          <ac:spMkLst>
            <pc:docMk/>
            <pc:sldMk cId="2817387155" sldId="297"/>
            <ac:spMk id="2" creationId="{9AA9034E-03D8-4AE5-4666-97B5E8717CF2}"/>
          </ac:spMkLst>
        </pc:spChg>
      </pc:sldChg>
      <pc:sldChg chg="modSp mod">
        <pc:chgData name="Pozdilek Martin" userId="967d64a5-56f2-47b2-8dcf-baade8ab1549" providerId="ADAL" clId="{05B52EDC-A2B5-4520-A264-F23869B1ACF2}" dt="2023-04-21T08:14:27.290" v="1380" actId="20577"/>
        <pc:sldMkLst>
          <pc:docMk/>
          <pc:sldMk cId="3504610501" sldId="312"/>
        </pc:sldMkLst>
        <pc:spChg chg="mod">
          <ac:chgData name="Pozdilek Martin" userId="967d64a5-56f2-47b2-8dcf-baade8ab1549" providerId="ADAL" clId="{05B52EDC-A2B5-4520-A264-F23869B1ACF2}" dt="2023-04-21T08:14:27.290" v="1380" actId="20577"/>
          <ac:spMkLst>
            <pc:docMk/>
            <pc:sldMk cId="3504610501" sldId="312"/>
            <ac:spMk id="3" creationId="{9DD577FC-1F66-6C5B-EFD1-06CC0E6A1DA5}"/>
          </ac:spMkLst>
        </pc:spChg>
      </pc:sldChg>
      <pc:sldChg chg="modSp mod">
        <pc:chgData name="Pozdilek Martin" userId="967d64a5-56f2-47b2-8dcf-baade8ab1549" providerId="ADAL" clId="{05B52EDC-A2B5-4520-A264-F23869B1ACF2}" dt="2023-04-17T12:16:18.331" v="4"/>
        <pc:sldMkLst>
          <pc:docMk/>
          <pc:sldMk cId="4014018418" sldId="492"/>
        </pc:sldMkLst>
        <pc:spChg chg="mod">
          <ac:chgData name="Pozdilek Martin" userId="967d64a5-56f2-47b2-8dcf-baade8ab1549" providerId="ADAL" clId="{05B52EDC-A2B5-4520-A264-F23869B1ACF2}" dt="2023-04-17T12:16:18.331" v="4"/>
          <ac:spMkLst>
            <pc:docMk/>
            <pc:sldMk cId="4014018418" sldId="492"/>
            <ac:spMk id="2" creationId="{9AA9034E-03D8-4AE5-4666-97B5E8717CF2}"/>
          </ac:spMkLst>
        </pc:spChg>
      </pc:sldChg>
      <pc:sldChg chg="modSp mod">
        <pc:chgData name="Pozdilek Martin" userId="967d64a5-56f2-47b2-8dcf-baade8ab1549" providerId="ADAL" clId="{05B52EDC-A2B5-4520-A264-F23869B1ACF2}" dt="2023-04-17T12:16:21.290" v="5"/>
        <pc:sldMkLst>
          <pc:docMk/>
          <pc:sldMk cId="2172522021" sldId="493"/>
        </pc:sldMkLst>
        <pc:spChg chg="mod">
          <ac:chgData name="Pozdilek Martin" userId="967d64a5-56f2-47b2-8dcf-baade8ab1549" providerId="ADAL" clId="{05B52EDC-A2B5-4520-A264-F23869B1ACF2}" dt="2023-04-17T12:16:21.290" v="5"/>
          <ac:spMkLst>
            <pc:docMk/>
            <pc:sldMk cId="2172522021" sldId="493"/>
            <ac:spMk id="2" creationId="{9AA9034E-03D8-4AE5-4666-97B5E8717CF2}"/>
          </ac:spMkLst>
        </pc:spChg>
      </pc:sldChg>
      <pc:sldChg chg="modSp mod">
        <pc:chgData name="Pozdilek Martin" userId="967d64a5-56f2-47b2-8dcf-baade8ab1549" providerId="ADAL" clId="{05B52EDC-A2B5-4520-A264-F23869B1ACF2}" dt="2023-04-17T12:16:24.058" v="6"/>
        <pc:sldMkLst>
          <pc:docMk/>
          <pc:sldMk cId="3171177789" sldId="494"/>
        </pc:sldMkLst>
        <pc:spChg chg="mod">
          <ac:chgData name="Pozdilek Martin" userId="967d64a5-56f2-47b2-8dcf-baade8ab1549" providerId="ADAL" clId="{05B52EDC-A2B5-4520-A264-F23869B1ACF2}" dt="2023-04-17T12:16:24.058" v="6"/>
          <ac:spMkLst>
            <pc:docMk/>
            <pc:sldMk cId="3171177789" sldId="494"/>
            <ac:spMk id="2" creationId="{9AA9034E-03D8-4AE5-4666-97B5E8717CF2}"/>
          </ac:spMkLst>
        </pc:spChg>
      </pc:sldChg>
      <pc:sldChg chg="modSp mod">
        <pc:chgData name="Pozdilek Martin" userId="967d64a5-56f2-47b2-8dcf-baade8ab1549" providerId="ADAL" clId="{05B52EDC-A2B5-4520-A264-F23869B1ACF2}" dt="2023-04-17T12:16:27.472" v="7"/>
        <pc:sldMkLst>
          <pc:docMk/>
          <pc:sldMk cId="687140786" sldId="495"/>
        </pc:sldMkLst>
        <pc:spChg chg="mod">
          <ac:chgData name="Pozdilek Martin" userId="967d64a5-56f2-47b2-8dcf-baade8ab1549" providerId="ADAL" clId="{05B52EDC-A2B5-4520-A264-F23869B1ACF2}" dt="2023-04-17T12:16:27.472" v="7"/>
          <ac:spMkLst>
            <pc:docMk/>
            <pc:sldMk cId="687140786" sldId="495"/>
            <ac:spMk id="2" creationId="{9AA9034E-03D8-4AE5-4666-97B5E8717CF2}"/>
          </ac:spMkLst>
        </pc:spChg>
      </pc:sldChg>
      <pc:sldChg chg="modSp mod">
        <pc:chgData name="Pozdilek Martin" userId="967d64a5-56f2-47b2-8dcf-baade8ab1549" providerId="ADAL" clId="{05B52EDC-A2B5-4520-A264-F23869B1ACF2}" dt="2023-04-17T12:28:12.117" v="113" actId="1076"/>
        <pc:sldMkLst>
          <pc:docMk/>
          <pc:sldMk cId="2748064569" sldId="497"/>
        </pc:sldMkLst>
        <pc:picChg chg="mod">
          <ac:chgData name="Pozdilek Martin" userId="967d64a5-56f2-47b2-8dcf-baade8ab1549" providerId="ADAL" clId="{05B52EDC-A2B5-4520-A264-F23869B1ACF2}" dt="2023-04-17T12:28:05.941" v="111" actId="14100"/>
          <ac:picMkLst>
            <pc:docMk/>
            <pc:sldMk cId="2748064569" sldId="497"/>
            <ac:picMk id="6" creationId="{EF4A664B-4520-BFD9-F569-3E1AF65C3EA0}"/>
          </ac:picMkLst>
        </pc:picChg>
        <pc:picChg chg="mod">
          <ac:chgData name="Pozdilek Martin" userId="967d64a5-56f2-47b2-8dcf-baade8ab1549" providerId="ADAL" clId="{05B52EDC-A2B5-4520-A264-F23869B1ACF2}" dt="2023-04-17T12:28:12.117" v="113" actId="1076"/>
          <ac:picMkLst>
            <pc:docMk/>
            <pc:sldMk cId="2748064569" sldId="497"/>
            <ac:picMk id="8" creationId="{37461A57-6423-6C8E-7030-73227D59EDB4}"/>
          </ac:picMkLst>
        </pc:picChg>
      </pc:sldChg>
      <pc:sldChg chg="addSp delSp modSp mod">
        <pc:chgData name="Pozdilek Martin" userId="967d64a5-56f2-47b2-8dcf-baade8ab1549" providerId="ADAL" clId="{05B52EDC-A2B5-4520-A264-F23869B1ACF2}" dt="2023-04-17T12:27:39.573" v="110" actId="1076"/>
        <pc:sldMkLst>
          <pc:docMk/>
          <pc:sldMk cId="1904817803" sldId="498"/>
        </pc:sldMkLst>
        <pc:spChg chg="mod">
          <ac:chgData name="Pozdilek Martin" userId="967d64a5-56f2-47b2-8dcf-baade8ab1549" providerId="ADAL" clId="{05B52EDC-A2B5-4520-A264-F23869B1ACF2}" dt="2023-04-17T12:27:10.526" v="108" actId="790"/>
          <ac:spMkLst>
            <pc:docMk/>
            <pc:sldMk cId="1904817803" sldId="498"/>
            <ac:spMk id="2" creationId="{9AA9034E-03D8-4AE5-4666-97B5E8717CF2}"/>
          </ac:spMkLst>
        </pc:spChg>
        <pc:spChg chg="mod">
          <ac:chgData name="Pozdilek Martin" userId="967d64a5-56f2-47b2-8dcf-baade8ab1549" providerId="ADAL" clId="{05B52EDC-A2B5-4520-A264-F23869B1ACF2}" dt="2023-04-17T12:26:03.349" v="93" actId="1076"/>
          <ac:spMkLst>
            <pc:docMk/>
            <pc:sldMk cId="1904817803" sldId="498"/>
            <ac:spMk id="3" creationId="{DB4A62D3-D6DF-430C-DE50-8A98EC7678A6}"/>
          </ac:spMkLst>
        </pc:spChg>
        <pc:spChg chg="add del mod">
          <ac:chgData name="Pozdilek Martin" userId="967d64a5-56f2-47b2-8dcf-baade8ab1549" providerId="ADAL" clId="{05B52EDC-A2B5-4520-A264-F23869B1ACF2}" dt="2023-04-17T12:20:22.743" v="14"/>
          <ac:spMkLst>
            <pc:docMk/>
            <pc:sldMk cId="1904817803" sldId="498"/>
            <ac:spMk id="4" creationId="{84BD856E-7249-D22C-BA66-CD38C087DAF9}"/>
          </ac:spMkLst>
        </pc:spChg>
        <pc:spChg chg="add del mod">
          <ac:chgData name="Pozdilek Martin" userId="967d64a5-56f2-47b2-8dcf-baade8ab1549" providerId="ADAL" clId="{05B52EDC-A2B5-4520-A264-F23869B1ACF2}" dt="2023-04-17T12:20:22.743" v="14"/>
          <ac:spMkLst>
            <pc:docMk/>
            <pc:sldMk cId="1904817803" sldId="498"/>
            <ac:spMk id="5" creationId="{5B7A5308-752F-1792-449D-C0053B09F2B7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8" creationId="{FE05D1FB-7B90-72B1-CB22-011BC27499DB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10" creationId="{85F0F45A-B7E3-EF44-64B6-B59BDB908954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11" creationId="{6E744083-DDA3-0C54-5B94-7DAFC03F26BA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12" creationId="{879644FA-8869-E8C1-891D-418D1F88CFB3}"/>
          </ac:spMkLst>
        </pc:spChg>
        <pc:spChg chg="mod">
          <ac:chgData name="Pozdilek Martin" userId="967d64a5-56f2-47b2-8dcf-baade8ab1549" providerId="ADAL" clId="{05B52EDC-A2B5-4520-A264-F23869B1ACF2}" dt="2023-04-17T12:26:04.693" v="94" actId="1076"/>
          <ac:spMkLst>
            <pc:docMk/>
            <pc:sldMk cId="1904817803" sldId="498"/>
            <ac:spMk id="13" creationId="{70138ABE-3DA7-D32E-20A6-147109B9A89C}"/>
          </ac:spMkLst>
        </pc:spChg>
        <pc:spChg chg="mod">
          <ac:chgData name="Pozdilek Martin" userId="967d64a5-56f2-47b2-8dcf-baade8ab1549" providerId="ADAL" clId="{05B52EDC-A2B5-4520-A264-F23869B1ACF2}" dt="2023-04-17T12:26:56.941" v="101" actId="14100"/>
          <ac:spMkLst>
            <pc:docMk/>
            <pc:sldMk cId="1904817803" sldId="498"/>
            <ac:spMk id="14" creationId="{440EE532-E0BA-405C-D68D-5D501098E1F5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15" creationId="{9EE6FD25-82C2-EEF9-12FD-DA2D6BAB82A3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16" creationId="{5DA2E779-BE8F-C124-966B-960C45941FC2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17" creationId="{16A26914-193F-A6A9-EDC9-8474366E1643}"/>
          </ac:spMkLst>
        </pc:spChg>
        <pc:spChg chg="mod">
          <ac:chgData name="Pozdilek Martin" userId="967d64a5-56f2-47b2-8dcf-baade8ab1549" providerId="ADAL" clId="{05B52EDC-A2B5-4520-A264-F23869B1ACF2}" dt="2023-04-17T12:26:25.214" v="98" actId="1076"/>
          <ac:spMkLst>
            <pc:docMk/>
            <pc:sldMk cId="1904817803" sldId="498"/>
            <ac:spMk id="18" creationId="{FB01E4E4-F898-B8AF-AF0E-DF4507866523}"/>
          </ac:spMkLst>
        </pc:spChg>
        <pc:spChg chg="mod">
          <ac:chgData name="Pozdilek Martin" userId="967d64a5-56f2-47b2-8dcf-baade8ab1549" providerId="ADAL" clId="{05B52EDC-A2B5-4520-A264-F23869B1ACF2}" dt="2023-04-17T12:24:30.453" v="67" actId="1076"/>
          <ac:spMkLst>
            <pc:docMk/>
            <pc:sldMk cId="1904817803" sldId="498"/>
            <ac:spMk id="19" creationId="{C217B6E2-5E5D-5E19-FE7E-4D6739C8B27C}"/>
          </ac:spMkLst>
        </pc:spChg>
        <pc:spChg chg="mod">
          <ac:chgData name="Pozdilek Martin" userId="967d64a5-56f2-47b2-8dcf-baade8ab1549" providerId="ADAL" clId="{05B52EDC-A2B5-4520-A264-F23869B1ACF2}" dt="2023-04-17T12:24:39.485" v="70" actId="1076"/>
          <ac:spMkLst>
            <pc:docMk/>
            <pc:sldMk cId="1904817803" sldId="498"/>
            <ac:spMk id="20" creationId="{3318989E-1153-484D-6A19-B75E860FB4EE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21" creationId="{CB187E03-FD7F-45DE-CCE5-1EF4D700EA73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22" creationId="{0B3D5FC2-0DE7-FB65-F424-3780827542A7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23" creationId="{7BF65463-876A-D1F1-58A8-FFC26316A193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24" creationId="{31089475-F05D-B52A-6A34-4849CBFBE339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25" creationId="{DD9FB2B2-52F5-CC04-545F-AAC6BD671DC3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26" creationId="{F1600F01-A49B-375A-0F13-060C58A12FB8}"/>
          </ac:spMkLst>
        </pc:spChg>
        <pc:spChg chg="mod">
          <ac:chgData name="Pozdilek Martin" userId="967d64a5-56f2-47b2-8dcf-baade8ab1549" providerId="ADAL" clId="{05B52EDC-A2B5-4520-A264-F23869B1ACF2}" dt="2023-04-17T12:20:19.750" v="13"/>
          <ac:spMkLst>
            <pc:docMk/>
            <pc:sldMk cId="1904817803" sldId="498"/>
            <ac:spMk id="27" creationId="{CD524512-B201-EFC1-BBD8-DB6C9DBB608B}"/>
          </ac:spMkLst>
        </pc:spChg>
        <pc:spChg chg="mod">
          <ac:chgData name="Pozdilek Martin" userId="967d64a5-56f2-47b2-8dcf-baade8ab1549" providerId="ADAL" clId="{05B52EDC-A2B5-4520-A264-F23869B1ACF2}" dt="2023-04-17T12:21:02.326" v="33" actId="1076"/>
          <ac:spMkLst>
            <pc:docMk/>
            <pc:sldMk cId="1904817803" sldId="498"/>
            <ac:spMk id="30" creationId="{525FD622-2211-10CE-AB15-9669A618F8F0}"/>
          </ac:spMkLst>
        </pc:spChg>
        <pc:spChg chg="mod">
          <ac:chgData name="Pozdilek Martin" userId="967d64a5-56f2-47b2-8dcf-baade8ab1549" providerId="ADAL" clId="{05B52EDC-A2B5-4520-A264-F23869B1ACF2}" dt="2023-04-17T12:20:52.741" v="30" actId="1076"/>
          <ac:spMkLst>
            <pc:docMk/>
            <pc:sldMk cId="1904817803" sldId="498"/>
            <ac:spMk id="32" creationId="{4A96D561-78D2-97E3-9591-0F6E4413EC1A}"/>
          </ac:spMkLst>
        </pc:spChg>
        <pc:spChg chg="mod">
          <ac:chgData name="Pozdilek Martin" userId="967d64a5-56f2-47b2-8dcf-baade8ab1549" providerId="ADAL" clId="{05B52EDC-A2B5-4520-A264-F23869B1ACF2}" dt="2023-04-17T12:20:39.791" v="22" actId="404"/>
          <ac:spMkLst>
            <pc:docMk/>
            <pc:sldMk cId="1904817803" sldId="498"/>
            <ac:spMk id="33" creationId="{8EFDD8C4-56C5-7E15-6187-CD045BA4C6A7}"/>
          </ac:spMkLst>
        </pc:spChg>
        <pc:spChg chg="mod">
          <ac:chgData name="Pozdilek Martin" userId="967d64a5-56f2-47b2-8dcf-baade8ab1549" providerId="ADAL" clId="{05B52EDC-A2B5-4520-A264-F23869B1ACF2}" dt="2023-04-17T12:20:27.724" v="15"/>
          <ac:spMkLst>
            <pc:docMk/>
            <pc:sldMk cId="1904817803" sldId="498"/>
            <ac:spMk id="34" creationId="{14A8E1DD-A618-E533-9EC9-3F4B5FBF4389}"/>
          </ac:spMkLst>
        </pc:spChg>
        <pc:spChg chg="mod">
          <ac:chgData name="Pozdilek Martin" userId="967d64a5-56f2-47b2-8dcf-baade8ab1549" providerId="ADAL" clId="{05B52EDC-A2B5-4520-A264-F23869B1ACF2}" dt="2023-04-17T12:20:27.724" v="15"/>
          <ac:spMkLst>
            <pc:docMk/>
            <pc:sldMk cId="1904817803" sldId="498"/>
            <ac:spMk id="35" creationId="{065559CA-AAA4-A9FD-8CB4-A6198B96EB35}"/>
          </ac:spMkLst>
        </pc:spChg>
        <pc:spChg chg="mod">
          <ac:chgData name="Pozdilek Martin" userId="967d64a5-56f2-47b2-8dcf-baade8ab1549" providerId="ADAL" clId="{05B52EDC-A2B5-4520-A264-F23869B1ACF2}" dt="2023-04-17T12:20:27.724" v="15"/>
          <ac:spMkLst>
            <pc:docMk/>
            <pc:sldMk cId="1904817803" sldId="498"/>
            <ac:spMk id="36" creationId="{4F492A20-BDF1-1B8D-5F45-D9CC20F21B56}"/>
          </ac:spMkLst>
        </pc:spChg>
        <pc:spChg chg="mod">
          <ac:chgData name="Pozdilek Martin" userId="967d64a5-56f2-47b2-8dcf-baade8ab1549" providerId="ADAL" clId="{05B52EDC-A2B5-4520-A264-F23869B1ACF2}" dt="2023-04-17T12:20:27.724" v="15"/>
          <ac:spMkLst>
            <pc:docMk/>
            <pc:sldMk cId="1904817803" sldId="498"/>
            <ac:spMk id="37" creationId="{BFD94F7D-D9AE-355A-A1C1-473596DED9AA}"/>
          </ac:spMkLst>
        </pc:spChg>
        <pc:spChg chg="mod">
          <ac:chgData name="Pozdilek Martin" userId="967d64a5-56f2-47b2-8dcf-baade8ab1549" providerId="ADAL" clId="{05B52EDC-A2B5-4520-A264-F23869B1ACF2}" dt="2023-04-17T12:20:27.724" v="15"/>
          <ac:spMkLst>
            <pc:docMk/>
            <pc:sldMk cId="1904817803" sldId="498"/>
            <ac:spMk id="38" creationId="{0C687A86-437B-BD61-DCD8-F7A134C1BF1B}"/>
          </ac:spMkLst>
        </pc:spChg>
        <pc:spChg chg="mod">
          <ac:chgData name="Pozdilek Martin" userId="967d64a5-56f2-47b2-8dcf-baade8ab1549" providerId="ADAL" clId="{05B52EDC-A2B5-4520-A264-F23869B1ACF2}" dt="2023-04-17T12:20:27.724" v="15"/>
          <ac:spMkLst>
            <pc:docMk/>
            <pc:sldMk cId="1904817803" sldId="498"/>
            <ac:spMk id="39" creationId="{69C99551-ECA2-5B85-F104-B4D28C871C4C}"/>
          </ac:spMkLst>
        </pc:spChg>
        <pc:spChg chg="mod">
          <ac:chgData name="Pozdilek Martin" userId="967d64a5-56f2-47b2-8dcf-baade8ab1549" providerId="ADAL" clId="{05B52EDC-A2B5-4520-A264-F23869B1ACF2}" dt="2023-04-17T12:20:27.724" v="15"/>
          <ac:spMkLst>
            <pc:docMk/>
            <pc:sldMk cId="1904817803" sldId="498"/>
            <ac:spMk id="40" creationId="{FE35C1B4-152B-820E-2700-B315D72EA3B8}"/>
          </ac:spMkLst>
        </pc:spChg>
        <pc:spChg chg="mod">
          <ac:chgData name="Pozdilek Martin" userId="967d64a5-56f2-47b2-8dcf-baade8ab1549" providerId="ADAL" clId="{05B52EDC-A2B5-4520-A264-F23869B1ACF2}" dt="2023-04-17T12:20:27.724" v="15"/>
          <ac:spMkLst>
            <pc:docMk/>
            <pc:sldMk cId="1904817803" sldId="498"/>
            <ac:spMk id="41" creationId="{8597F665-B141-D573-6D20-28F7CC9EDE4A}"/>
          </ac:spMkLst>
        </pc:spChg>
        <pc:spChg chg="mod">
          <ac:chgData name="Pozdilek Martin" userId="967d64a5-56f2-47b2-8dcf-baade8ab1549" providerId="ADAL" clId="{05B52EDC-A2B5-4520-A264-F23869B1ACF2}" dt="2023-04-17T12:20:27.724" v="15"/>
          <ac:spMkLst>
            <pc:docMk/>
            <pc:sldMk cId="1904817803" sldId="498"/>
            <ac:spMk id="42" creationId="{86F87371-1E41-0487-9D40-49884894F73D}"/>
          </ac:spMkLst>
        </pc:spChg>
        <pc:spChg chg="mod">
          <ac:chgData name="Pozdilek Martin" userId="967d64a5-56f2-47b2-8dcf-baade8ab1549" providerId="ADAL" clId="{05B52EDC-A2B5-4520-A264-F23869B1ACF2}" dt="2023-04-17T12:20:27.724" v="15"/>
          <ac:spMkLst>
            <pc:docMk/>
            <pc:sldMk cId="1904817803" sldId="498"/>
            <ac:spMk id="43" creationId="{A0AE3F8F-FB8A-1F3A-532E-7DF7DFE04F0D}"/>
          </ac:spMkLst>
        </pc:spChg>
        <pc:spChg chg="mod">
          <ac:chgData name="Pozdilek Martin" userId="967d64a5-56f2-47b2-8dcf-baade8ab1549" providerId="ADAL" clId="{05B52EDC-A2B5-4520-A264-F23869B1ACF2}" dt="2023-04-17T12:20:27.724" v="15"/>
          <ac:spMkLst>
            <pc:docMk/>
            <pc:sldMk cId="1904817803" sldId="498"/>
            <ac:spMk id="44" creationId="{80E97B17-90C1-42C0-4CC9-A9024283A202}"/>
          </ac:spMkLst>
        </pc:spChg>
        <pc:grpChg chg="add del mod">
          <ac:chgData name="Pozdilek Martin" userId="967d64a5-56f2-47b2-8dcf-baade8ab1549" providerId="ADAL" clId="{05B52EDC-A2B5-4520-A264-F23869B1ACF2}" dt="2023-04-17T12:20:22.743" v="14"/>
          <ac:grpSpMkLst>
            <pc:docMk/>
            <pc:sldMk cId="1904817803" sldId="498"/>
            <ac:grpSpMk id="6" creationId="{DDD18E18-2110-E47C-80A6-C56DEE7F0A0A}"/>
          </ac:grpSpMkLst>
        </pc:grpChg>
        <pc:grpChg chg="mod">
          <ac:chgData name="Pozdilek Martin" userId="967d64a5-56f2-47b2-8dcf-baade8ab1549" providerId="ADAL" clId="{05B52EDC-A2B5-4520-A264-F23869B1ACF2}" dt="2023-04-17T12:20:19.750" v="13"/>
          <ac:grpSpMkLst>
            <pc:docMk/>
            <pc:sldMk cId="1904817803" sldId="498"/>
            <ac:grpSpMk id="7" creationId="{E372191A-96FC-E3E8-FDEC-9A9FAD44D4B4}"/>
          </ac:grpSpMkLst>
        </pc:grpChg>
        <pc:grpChg chg="add del mod">
          <ac:chgData name="Pozdilek Martin" userId="967d64a5-56f2-47b2-8dcf-baade8ab1549" providerId="ADAL" clId="{05B52EDC-A2B5-4520-A264-F23869B1ACF2}" dt="2023-04-17T12:23:03.217" v="56" actId="478"/>
          <ac:grpSpMkLst>
            <pc:docMk/>
            <pc:sldMk cId="1904817803" sldId="498"/>
            <ac:grpSpMk id="28" creationId="{EA57077B-4FC0-CC41-3D92-FB2CF5A65AE9}"/>
          </ac:grpSpMkLst>
        </pc:grpChg>
        <pc:grpChg chg="mod">
          <ac:chgData name="Pozdilek Martin" userId="967d64a5-56f2-47b2-8dcf-baade8ab1549" providerId="ADAL" clId="{05B52EDC-A2B5-4520-A264-F23869B1ACF2}" dt="2023-04-17T12:20:27.724" v="15"/>
          <ac:grpSpMkLst>
            <pc:docMk/>
            <pc:sldMk cId="1904817803" sldId="498"/>
            <ac:grpSpMk id="29" creationId="{A53E3C9D-4B74-714D-A80F-2F0179C8022B}"/>
          </ac:grpSpMkLst>
        </pc:grpChg>
        <pc:picChg chg="mod">
          <ac:chgData name="Pozdilek Martin" userId="967d64a5-56f2-47b2-8dcf-baade8ab1549" providerId="ADAL" clId="{05B52EDC-A2B5-4520-A264-F23869B1ACF2}" dt="2023-04-17T12:20:19.750" v="13"/>
          <ac:picMkLst>
            <pc:docMk/>
            <pc:sldMk cId="1904817803" sldId="498"/>
            <ac:picMk id="9" creationId="{D9A347C0-30FD-8C33-B1FB-99A1B55AA6D5}"/>
          </ac:picMkLst>
        </pc:picChg>
        <pc:picChg chg="mod">
          <ac:chgData name="Pozdilek Martin" userId="967d64a5-56f2-47b2-8dcf-baade8ab1549" providerId="ADAL" clId="{05B52EDC-A2B5-4520-A264-F23869B1ACF2}" dt="2023-04-17T12:20:27.724" v="15"/>
          <ac:picMkLst>
            <pc:docMk/>
            <pc:sldMk cId="1904817803" sldId="498"/>
            <ac:picMk id="31" creationId="{BDBA218D-10F0-61E2-3B66-A1715B7E7FBC}"/>
          </ac:picMkLst>
        </pc:picChg>
        <pc:picChg chg="add mod modCrop">
          <ac:chgData name="Pozdilek Martin" userId="967d64a5-56f2-47b2-8dcf-baade8ab1549" providerId="ADAL" clId="{05B52EDC-A2B5-4520-A264-F23869B1ACF2}" dt="2023-04-17T12:27:18.534" v="109" actId="1076"/>
          <ac:picMkLst>
            <pc:docMk/>
            <pc:sldMk cId="1904817803" sldId="498"/>
            <ac:picMk id="45" creationId="{E54984BE-B49B-1CE4-9041-A35D1DDD843C}"/>
          </ac:picMkLst>
        </pc:picChg>
        <pc:picChg chg="add mod">
          <ac:chgData name="Pozdilek Martin" userId="967d64a5-56f2-47b2-8dcf-baade8ab1549" providerId="ADAL" clId="{05B52EDC-A2B5-4520-A264-F23869B1ACF2}" dt="2023-04-17T12:26:01.253" v="91" actId="1076"/>
          <ac:picMkLst>
            <pc:docMk/>
            <pc:sldMk cId="1904817803" sldId="498"/>
            <ac:picMk id="46" creationId="{FDE1ED92-FDC7-1439-4DBE-E677E4E6C8D4}"/>
          </ac:picMkLst>
        </pc:picChg>
        <pc:picChg chg="add mod">
          <ac:chgData name="Pozdilek Martin" userId="967d64a5-56f2-47b2-8dcf-baade8ab1549" providerId="ADAL" clId="{05B52EDC-A2B5-4520-A264-F23869B1ACF2}" dt="2023-04-17T12:27:39.573" v="110" actId="1076"/>
          <ac:picMkLst>
            <pc:docMk/>
            <pc:sldMk cId="1904817803" sldId="498"/>
            <ac:picMk id="47" creationId="{57CC5941-2130-E984-A6FE-55F7B11095E9}"/>
          </ac:picMkLst>
        </pc:picChg>
        <pc:picChg chg="add mod">
          <ac:chgData name="Pozdilek Martin" userId="967d64a5-56f2-47b2-8dcf-baade8ab1549" providerId="ADAL" clId="{05B52EDC-A2B5-4520-A264-F23869B1ACF2}" dt="2023-04-17T12:24:26.814" v="66" actId="1076"/>
          <ac:picMkLst>
            <pc:docMk/>
            <pc:sldMk cId="1904817803" sldId="498"/>
            <ac:picMk id="48" creationId="{390963A1-A375-F2F5-A17C-26032174E5DB}"/>
          </ac:picMkLst>
        </pc:picChg>
        <pc:picChg chg="add mod">
          <ac:chgData name="Pozdilek Martin" userId="967d64a5-56f2-47b2-8dcf-baade8ab1549" providerId="ADAL" clId="{05B52EDC-A2B5-4520-A264-F23869B1ACF2}" dt="2023-04-17T12:26:02.173" v="92" actId="1076"/>
          <ac:picMkLst>
            <pc:docMk/>
            <pc:sldMk cId="1904817803" sldId="498"/>
            <ac:picMk id="50" creationId="{FAC63197-C7F6-A4A6-B09A-DA3C4904675C}"/>
          </ac:picMkLst>
        </pc:picChg>
        <pc:picChg chg="add mod">
          <ac:chgData name="Pozdilek Martin" userId="967d64a5-56f2-47b2-8dcf-baade8ab1549" providerId="ADAL" clId="{05B52EDC-A2B5-4520-A264-F23869B1ACF2}" dt="2023-04-17T12:27:01.813" v="106" actId="14100"/>
          <ac:picMkLst>
            <pc:docMk/>
            <pc:sldMk cId="1904817803" sldId="498"/>
            <ac:picMk id="52" creationId="{86134098-068B-A0BB-582A-3E55E7C79FCC}"/>
          </ac:picMkLst>
        </pc:picChg>
      </pc:sldChg>
      <pc:sldChg chg="modSp new mod ord">
        <pc:chgData name="Pozdilek Martin" userId="967d64a5-56f2-47b2-8dcf-baade8ab1549" providerId="ADAL" clId="{05B52EDC-A2B5-4520-A264-F23869B1ACF2}" dt="2023-04-21T07:46:01.898" v="1341"/>
        <pc:sldMkLst>
          <pc:docMk/>
          <pc:sldMk cId="1106535236" sldId="678"/>
        </pc:sldMkLst>
        <pc:spChg chg="mod">
          <ac:chgData name="Pozdilek Martin" userId="967d64a5-56f2-47b2-8dcf-baade8ab1549" providerId="ADAL" clId="{05B52EDC-A2B5-4520-A264-F23869B1ACF2}" dt="2023-04-21T07:45:46.816" v="1339" actId="20577"/>
          <ac:spMkLst>
            <pc:docMk/>
            <pc:sldMk cId="1106535236" sldId="678"/>
            <ac:spMk id="3" creationId="{14CE84EA-154B-C894-A215-78C269D5EAA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pardubice-my.sharepoint.com/personal/mapo3802_upce_cz/Documents/FEI/AI/03_regrese/portland_filtere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Se&#353;it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nipardubice-my.sharepoint.com/personal/mapo3802_upce_cz/Documents/FEI/AI/03_regrese/portland_filtered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Se&#353;it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Se&#353;it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portland_filtered!$E$1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portland_filtered!$C$2:$C$101</c:f>
              <c:numCache>
                <c:formatCode>General</c:formatCode>
                <c:ptCount val="100"/>
                <c:pt idx="0">
                  <c:v>3470</c:v>
                </c:pt>
                <c:pt idx="1">
                  <c:v>3374</c:v>
                </c:pt>
                <c:pt idx="2">
                  <c:v>3265</c:v>
                </c:pt>
                <c:pt idx="3">
                  <c:v>3192</c:v>
                </c:pt>
                <c:pt idx="4">
                  <c:v>3157</c:v>
                </c:pt>
                <c:pt idx="5">
                  <c:v>2969</c:v>
                </c:pt>
                <c:pt idx="6">
                  <c:v>2964</c:v>
                </c:pt>
                <c:pt idx="7">
                  <c:v>2929</c:v>
                </c:pt>
                <c:pt idx="8">
                  <c:v>2908</c:v>
                </c:pt>
                <c:pt idx="9">
                  <c:v>2853</c:v>
                </c:pt>
                <c:pt idx="10">
                  <c:v>2829</c:v>
                </c:pt>
                <c:pt idx="11">
                  <c:v>2824</c:v>
                </c:pt>
                <c:pt idx="12">
                  <c:v>2812</c:v>
                </c:pt>
                <c:pt idx="13">
                  <c:v>2795</c:v>
                </c:pt>
                <c:pt idx="14">
                  <c:v>2787</c:v>
                </c:pt>
                <c:pt idx="15">
                  <c:v>2776</c:v>
                </c:pt>
                <c:pt idx="16">
                  <c:v>2685</c:v>
                </c:pt>
                <c:pt idx="17">
                  <c:v>2677</c:v>
                </c:pt>
                <c:pt idx="18">
                  <c:v>2657</c:v>
                </c:pt>
                <c:pt idx="19">
                  <c:v>2622</c:v>
                </c:pt>
                <c:pt idx="20">
                  <c:v>2602</c:v>
                </c:pt>
                <c:pt idx="21">
                  <c:v>2589</c:v>
                </c:pt>
                <c:pt idx="22">
                  <c:v>2588</c:v>
                </c:pt>
                <c:pt idx="23">
                  <c:v>2572</c:v>
                </c:pt>
                <c:pt idx="24">
                  <c:v>2566</c:v>
                </c:pt>
                <c:pt idx="25">
                  <c:v>2465</c:v>
                </c:pt>
                <c:pt idx="26">
                  <c:v>2443</c:v>
                </c:pt>
                <c:pt idx="27">
                  <c:v>2422</c:v>
                </c:pt>
                <c:pt idx="28">
                  <c:v>2356</c:v>
                </c:pt>
                <c:pt idx="29">
                  <c:v>2344</c:v>
                </c:pt>
                <c:pt idx="30">
                  <c:v>2338</c:v>
                </c:pt>
                <c:pt idx="31">
                  <c:v>2326</c:v>
                </c:pt>
                <c:pt idx="32">
                  <c:v>2300</c:v>
                </c:pt>
                <c:pt idx="33">
                  <c:v>2280</c:v>
                </c:pt>
                <c:pt idx="34">
                  <c:v>2279</c:v>
                </c:pt>
                <c:pt idx="35">
                  <c:v>2275</c:v>
                </c:pt>
                <c:pt idx="36">
                  <c:v>2241</c:v>
                </c:pt>
                <c:pt idx="37">
                  <c:v>2240</c:v>
                </c:pt>
                <c:pt idx="38">
                  <c:v>2238</c:v>
                </c:pt>
                <c:pt idx="39">
                  <c:v>2214</c:v>
                </c:pt>
                <c:pt idx="40">
                  <c:v>2212</c:v>
                </c:pt>
                <c:pt idx="41">
                  <c:v>2177</c:v>
                </c:pt>
                <c:pt idx="42">
                  <c:v>2102</c:v>
                </c:pt>
                <c:pt idx="43">
                  <c:v>2059</c:v>
                </c:pt>
                <c:pt idx="44">
                  <c:v>2024</c:v>
                </c:pt>
                <c:pt idx="45">
                  <c:v>2016</c:v>
                </c:pt>
                <c:pt idx="46">
                  <c:v>1986</c:v>
                </c:pt>
                <c:pt idx="47">
                  <c:v>1936</c:v>
                </c:pt>
                <c:pt idx="48">
                  <c:v>1920</c:v>
                </c:pt>
                <c:pt idx="49">
                  <c:v>1868</c:v>
                </c:pt>
                <c:pt idx="50">
                  <c:v>1850</c:v>
                </c:pt>
                <c:pt idx="51">
                  <c:v>1838</c:v>
                </c:pt>
                <c:pt idx="52">
                  <c:v>1824</c:v>
                </c:pt>
                <c:pt idx="53">
                  <c:v>1799</c:v>
                </c:pt>
                <c:pt idx="54">
                  <c:v>1799</c:v>
                </c:pt>
                <c:pt idx="55">
                  <c:v>1798</c:v>
                </c:pt>
                <c:pt idx="56">
                  <c:v>1782</c:v>
                </c:pt>
                <c:pt idx="57">
                  <c:v>1770</c:v>
                </c:pt>
                <c:pt idx="58">
                  <c:v>1742</c:v>
                </c:pt>
                <c:pt idx="59">
                  <c:v>1741</c:v>
                </c:pt>
                <c:pt idx="60">
                  <c:v>1710</c:v>
                </c:pt>
                <c:pt idx="61">
                  <c:v>1702</c:v>
                </c:pt>
                <c:pt idx="62">
                  <c:v>1652</c:v>
                </c:pt>
                <c:pt idx="63">
                  <c:v>1650</c:v>
                </c:pt>
                <c:pt idx="64">
                  <c:v>1634</c:v>
                </c:pt>
                <c:pt idx="65">
                  <c:v>1632</c:v>
                </c:pt>
                <c:pt idx="66">
                  <c:v>1630</c:v>
                </c:pt>
                <c:pt idx="67">
                  <c:v>1624</c:v>
                </c:pt>
                <c:pt idx="68">
                  <c:v>1604</c:v>
                </c:pt>
                <c:pt idx="69">
                  <c:v>1586</c:v>
                </c:pt>
                <c:pt idx="70">
                  <c:v>1574</c:v>
                </c:pt>
                <c:pt idx="71">
                  <c:v>1566</c:v>
                </c:pt>
                <c:pt idx="72">
                  <c:v>1564</c:v>
                </c:pt>
                <c:pt idx="73">
                  <c:v>1562</c:v>
                </c:pt>
                <c:pt idx="74">
                  <c:v>1540</c:v>
                </c:pt>
                <c:pt idx="75">
                  <c:v>1500</c:v>
                </c:pt>
                <c:pt idx="76">
                  <c:v>1371</c:v>
                </c:pt>
                <c:pt idx="77">
                  <c:v>1360</c:v>
                </c:pt>
                <c:pt idx="78">
                  <c:v>1358</c:v>
                </c:pt>
                <c:pt idx="79">
                  <c:v>1336</c:v>
                </c:pt>
                <c:pt idx="80">
                  <c:v>1316</c:v>
                </c:pt>
                <c:pt idx="81">
                  <c:v>1314</c:v>
                </c:pt>
                <c:pt idx="82">
                  <c:v>1312</c:v>
                </c:pt>
                <c:pt idx="83">
                  <c:v>1303</c:v>
                </c:pt>
                <c:pt idx="84">
                  <c:v>1275</c:v>
                </c:pt>
                <c:pt idx="85">
                  <c:v>1253</c:v>
                </c:pt>
                <c:pt idx="86">
                  <c:v>1238</c:v>
                </c:pt>
                <c:pt idx="87">
                  <c:v>1185</c:v>
                </c:pt>
                <c:pt idx="88">
                  <c:v>1149</c:v>
                </c:pt>
                <c:pt idx="89">
                  <c:v>1144</c:v>
                </c:pt>
                <c:pt idx="90">
                  <c:v>1141</c:v>
                </c:pt>
                <c:pt idx="91">
                  <c:v>1124</c:v>
                </c:pt>
                <c:pt idx="92">
                  <c:v>1102</c:v>
                </c:pt>
                <c:pt idx="93">
                  <c:v>1012</c:v>
                </c:pt>
                <c:pt idx="94">
                  <c:v>861</c:v>
                </c:pt>
                <c:pt idx="95">
                  <c:v>838</c:v>
                </c:pt>
                <c:pt idx="96">
                  <c:v>832</c:v>
                </c:pt>
                <c:pt idx="97">
                  <c:v>812</c:v>
                </c:pt>
                <c:pt idx="98">
                  <c:v>810</c:v>
                </c:pt>
                <c:pt idx="99">
                  <c:v>766</c:v>
                </c:pt>
              </c:numCache>
            </c:numRef>
          </c:xVal>
          <c:yVal>
            <c:numRef>
              <c:f>portland_filtered!$E$2:$E$101</c:f>
              <c:numCache>
                <c:formatCode>General</c:formatCode>
                <c:ptCount val="100"/>
                <c:pt idx="0">
                  <c:v>1165000</c:v>
                </c:pt>
                <c:pt idx="1">
                  <c:v>1050000</c:v>
                </c:pt>
                <c:pt idx="2">
                  <c:v>442500</c:v>
                </c:pt>
                <c:pt idx="3">
                  <c:v>765000</c:v>
                </c:pt>
                <c:pt idx="4">
                  <c:v>815000</c:v>
                </c:pt>
                <c:pt idx="5">
                  <c:v>620000</c:v>
                </c:pt>
                <c:pt idx="6">
                  <c:v>570000</c:v>
                </c:pt>
                <c:pt idx="7">
                  <c:v>620000</c:v>
                </c:pt>
                <c:pt idx="8">
                  <c:v>660000</c:v>
                </c:pt>
                <c:pt idx="9">
                  <c:v>710000</c:v>
                </c:pt>
                <c:pt idx="10">
                  <c:v>525000</c:v>
                </c:pt>
                <c:pt idx="11">
                  <c:v>579000</c:v>
                </c:pt>
                <c:pt idx="12">
                  <c:v>625000</c:v>
                </c:pt>
                <c:pt idx="13">
                  <c:v>700000</c:v>
                </c:pt>
                <c:pt idx="14">
                  <c:v>735000</c:v>
                </c:pt>
                <c:pt idx="15">
                  <c:v>617000</c:v>
                </c:pt>
                <c:pt idx="16">
                  <c:v>515000</c:v>
                </c:pt>
                <c:pt idx="17">
                  <c:v>775000</c:v>
                </c:pt>
                <c:pt idx="18">
                  <c:v>577000</c:v>
                </c:pt>
                <c:pt idx="19">
                  <c:v>715000</c:v>
                </c:pt>
                <c:pt idx="20">
                  <c:v>568300</c:v>
                </c:pt>
                <c:pt idx="21">
                  <c:v>592500</c:v>
                </c:pt>
                <c:pt idx="22">
                  <c:v>760000</c:v>
                </c:pt>
                <c:pt idx="23">
                  <c:v>559500</c:v>
                </c:pt>
                <c:pt idx="24">
                  <c:v>487750</c:v>
                </c:pt>
                <c:pt idx="25">
                  <c:v>680000</c:v>
                </c:pt>
                <c:pt idx="26">
                  <c:v>747500</c:v>
                </c:pt>
                <c:pt idx="27">
                  <c:v>675000</c:v>
                </c:pt>
                <c:pt idx="28">
                  <c:v>471500</c:v>
                </c:pt>
                <c:pt idx="29">
                  <c:v>515000</c:v>
                </c:pt>
                <c:pt idx="30">
                  <c:v>450000</c:v>
                </c:pt>
                <c:pt idx="31">
                  <c:v>601500</c:v>
                </c:pt>
                <c:pt idx="32">
                  <c:v>749000</c:v>
                </c:pt>
                <c:pt idx="33">
                  <c:v>475000</c:v>
                </c:pt>
                <c:pt idx="34">
                  <c:v>599375</c:v>
                </c:pt>
                <c:pt idx="35">
                  <c:v>580000</c:v>
                </c:pt>
                <c:pt idx="36">
                  <c:v>1112500</c:v>
                </c:pt>
                <c:pt idx="37">
                  <c:v>600000</c:v>
                </c:pt>
                <c:pt idx="38">
                  <c:v>525000</c:v>
                </c:pt>
                <c:pt idx="39">
                  <c:v>495000</c:v>
                </c:pt>
                <c:pt idx="40">
                  <c:v>574500</c:v>
                </c:pt>
                <c:pt idx="41">
                  <c:v>660000</c:v>
                </c:pt>
                <c:pt idx="42">
                  <c:v>575000</c:v>
                </c:pt>
                <c:pt idx="43">
                  <c:v>529900</c:v>
                </c:pt>
                <c:pt idx="44">
                  <c:v>459900</c:v>
                </c:pt>
                <c:pt idx="45">
                  <c:v>603000</c:v>
                </c:pt>
                <c:pt idx="46">
                  <c:v>490000</c:v>
                </c:pt>
                <c:pt idx="47">
                  <c:v>521000</c:v>
                </c:pt>
                <c:pt idx="48">
                  <c:v>390000</c:v>
                </c:pt>
                <c:pt idx="49">
                  <c:v>578698</c:v>
                </c:pt>
                <c:pt idx="50">
                  <c:v>561000</c:v>
                </c:pt>
                <c:pt idx="51">
                  <c:v>430000</c:v>
                </c:pt>
                <c:pt idx="52">
                  <c:v>595000</c:v>
                </c:pt>
                <c:pt idx="53">
                  <c:v>475000</c:v>
                </c:pt>
                <c:pt idx="54">
                  <c:v>465000</c:v>
                </c:pt>
                <c:pt idx="55">
                  <c:v>509000</c:v>
                </c:pt>
                <c:pt idx="56">
                  <c:v>489000</c:v>
                </c:pt>
                <c:pt idx="57">
                  <c:v>350000</c:v>
                </c:pt>
                <c:pt idx="58">
                  <c:v>448000</c:v>
                </c:pt>
                <c:pt idx="59">
                  <c:v>475000</c:v>
                </c:pt>
                <c:pt idx="60">
                  <c:v>500000</c:v>
                </c:pt>
                <c:pt idx="61">
                  <c:v>525000</c:v>
                </c:pt>
                <c:pt idx="62">
                  <c:v>430000</c:v>
                </c:pt>
                <c:pt idx="63">
                  <c:v>490000</c:v>
                </c:pt>
                <c:pt idx="64">
                  <c:v>500000</c:v>
                </c:pt>
                <c:pt idx="65">
                  <c:v>675000</c:v>
                </c:pt>
                <c:pt idx="66">
                  <c:v>480000</c:v>
                </c:pt>
                <c:pt idx="67">
                  <c:v>439000</c:v>
                </c:pt>
                <c:pt idx="68">
                  <c:v>355000</c:v>
                </c:pt>
                <c:pt idx="69">
                  <c:v>329000</c:v>
                </c:pt>
                <c:pt idx="70">
                  <c:v>539318</c:v>
                </c:pt>
                <c:pt idx="71">
                  <c:v>500000</c:v>
                </c:pt>
                <c:pt idx="72">
                  <c:v>455000</c:v>
                </c:pt>
                <c:pt idx="73">
                  <c:v>470000</c:v>
                </c:pt>
                <c:pt idx="74">
                  <c:v>541500</c:v>
                </c:pt>
                <c:pt idx="75">
                  <c:v>435000</c:v>
                </c:pt>
                <c:pt idx="76">
                  <c:v>360000</c:v>
                </c:pt>
                <c:pt idx="77">
                  <c:v>405000</c:v>
                </c:pt>
                <c:pt idx="78">
                  <c:v>455000</c:v>
                </c:pt>
                <c:pt idx="79">
                  <c:v>375000</c:v>
                </c:pt>
                <c:pt idx="80">
                  <c:v>287995</c:v>
                </c:pt>
                <c:pt idx="81">
                  <c:v>340000</c:v>
                </c:pt>
                <c:pt idx="82">
                  <c:v>330000</c:v>
                </c:pt>
                <c:pt idx="83">
                  <c:v>395000</c:v>
                </c:pt>
                <c:pt idx="84">
                  <c:v>340000</c:v>
                </c:pt>
                <c:pt idx="85">
                  <c:v>270000</c:v>
                </c:pt>
                <c:pt idx="86">
                  <c:v>415000</c:v>
                </c:pt>
                <c:pt idx="87">
                  <c:v>354500</c:v>
                </c:pt>
                <c:pt idx="88">
                  <c:v>344000</c:v>
                </c:pt>
                <c:pt idx="89">
                  <c:v>375000</c:v>
                </c:pt>
                <c:pt idx="90">
                  <c:v>235000</c:v>
                </c:pt>
                <c:pt idx="91">
                  <c:v>315000</c:v>
                </c:pt>
                <c:pt idx="92">
                  <c:v>295000</c:v>
                </c:pt>
                <c:pt idx="93">
                  <c:v>390000</c:v>
                </c:pt>
                <c:pt idx="94">
                  <c:v>165000</c:v>
                </c:pt>
                <c:pt idx="95">
                  <c:v>250000</c:v>
                </c:pt>
                <c:pt idx="96">
                  <c:v>260000</c:v>
                </c:pt>
                <c:pt idx="97">
                  <c:v>220000</c:v>
                </c:pt>
                <c:pt idx="98">
                  <c:v>546500</c:v>
                </c:pt>
                <c:pt idx="99">
                  <c:v>370000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44-48EB-9FEE-600C1A1E5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396271"/>
        <c:axId val="162394607"/>
      </c:scatterChart>
      <c:valAx>
        <c:axId val="162396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living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2394607"/>
        <c:crosses val="autoZero"/>
        <c:crossBetween val="midCat"/>
      </c:valAx>
      <c:valAx>
        <c:axId val="16239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2396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437507871778576"/>
          <c:y val="0.16648281458205932"/>
          <c:w val="0.67528086716565849"/>
          <c:h val="0.5388150749533160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List1!$G$2:$G$6</c:f>
              <c:numCache>
                <c:formatCode>General</c:formatCode>
                <c:ptCount val="5"/>
                <c:pt idx="0">
                  <c:v>0.2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1.8</c:v>
                </c:pt>
              </c:numCache>
            </c:numRef>
          </c:xVal>
          <c:yVal>
            <c:numRef>
              <c:f>List1!$H$2:$H$6</c:f>
              <c:numCache>
                <c:formatCode>General</c:formatCode>
                <c:ptCount val="5"/>
                <c:pt idx="0">
                  <c:v>1.4933000000000001</c:v>
                </c:pt>
                <c:pt idx="1">
                  <c:v>0.58333333333333337</c:v>
                </c:pt>
                <c:pt idx="2">
                  <c:v>0</c:v>
                </c:pt>
                <c:pt idx="3">
                  <c:v>0.58333333333333337</c:v>
                </c:pt>
                <c:pt idx="4">
                  <c:v>1.4933000000000001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EBF-40F3-AA09-CCFD5DAAB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574863"/>
        <c:axId val="46575695"/>
      </c:scatterChart>
      <c:valAx>
        <c:axId val="46574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endParaRPr lang="cs-CZ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6575695"/>
        <c:crosses val="autoZero"/>
        <c:crossBetween val="midCat"/>
      </c:valAx>
      <c:valAx>
        <c:axId val="4657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</a:t>
                </a:r>
                <a:endParaRPr lang="cs-CZ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65748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portland_filtered!$E$1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portland_filtered!$C$2:$C$101</c:f>
              <c:numCache>
                <c:formatCode>General</c:formatCode>
                <c:ptCount val="100"/>
                <c:pt idx="0">
                  <c:v>3470</c:v>
                </c:pt>
                <c:pt idx="1">
                  <c:v>3374</c:v>
                </c:pt>
                <c:pt idx="2">
                  <c:v>3265</c:v>
                </c:pt>
                <c:pt idx="3">
                  <c:v>3192</c:v>
                </c:pt>
                <c:pt idx="4">
                  <c:v>3157</c:v>
                </c:pt>
                <c:pt idx="5">
                  <c:v>2969</c:v>
                </c:pt>
                <c:pt idx="6">
                  <c:v>2964</c:v>
                </c:pt>
                <c:pt idx="7">
                  <c:v>2929</c:v>
                </c:pt>
                <c:pt idx="8">
                  <c:v>2908</c:v>
                </c:pt>
                <c:pt idx="9">
                  <c:v>2853</c:v>
                </c:pt>
                <c:pt idx="10">
                  <c:v>2829</c:v>
                </c:pt>
                <c:pt idx="11">
                  <c:v>2824</c:v>
                </c:pt>
                <c:pt idx="12">
                  <c:v>2812</c:v>
                </c:pt>
                <c:pt idx="13">
                  <c:v>2795</c:v>
                </c:pt>
                <c:pt idx="14">
                  <c:v>2787</c:v>
                </c:pt>
                <c:pt idx="15">
                  <c:v>2776</c:v>
                </c:pt>
                <c:pt idx="16">
                  <c:v>2685</c:v>
                </c:pt>
                <c:pt idx="17">
                  <c:v>2677</c:v>
                </c:pt>
                <c:pt idx="18">
                  <c:v>2657</c:v>
                </c:pt>
                <c:pt idx="19">
                  <c:v>2622</c:v>
                </c:pt>
                <c:pt idx="20">
                  <c:v>2602</c:v>
                </c:pt>
                <c:pt idx="21">
                  <c:v>2589</c:v>
                </c:pt>
                <c:pt idx="22">
                  <c:v>2588</c:v>
                </c:pt>
                <c:pt idx="23">
                  <c:v>2572</c:v>
                </c:pt>
                <c:pt idx="24">
                  <c:v>2566</c:v>
                </c:pt>
                <c:pt idx="25">
                  <c:v>2465</c:v>
                </c:pt>
                <c:pt idx="26">
                  <c:v>2443</c:v>
                </c:pt>
                <c:pt idx="27">
                  <c:v>2422</c:v>
                </c:pt>
                <c:pt idx="28">
                  <c:v>2356</c:v>
                </c:pt>
                <c:pt idx="29">
                  <c:v>2344</c:v>
                </c:pt>
                <c:pt idx="30">
                  <c:v>2338</c:v>
                </c:pt>
                <c:pt idx="31">
                  <c:v>2326</c:v>
                </c:pt>
                <c:pt idx="32">
                  <c:v>2300</c:v>
                </c:pt>
                <c:pt idx="33">
                  <c:v>2280</c:v>
                </c:pt>
                <c:pt idx="34">
                  <c:v>2279</c:v>
                </c:pt>
                <c:pt idx="35">
                  <c:v>2275</c:v>
                </c:pt>
                <c:pt idx="36">
                  <c:v>2241</c:v>
                </c:pt>
                <c:pt idx="37">
                  <c:v>2240</c:v>
                </c:pt>
                <c:pt idx="38">
                  <c:v>2238</c:v>
                </c:pt>
                <c:pt idx="39">
                  <c:v>2214</c:v>
                </c:pt>
                <c:pt idx="40">
                  <c:v>2212</c:v>
                </c:pt>
                <c:pt idx="41">
                  <c:v>2177</c:v>
                </c:pt>
                <c:pt idx="42">
                  <c:v>2102</c:v>
                </c:pt>
                <c:pt idx="43">
                  <c:v>2059</c:v>
                </c:pt>
                <c:pt idx="44">
                  <c:v>2024</c:v>
                </c:pt>
                <c:pt idx="45">
                  <c:v>2016</c:v>
                </c:pt>
                <c:pt idx="46">
                  <c:v>1986</c:v>
                </c:pt>
                <c:pt idx="47">
                  <c:v>1936</c:v>
                </c:pt>
                <c:pt idx="48">
                  <c:v>1920</c:v>
                </c:pt>
                <c:pt idx="49">
                  <c:v>1868</c:v>
                </c:pt>
                <c:pt idx="50">
                  <c:v>1850</c:v>
                </c:pt>
                <c:pt idx="51">
                  <c:v>1838</c:v>
                </c:pt>
                <c:pt idx="52">
                  <c:v>1824</c:v>
                </c:pt>
                <c:pt idx="53">
                  <c:v>1799</c:v>
                </c:pt>
                <c:pt idx="54">
                  <c:v>1799</c:v>
                </c:pt>
                <c:pt idx="55">
                  <c:v>1798</c:v>
                </c:pt>
                <c:pt idx="56">
                  <c:v>1782</c:v>
                </c:pt>
                <c:pt idx="57">
                  <c:v>1770</c:v>
                </c:pt>
                <c:pt idx="58">
                  <c:v>1742</c:v>
                </c:pt>
                <c:pt idx="59">
                  <c:v>1741</c:v>
                </c:pt>
                <c:pt idx="60">
                  <c:v>1710</c:v>
                </c:pt>
                <c:pt idx="61">
                  <c:v>1702</c:v>
                </c:pt>
                <c:pt idx="62">
                  <c:v>1652</c:v>
                </c:pt>
                <c:pt idx="63">
                  <c:v>1650</c:v>
                </c:pt>
                <c:pt idx="64">
                  <c:v>1634</c:v>
                </c:pt>
                <c:pt idx="65">
                  <c:v>1632</c:v>
                </c:pt>
                <c:pt idx="66">
                  <c:v>1630</c:v>
                </c:pt>
                <c:pt idx="67">
                  <c:v>1624</c:v>
                </c:pt>
                <c:pt idx="68">
                  <c:v>1604</c:v>
                </c:pt>
                <c:pt idx="69">
                  <c:v>1586</c:v>
                </c:pt>
                <c:pt idx="70">
                  <c:v>1574</c:v>
                </c:pt>
                <c:pt idx="71">
                  <c:v>1566</c:v>
                </c:pt>
                <c:pt idx="72">
                  <c:v>1564</c:v>
                </c:pt>
                <c:pt idx="73">
                  <c:v>1562</c:v>
                </c:pt>
                <c:pt idx="74">
                  <c:v>1540</c:v>
                </c:pt>
                <c:pt idx="75">
                  <c:v>1500</c:v>
                </c:pt>
                <c:pt idx="76">
                  <c:v>1371</c:v>
                </c:pt>
                <c:pt idx="77">
                  <c:v>1360</c:v>
                </c:pt>
                <c:pt idx="78">
                  <c:v>1358</c:v>
                </c:pt>
                <c:pt idx="79">
                  <c:v>1336</c:v>
                </c:pt>
                <c:pt idx="80">
                  <c:v>1316</c:v>
                </c:pt>
                <c:pt idx="81">
                  <c:v>1314</c:v>
                </c:pt>
                <c:pt idx="82">
                  <c:v>1312</c:v>
                </c:pt>
                <c:pt idx="83">
                  <c:v>1303</c:v>
                </c:pt>
                <c:pt idx="84">
                  <c:v>1275</c:v>
                </c:pt>
                <c:pt idx="85">
                  <c:v>1253</c:v>
                </c:pt>
                <c:pt idx="86">
                  <c:v>1238</c:v>
                </c:pt>
                <c:pt idx="87">
                  <c:v>1185</c:v>
                </c:pt>
                <c:pt idx="88">
                  <c:v>1149</c:v>
                </c:pt>
                <c:pt idx="89">
                  <c:v>1144</c:v>
                </c:pt>
                <c:pt idx="90">
                  <c:v>1141</c:v>
                </c:pt>
                <c:pt idx="91">
                  <c:v>1124</c:v>
                </c:pt>
                <c:pt idx="92">
                  <c:v>1102</c:v>
                </c:pt>
                <c:pt idx="93">
                  <c:v>1012</c:v>
                </c:pt>
                <c:pt idx="94">
                  <c:v>861</c:v>
                </c:pt>
                <c:pt idx="95">
                  <c:v>838</c:v>
                </c:pt>
                <c:pt idx="96">
                  <c:v>832</c:v>
                </c:pt>
                <c:pt idx="97">
                  <c:v>812</c:v>
                </c:pt>
                <c:pt idx="98">
                  <c:v>810</c:v>
                </c:pt>
                <c:pt idx="99">
                  <c:v>766</c:v>
                </c:pt>
              </c:numCache>
            </c:numRef>
          </c:xVal>
          <c:yVal>
            <c:numRef>
              <c:f>portland_filtered!$E$2:$E$101</c:f>
              <c:numCache>
                <c:formatCode>General</c:formatCode>
                <c:ptCount val="100"/>
                <c:pt idx="0">
                  <c:v>1165000</c:v>
                </c:pt>
                <c:pt idx="1">
                  <c:v>1050000</c:v>
                </c:pt>
                <c:pt idx="2">
                  <c:v>442500</c:v>
                </c:pt>
                <c:pt idx="3">
                  <c:v>765000</c:v>
                </c:pt>
                <c:pt idx="4">
                  <c:v>815000</c:v>
                </c:pt>
                <c:pt idx="5">
                  <c:v>620000</c:v>
                </c:pt>
                <c:pt idx="6">
                  <c:v>570000</c:v>
                </c:pt>
                <c:pt idx="7">
                  <c:v>620000</c:v>
                </c:pt>
                <c:pt idx="8">
                  <c:v>660000</c:v>
                </c:pt>
                <c:pt idx="9">
                  <c:v>710000</c:v>
                </c:pt>
                <c:pt idx="10">
                  <c:v>525000</c:v>
                </c:pt>
                <c:pt idx="11">
                  <c:v>579000</c:v>
                </c:pt>
                <c:pt idx="12">
                  <c:v>625000</c:v>
                </c:pt>
                <c:pt idx="13">
                  <c:v>700000</c:v>
                </c:pt>
                <c:pt idx="14">
                  <c:v>735000</c:v>
                </c:pt>
                <c:pt idx="15">
                  <c:v>617000</c:v>
                </c:pt>
                <c:pt idx="16">
                  <c:v>515000</c:v>
                </c:pt>
                <c:pt idx="17">
                  <c:v>775000</c:v>
                </c:pt>
                <c:pt idx="18">
                  <c:v>577000</c:v>
                </c:pt>
                <c:pt idx="19">
                  <c:v>715000</c:v>
                </c:pt>
                <c:pt idx="20">
                  <c:v>568300</c:v>
                </c:pt>
                <c:pt idx="21">
                  <c:v>592500</c:v>
                </c:pt>
                <c:pt idx="22">
                  <c:v>760000</c:v>
                </c:pt>
                <c:pt idx="23">
                  <c:v>559500</c:v>
                </c:pt>
                <c:pt idx="24">
                  <c:v>487750</c:v>
                </c:pt>
                <c:pt idx="25">
                  <c:v>680000</c:v>
                </c:pt>
                <c:pt idx="26">
                  <c:v>747500</c:v>
                </c:pt>
                <c:pt idx="27">
                  <c:v>675000</c:v>
                </c:pt>
                <c:pt idx="28">
                  <c:v>471500</c:v>
                </c:pt>
                <c:pt idx="29">
                  <c:v>515000</c:v>
                </c:pt>
                <c:pt idx="30">
                  <c:v>450000</c:v>
                </c:pt>
                <c:pt idx="31">
                  <c:v>601500</c:v>
                </c:pt>
                <c:pt idx="32">
                  <c:v>749000</c:v>
                </c:pt>
                <c:pt idx="33">
                  <c:v>475000</c:v>
                </c:pt>
                <c:pt idx="34">
                  <c:v>599375</c:v>
                </c:pt>
                <c:pt idx="35">
                  <c:v>580000</c:v>
                </c:pt>
                <c:pt idx="36">
                  <c:v>1112500</c:v>
                </c:pt>
                <c:pt idx="37">
                  <c:v>600000</c:v>
                </c:pt>
                <c:pt idx="38">
                  <c:v>525000</c:v>
                </c:pt>
                <c:pt idx="39">
                  <c:v>495000</c:v>
                </c:pt>
                <c:pt idx="40">
                  <c:v>574500</c:v>
                </c:pt>
                <c:pt idx="41">
                  <c:v>660000</c:v>
                </c:pt>
                <c:pt idx="42">
                  <c:v>575000</c:v>
                </c:pt>
                <c:pt idx="43">
                  <c:v>529900</c:v>
                </c:pt>
                <c:pt idx="44">
                  <c:v>459900</c:v>
                </c:pt>
                <c:pt idx="45">
                  <c:v>603000</c:v>
                </c:pt>
                <c:pt idx="46">
                  <c:v>490000</c:v>
                </c:pt>
                <c:pt idx="47">
                  <c:v>521000</c:v>
                </c:pt>
                <c:pt idx="48">
                  <c:v>390000</c:v>
                </c:pt>
                <c:pt idx="49">
                  <c:v>578698</c:v>
                </c:pt>
                <c:pt idx="50">
                  <c:v>561000</c:v>
                </c:pt>
                <c:pt idx="51">
                  <c:v>430000</c:v>
                </c:pt>
                <c:pt idx="52">
                  <c:v>595000</c:v>
                </c:pt>
                <c:pt idx="53">
                  <c:v>475000</c:v>
                </c:pt>
                <c:pt idx="54">
                  <c:v>465000</c:v>
                </c:pt>
                <c:pt idx="55">
                  <c:v>509000</c:v>
                </c:pt>
                <c:pt idx="56">
                  <c:v>489000</c:v>
                </c:pt>
                <c:pt idx="57">
                  <c:v>350000</c:v>
                </c:pt>
                <c:pt idx="58">
                  <c:v>448000</c:v>
                </c:pt>
                <c:pt idx="59">
                  <c:v>475000</c:v>
                </c:pt>
                <c:pt idx="60">
                  <c:v>500000</c:v>
                </c:pt>
                <c:pt idx="61">
                  <c:v>525000</c:v>
                </c:pt>
                <c:pt idx="62">
                  <c:v>430000</c:v>
                </c:pt>
                <c:pt idx="63">
                  <c:v>490000</c:v>
                </c:pt>
                <c:pt idx="64">
                  <c:v>500000</c:v>
                </c:pt>
                <c:pt idx="65">
                  <c:v>675000</c:v>
                </c:pt>
                <c:pt idx="66">
                  <c:v>480000</c:v>
                </c:pt>
                <c:pt idx="67">
                  <c:v>439000</c:v>
                </c:pt>
                <c:pt idx="68">
                  <c:v>355000</c:v>
                </c:pt>
                <c:pt idx="69">
                  <c:v>329000</c:v>
                </c:pt>
                <c:pt idx="70">
                  <c:v>539318</c:v>
                </c:pt>
                <c:pt idx="71">
                  <c:v>500000</c:v>
                </c:pt>
                <c:pt idx="72">
                  <c:v>455000</c:v>
                </c:pt>
                <c:pt idx="73">
                  <c:v>470000</c:v>
                </c:pt>
                <c:pt idx="74">
                  <c:v>541500</c:v>
                </c:pt>
                <c:pt idx="75">
                  <c:v>435000</c:v>
                </c:pt>
                <c:pt idx="76">
                  <c:v>360000</c:v>
                </c:pt>
                <c:pt idx="77">
                  <c:v>405000</c:v>
                </c:pt>
                <c:pt idx="78">
                  <c:v>455000</c:v>
                </c:pt>
                <c:pt idx="79">
                  <c:v>375000</c:v>
                </c:pt>
                <c:pt idx="80">
                  <c:v>287995</c:v>
                </c:pt>
                <c:pt idx="81">
                  <c:v>340000</c:v>
                </c:pt>
                <c:pt idx="82">
                  <c:v>330000</c:v>
                </c:pt>
                <c:pt idx="83">
                  <c:v>395000</c:v>
                </c:pt>
                <c:pt idx="84">
                  <c:v>340000</c:v>
                </c:pt>
                <c:pt idx="85">
                  <c:v>270000</c:v>
                </c:pt>
                <c:pt idx="86">
                  <c:v>415000</c:v>
                </c:pt>
                <c:pt idx="87">
                  <c:v>354500</c:v>
                </c:pt>
                <c:pt idx="88">
                  <c:v>344000</c:v>
                </c:pt>
                <c:pt idx="89">
                  <c:v>375000</c:v>
                </c:pt>
                <c:pt idx="90">
                  <c:v>235000</c:v>
                </c:pt>
                <c:pt idx="91">
                  <c:v>315000</c:v>
                </c:pt>
                <c:pt idx="92">
                  <c:v>295000</c:v>
                </c:pt>
                <c:pt idx="93">
                  <c:v>390000</c:v>
                </c:pt>
                <c:pt idx="94">
                  <c:v>165000</c:v>
                </c:pt>
                <c:pt idx="95">
                  <c:v>250000</c:v>
                </c:pt>
                <c:pt idx="96">
                  <c:v>260000</c:v>
                </c:pt>
                <c:pt idx="97">
                  <c:v>220000</c:v>
                </c:pt>
                <c:pt idx="98">
                  <c:v>546500</c:v>
                </c:pt>
                <c:pt idx="99">
                  <c:v>370000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CF-4B01-B061-BC848C232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396271"/>
        <c:axId val="162394607"/>
      </c:scatterChart>
      <c:valAx>
        <c:axId val="162396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living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2394607"/>
        <c:crosses val="autoZero"/>
        <c:crossBetween val="midCat"/>
      </c:valAx>
      <c:valAx>
        <c:axId val="16239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2396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List2!$B$2:$B$7</c:f>
              <c:numCache>
                <c:formatCode>General</c:formatCode>
                <c:ptCount val="6"/>
                <c:pt idx="0">
                  <c:v>3470</c:v>
                </c:pt>
                <c:pt idx="1">
                  <c:v>3374</c:v>
                </c:pt>
                <c:pt idx="2">
                  <c:v>3265</c:v>
                </c:pt>
                <c:pt idx="3">
                  <c:v>3192</c:v>
                </c:pt>
                <c:pt idx="4">
                  <c:v>3157</c:v>
                </c:pt>
                <c:pt idx="5">
                  <c:v>2969</c:v>
                </c:pt>
              </c:numCache>
            </c:numRef>
          </c:xVal>
          <c:yVal>
            <c:numRef>
              <c:f>List2!$C$2:$C$7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F1-443C-9840-3DB2C5A57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9462815"/>
        <c:axId val="1899436607"/>
      </c:scatterChart>
      <c:valAx>
        <c:axId val="18994628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</a:t>
                </a:r>
                <a:r>
                  <a:rPr lang="cs-CZ"/>
                  <a:t>ving Area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899436607"/>
        <c:crosses val="autoZero"/>
        <c:crossBetween val="midCat"/>
      </c:valAx>
      <c:valAx>
        <c:axId val="1899436607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bat</a:t>
                </a:r>
                <a:r>
                  <a:rPr lang="cs-CZ"/>
                  <a:t>hrooms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3.3333333333333333E-2"/>
              <c:y val="0.315022122927794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899462815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List1!$G$2:$G$7</c:f>
              <c:numCache>
                <c:formatCode>General</c:formatCode>
                <c:ptCount val="6"/>
                <c:pt idx="0">
                  <c:v>1.4487475890527814</c:v>
                </c:pt>
                <c:pt idx="1">
                  <c:v>0.84969618108838618</c:v>
                </c:pt>
                <c:pt idx="2">
                  <c:v>0.16952322829547897</c:v>
                </c:pt>
                <c:pt idx="3">
                  <c:v>-0.28600544651077997</c:v>
                </c:pt>
                <c:pt idx="4">
                  <c:v>-0.50440960566446569</c:v>
                </c:pt>
                <c:pt idx="5">
                  <c:v>-1.6775519462614066</c:v>
                </c:pt>
              </c:numCache>
            </c:numRef>
          </c:xVal>
          <c:yVal>
            <c:numRef>
              <c:f>List1!$H$2:$H$7</c:f>
              <c:numCache>
                <c:formatCode>General</c:formatCode>
                <c:ptCount val="6"/>
                <c:pt idx="0">
                  <c:v>-0.70710678118654779</c:v>
                </c:pt>
                <c:pt idx="1">
                  <c:v>1.4142135623730947</c:v>
                </c:pt>
                <c:pt idx="2">
                  <c:v>-0.70710678118654779</c:v>
                </c:pt>
                <c:pt idx="3">
                  <c:v>-0.70710678118654779</c:v>
                </c:pt>
                <c:pt idx="4">
                  <c:v>-0.70710678118654779</c:v>
                </c:pt>
                <c:pt idx="5">
                  <c:v>1.4142135623730947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E6-4EF2-8C15-EB2150E5F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7130688"/>
        <c:axId val="1927131104"/>
      </c:scatterChart>
      <c:valAx>
        <c:axId val="1927130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living 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27131104"/>
        <c:crosses val="autoZero"/>
        <c:crossBetween val="midCat"/>
      </c:valAx>
      <c:valAx>
        <c:axId val="192713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bathrooms</a:t>
                </a:r>
                <a:endParaRPr lang="cs-CZ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27130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148" cy="49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22" tIns="45411" rIns="90822" bIns="45411" numCol="1" anchor="t" anchorCtr="0" compatLnSpc="1">
            <a:prstTxWarp prst="textNoShape">
              <a:avLst/>
            </a:prstTxWarp>
          </a:bodyPr>
          <a:lstStyle>
            <a:lvl1pPr defTabSz="906143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616" y="1"/>
            <a:ext cx="2919147" cy="49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22" tIns="45411" rIns="90822" bIns="45411" numCol="1" anchor="t" anchorCtr="0" compatLnSpc="1">
            <a:prstTxWarp prst="textNoShape">
              <a:avLst/>
            </a:prstTxWarp>
          </a:bodyPr>
          <a:lstStyle>
            <a:lvl1pPr algn="r" defTabSz="906143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3948"/>
            <a:ext cx="2919148" cy="49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22" tIns="45411" rIns="90822" bIns="45411" numCol="1" anchor="b" anchorCtr="0" compatLnSpc="1">
            <a:prstTxWarp prst="textNoShape">
              <a:avLst/>
            </a:prstTxWarp>
          </a:bodyPr>
          <a:lstStyle>
            <a:lvl1pPr defTabSz="906143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616" y="9373948"/>
            <a:ext cx="2919147" cy="49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22" tIns="45411" rIns="90822" bIns="45411" numCol="1" anchor="b" anchorCtr="0" compatLnSpc="1">
            <a:prstTxWarp prst="textNoShape">
              <a:avLst/>
            </a:prstTxWarp>
          </a:bodyPr>
          <a:lstStyle>
            <a:lvl1pPr algn="r" defTabSz="906143" eaLnBrk="1" hangingPunct="1">
              <a:defRPr sz="1200"/>
            </a:lvl1pPr>
          </a:lstStyle>
          <a:p>
            <a:pPr>
              <a:defRPr/>
            </a:pPr>
            <a:fld id="{6BD6CD8B-8E60-4C0E-80C5-8DC3077D8B6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148" cy="49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23" tIns="45613" rIns="91223" bIns="4561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030" y="0"/>
            <a:ext cx="2919148" cy="49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23" tIns="45613" rIns="91223" bIns="456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" y="739775"/>
            <a:ext cx="657701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4" y="4687766"/>
            <a:ext cx="5387976" cy="443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23" tIns="45613" rIns="91223" bIns="456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/>
              <a:t>Klepnutím lze upravit styly předlohy textu.</a:t>
            </a:r>
          </a:p>
          <a:p>
            <a:pPr lvl="1"/>
            <a:r>
              <a:rPr lang="cs-CZ" altLang="cs-CZ" noProof="0"/>
              <a:t>Druhá úroveň</a:t>
            </a:r>
          </a:p>
          <a:p>
            <a:pPr lvl="2"/>
            <a:r>
              <a:rPr lang="cs-CZ" altLang="cs-CZ" noProof="0"/>
              <a:t>Třetí úroveň</a:t>
            </a:r>
          </a:p>
          <a:p>
            <a:pPr lvl="3"/>
            <a:r>
              <a:rPr lang="cs-CZ" altLang="cs-CZ" noProof="0"/>
              <a:t>Čtvrtá úroveň</a:t>
            </a:r>
          </a:p>
          <a:p>
            <a:pPr lvl="4"/>
            <a:r>
              <a:rPr lang="cs-CZ" altLang="cs-CZ" noProof="0"/>
              <a:t>Pátá úroveň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0781"/>
            <a:ext cx="2919148" cy="49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23" tIns="45613" rIns="91223" bIns="4561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030" y="9370781"/>
            <a:ext cx="2919148" cy="493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23" tIns="45613" rIns="91223" bIns="4561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4C79634-0A49-47E1-A5B8-01848FAC59F1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31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63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2954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272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60041" algn="l" defTabSz="8640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8178" y="1510039"/>
            <a:ext cx="7345998" cy="1041949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6353" y="2754525"/>
            <a:ext cx="6049645" cy="1242237"/>
          </a:xfrm>
        </p:spPr>
        <p:txBody>
          <a:bodyPr/>
          <a:lstStyle>
            <a:lvl1pPr marL="0" indent="0" algn="ctr">
              <a:buNone/>
              <a:defRPr/>
            </a:lvl1pPr>
            <a:lvl2pPr marL="432094" indent="0" algn="ctr">
              <a:buNone/>
              <a:defRPr/>
            </a:lvl2pPr>
            <a:lvl3pPr marL="864190" indent="0" algn="ctr">
              <a:buNone/>
              <a:defRPr/>
            </a:lvl3pPr>
            <a:lvl4pPr marL="1296284" indent="0" algn="ctr">
              <a:buNone/>
              <a:defRPr/>
            </a:lvl4pPr>
            <a:lvl5pPr marL="1728379" indent="0" algn="ctr">
              <a:buNone/>
              <a:defRPr/>
            </a:lvl5pPr>
            <a:lvl6pPr marL="2160473" indent="0" algn="ctr">
              <a:buNone/>
              <a:defRPr/>
            </a:lvl6pPr>
            <a:lvl7pPr marL="2592568" indent="0" algn="ctr">
              <a:buNone/>
              <a:defRPr/>
            </a:lvl7pPr>
            <a:lvl8pPr marL="3024663" indent="0" algn="ctr">
              <a:buNone/>
              <a:defRPr/>
            </a:lvl8pPr>
            <a:lvl9pPr marL="3456757" indent="0" algn="ctr">
              <a:buNone/>
              <a:defRPr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47700" y="4429125"/>
            <a:ext cx="1800225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52750" y="4429125"/>
            <a:ext cx="273685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194425" y="4429125"/>
            <a:ext cx="1800225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6EC53-4E3C-4D1E-9A2D-6196178E63BB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108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5313" y="323850"/>
            <a:ext cx="2787650" cy="11350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673475" y="700088"/>
            <a:ext cx="4375150" cy="345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95313" y="1458913"/>
            <a:ext cx="2787650" cy="27003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AC6EE-D626-463B-895C-8B445C36FA87}" type="datetimeFigureOut">
              <a:rPr lang="cs-CZ"/>
              <a:pPr>
                <a:defRPr/>
              </a:pPr>
              <a:t>24.05.2023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CB188-C74F-47EE-AC2D-562F0CA9186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661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5313" y="323850"/>
            <a:ext cx="2787650" cy="11350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673475" y="700088"/>
            <a:ext cx="4375150" cy="3454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95313" y="1458913"/>
            <a:ext cx="2787650" cy="27003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5959C-C683-4F26-820B-0BB8860500B9}" type="datetimeFigureOut">
              <a:rPr lang="cs-CZ"/>
              <a:pPr>
                <a:defRPr/>
              </a:pPr>
              <a:t>24.05.2023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5B3EB-CC17-4D2D-8E19-BEC3B52949E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362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98664-B115-4656-86F3-D4B516D5EB1E}" type="datetimeFigureOut">
              <a:rPr lang="cs-CZ"/>
              <a:pPr>
                <a:defRPr/>
              </a:pPr>
              <a:t>24.05.2023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25378-A9CC-401A-BACA-4EEB13CD211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914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184900" y="258763"/>
            <a:ext cx="1863725" cy="4119562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93725" y="258763"/>
            <a:ext cx="5438775" cy="4119562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D5D81-5097-4638-8895-4CE48C1269D5}" type="datetimeFigureOut">
              <a:rPr lang="cs-CZ"/>
              <a:pPr>
                <a:defRPr/>
              </a:pPr>
              <a:t>24.05.2023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8E956-156D-4D66-A838-46BBA60D6CC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28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81088" y="795338"/>
            <a:ext cx="6481762" cy="16922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81088" y="2552700"/>
            <a:ext cx="6481762" cy="1174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593725" y="4505325"/>
            <a:ext cx="1944688" cy="2587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BB1C7-61CC-4C2B-BA7D-90863BF4E9F6}" type="datetimeFigureOut">
              <a:rPr lang="cs-CZ"/>
              <a:pPr>
                <a:defRPr/>
              </a:pPr>
              <a:t>24.05.2023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2862263" y="4505325"/>
            <a:ext cx="2917825" cy="2587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6103938" y="4505325"/>
            <a:ext cx="1944687" cy="2587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4699D-0B45-40A0-BA08-916EB6BC2EE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125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81088" y="795338"/>
            <a:ext cx="6481762" cy="16922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81088" y="2552700"/>
            <a:ext cx="6481762" cy="1174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57A64-CE40-4F06-A7E8-DF2A5889880F}" type="datetimeFigureOut">
              <a:rPr lang="cs-CZ"/>
              <a:pPr>
                <a:defRPr/>
              </a:pPr>
              <a:t>24.05.2023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7E46B-B620-4F9E-88A2-F2DF0575620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813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A1AB8-BB54-4378-AE0D-49796F22E01C}" type="datetimeFigureOut">
              <a:rPr lang="cs-CZ"/>
              <a:pPr>
                <a:defRPr/>
              </a:pPr>
              <a:t>24.05.2023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E5977-BF6D-469A-A513-90BFC041023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440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963" y="1211263"/>
            <a:ext cx="7454900" cy="2022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88963" y="3252788"/>
            <a:ext cx="7454900" cy="10636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D67A5-24E9-4549-B25A-F8669E263384}" type="datetimeFigureOut">
              <a:rPr lang="cs-CZ"/>
              <a:pPr>
                <a:defRPr/>
              </a:pPr>
              <a:t>24.05.2023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16C7F-B10E-4A62-A37A-E5DE63E1AC1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2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93725" y="1293813"/>
            <a:ext cx="3651250" cy="308451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397375" y="1293813"/>
            <a:ext cx="3651250" cy="308451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CEE5D-FEB7-4A4E-B38F-F26F05138798}" type="datetimeFigureOut">
              <a:rPr lang="cs-CZ"/>
              <a:pPr>
                <a:defRPr/>
              </a:pPr>
              <a:t>24.05.2023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A9B36-53D0-459E-AF4B-A33C9A94E15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614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95313" y="258763"/>
            <a:ext cx="7453312" cy="9398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95313" y="1192213"/>
            <a:ext cx="3656012" cy="5826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95313" y="1774825"/>
            <a:ext cx="3656012" cy="26130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375150" y="1192213"/>
            <a:ext cx="3673475" cy="5826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375150" y="1774825"/>
            <a:ext cx="3673475" cy="26130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CC9E1-932D-49F8-AF26-37E2E272C076}" type="datetimeFigureOut">
              <a:rPr lang="cs-CZ"/>
              <a:pPr>
                <a:defRPr/>
              </a:pPr>
              <a:t>24.05.2023</a:t>
            </a:fld>
            <a:endParaRPr lang="cs-CZ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1E8DA-E665-4B1C-9C4B-65904AF74F9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26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5CC83-B297-4ECD-A6B1-0E683368FF76}" type="datetimeFigureOut">
              <a:rPr lang="cs-CZ"/>
              <a:pPr>
                <a:defRPr/>
              </a:pPr>
              <a:t>24.05.2023</a:t>
            </a:fld>
            <a:endParaRPr lang="cs-CZ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15C06-6752-483C-A01B-03CB1CD4BBD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441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DDE9-80C3-4C17-AC57-47DDF247668A}" type="datetimeFigureOut">
              <a:rPr lang="cs-CZ"/>
              <a:pPr>
                <a:defRPr/>
              </a:pPr>
              <a:t>24.05.2023</a:t>
            </a:fld>
            <a:endParaRPr lang="cs-CZ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AE75F-4FBB-44F1-B60C-AF0D6339DD7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102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431800"/>
            <a:ext cx="734695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2" tIns="43201" rIns="86402" bIns="432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700" y="1404938"/>
            <a:ext cx="7346950" cy="291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pic>
        <p:nvPicPr>
          <p:cNvPr id="1028" name="Obráze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5050"/>
            <a:ext cx="86391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Obrázek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391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32094" algn="ctr" rtl="0" fontAlgn="base">
        <a:spcBef>
          <a:spcPct val="0"/>
        </a:spcBef>
        <a:spcAft>
          <a:spcPct val="0"/>
        </a:spcAft>
        <a:defRPr sz="4201">
          <a:solidFill>
            <a:schemeClr val="tx2"/>
          </a:solidFill>
          <a:latin typeface="Times New Roman" pitchFamily="18" charset="0"/>
        </a:defRPr>
      </a:lvl6pPr>
      <a:lvl7pPr marL="864190" algn="ctr" rtl="0" fontAlgn="base">
        <a:spcBef>
          <a:spcPct val="0"/>
        </a:spcBef>
        <a:spcAft>
          <a:spcPct val="0"/>
        </a:spcAft>
        <a:defRPr sz="4201">
          <a:solidFill>
            <a:schemeClr val="tx2"/>
          </a:solidFill>
          <a:latin typeface="Times New Roman" pitchFamily="18" charset="0"/>
        </a:defRPr>
      </a:lvl7pPr>
      <a:lvl8pPr marL="1296284" algn="ctr" rtl="0" fontAlgn="base">
        <a:spcBef>
          <a:spcPct val="0"/>
        </a:spcBef>
        <a:spcAft>
          <a:spcPct val="0"/>
        </a:spcAft>
        <a:defRPr sz="4201">
          <a:solidFill>
            <a:schemeClr val="tx2"/>
          </a:solidFill>
          <a:latin typeface="Times New Roman" pitchFamily="18" charset="0"/>
        </a:defRPr>
      </a:lvl8pPr>
      <a:lvl9pPr marL="1728379" algn="ctr" rtl="0" fontAlgn="base">
        <a:spcBef>
          <a:spcPct val="0"/>
        </a:spcBef>
        <a:spcAft>
          <a:spcPct val="0"/>
        </a:spcAft>
        <a:defRPr sz="4201">
          <a:solidFill>
            <a:schemeClr val="tx2"/>
          </a:solidFill>
          <a:latin typeface="Times New Roman" pitchFamily="18" charset="0"/>
        </a:defRPr>
      </a:lvl9pPr>
    </p:titleStyle>
    <p:bodyStyle>
      <a:lvl1pPr marL="323850" indent="-32385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01675" indent="-269875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079500" indent="-215900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511300" indent="-2159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1943100" indent="-2159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376521" indent="-216047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808616" indent="-216047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240710" indent="-216047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672804" indent="-216047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8641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94" algn="l" defTabSz="8641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190" algn="l" defTabSz="8641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284" algn="l" defTabSz="8641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379" algn="l" defTabSz="8641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473" algn="l" defTabSz="8641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68" algn="l" defTabSz="8641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663" algn="l" defTabSz="8641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757" algn="l" defTabSz="8641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593725" y="258763"/>
            <a:ext cx="74549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styl.</a:t>
            </a:r>
          </a:p>
        </p:txBody>
      </p:sp>
      <p:sp>
        <p:nvSpPr>
          <p:cNvPr id="2051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593725" y="1293813"/>
            <a:ext cx="7454900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Upravte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pic>
        <p:nvPicPr>
          <p:cNvPr id="2052" name="Obráze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575050"/>
            <a:ext cx="86391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Obráze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86391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593725" y="258763"/>
            <a:ext cx="74549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styl.</a:t>
            </a:r>
          </a:p>
        </p:txBody>
      </p:sp>
      <p:sp>
        <p:nvSpPr>
          <p:cNvPr id="3075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593725" y="1293813"/>
            <a:ext cx="7454900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Upravte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593725" y="4505325"/>
            <a:ext cx="1944688" cy="25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1739029-F411-4034-A7F6-5C2F762A72B8}" type="datetimeFigureOut">
              <a:rPr lang="cs-CZ"/>
              <a:pPr>
                <a:defRPr/>
              </a:pPr>
              <a:t>24.05.2023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862263" y="4505325"/>
            <a:ext cx="2917825" cy="25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103938" y="4505325"/>
            <a:ext cx="1944687" cy="25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D42CE32-6F2A-47A7-A4B4-24721D791A0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pic>
        <p:nvPicPr>
          <p:cNvPr id="3079" name="Obráze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549775"/>
            <a:ext cx="86391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Obrázek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7938"/>
            <a:ext cx="8639175" cy="3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hrenjen/portland-housing-prices-sales-jul-2020-jul-2021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1" name="Group 43"/>
          <p:cNvGrpSpPr>
            <a:grpSpLocks/>
          </p:cNvGrpSpPr>
          <p:nvPr/>
        </p:nvGrpSpPr>
        <p:grpSpPr bwMode="auto">
          <a:xfrm>
            <a:off x="5275263" y="2393950"/>
            <a:ext cx="2519362" cy="1422400"/>
            <a:chOff x="3823" y="1951"/>
            <a:chExt cx="1700" cy="1209"/>
          </a:xfrm>
        </p:grpSpPr>
        <p:sp>
          <p:nvSpPr>
            <p:cNvPr id="8206" name="Text Box 7"/>
            <p:cNvSpPr txBox="1">
              <a:spLocks noChangeArrowheads="1"/>
            </p:cNvSpPr>
            <p:nvPr/>
          </p:nvSpPr>
          <p:spPr bwMode="auto">
            <a:xfrm>
              <a:off x="3860" y="2188"/>
              <a:ext cx="15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5175" tIns="52588" rIns="105175" bIns="52588">
              <a:spAutoFit/>
            </a:bodyPr>
            <a:lstStyle>
              <a:lvl1pPr defTabSz="1050925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50925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50925">
                <a:spcBef>
                  <a:spcPct val="20000"/>
                </a:spcBef>
                <a:buChar char="•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50925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50925">
                <a:spcBef>
                  <a:spcPct val="20000"/>
                </a:spcBef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509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509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509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509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sz="1350" b="1" dirty="0">
                  <a:latin typeface="Tahoma" panose="020B0604030504040204" pitchFamily="34" charset="0"/>
                </a:rPr>
                <a:t>Linear regression</a:t>
              </a:r>
              <a:endParaRPr lang="en-US" altLang="cs-CZ" sz="1350" b="1" dirty="0">
                <a:latin typeface="Tahoma" panose="020B0604030504040204" pitchFamily="34" charset="0"/>
              </a:endParaRPr>
            </a:p>
          </p:txBody>
        </p:sp>
        <p:sp>
          <p:nvSpPr>
            <p:cNvPr id="4108" name="Text Box 8"/>
            <p:cNvSpPr txBox="1">
              <a:spLocks noChangeArrowheads="1"/>
            </p:cNvSpPr>
            <p:nvPr/>
          </p:nvSpPr>
          <p:spPr bwMode="auto">
            <a:xfrm>
              <a:off x="3860" y="2802"/>
              <a:ext cx="166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5175" tIns="52588" rIns="105175" bIns="52588">
              <a:spAutoFit/>
            </a:bodyPr>
            <a:lstStyle>
              <a:lvl1pPr defTabSz="1050925"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50925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50925">
                <a:spcBef>
                  <a:spcPct val="20000"/>
                </a:spcBef>
                <a:buChar char="•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50925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1050925">
                <a:spcBef>
                  <a:spcPct val="20000"/>
                </a:spcBef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10509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10509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10509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10509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  <a:defRPr/>
              </a:pPr>
              <a:r>
                <a:rPr lang="cs-CZ" altLang="cs-CZ" sz="1350" dirty="0">
                  <a:latin typeface="Tahoma" panose="020B0604030504040204" pitchFamily="34" charset="0"/>
                </a:rPr>
                <a:t>Martin Pozdílek</a:t>
              </a:r>
            </a:p>
          </p:txBody>
        </p:sp>
        <p:sp>
          <p:nvSpPr>
            <p:cNvPr id="8208" name="Rectangle 9"/>
            <p:cNvSpPr>
              <a:spLocks noChangeArrowheads="1"/>
            </p:cNvSpPr>
            <p:nvPr/>
          </p:nvSpPr>
          <p:spPr bwMode="auto">
            <a:xfrm>
              <a:off x="3823" y="1951"/>
              <a:ext cx="1700" cy="1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9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cs-CZ" altLang="cs-CZ" sz="2400"/>
            </a:p>
          </p:txBody>
        </p:sp>
      </p:grpSp>
      <p:pic>
        <p:nvPicPr>
          <p:cNvPr id="8195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0" y="811213"/>
            <a:ext cx="1960563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0" y="2447925"/>
            <a:ext cx="1960563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Obráze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811213"/>
            <a:ext cx="19605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Obráze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447925"/>
            <a:ext cx="1960562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Obrázek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19188"/>
            <a:ext cx="25114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Obrázek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423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Obráze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5050"/>
            <a:ext cx="86423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délník 2"/>
          <p:cNvSpPr/>
          <p:nvPr/>
        </p:nvSpPr>
        <p:spPr>
          <a:xfrm>
            <a:off x="3079750" y="811213"/>
            <a:ext cx="1960563" cy="13493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5" name="Obdélník 14"/>
          <p:cNvSpPr/>
          <p:nvPr/>
        </p:nvSpPr>
        <p:spPr>
          <a:xfrm>
            <a:off x="5457825" y="811213"/>
            <a:ext cx="1960563" cy="13493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7" name="Obdélník 16"/>
          <p:cNvSpPr/>
          <p:nvPr/>
        </p:nvSpPr>
        <p:spPr>
          <a:xfrm>
            <a:off x="3079750" y="2447925"/>
            <a:ext cx="1960563" cy="13477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595313" y="2447925"/>
            <a:ext cx="1960562" cy="13477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ek 11">
            <a:extLst>
              <a:ext uri="{FF2B5EF4-FFF2-40B4-BE49-F238E27FC236}">
                <a16:creationId xmlns:a16="http://schemas.microsoft.com/office/drawing/2014/main" id="{1EF1A0D9-3BDA-8676-57D1-969FC528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34" y="1715965"/>
            <a:ext cx="4532657" cy="221297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Gradient descent algorithm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D577FC-1F66-6C5B-EFD1-06CC0E6A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992777"/>
            <a:ext cx="3738869" cy="3385548"/>
          </a:xfrm>
        </p:spPr>
        <p:txBody>
          <a:bodyPr/>
          <a:lstStyle/>
          <a:p>
            <a:r>
              <a:rPr lang="en-US" sz="1400" dirty="0"/>
              <a:t>Algorithm for finding minimum of J(w, b)</a:t>
            </a:r>
          </a:p>
          <a:p>
            <a:endParaRPr lang="en-US" sz="1400" dirty="0"/>
          </a:p>
          <a:p>
            <a:r>
              <a:rPr lang="en-US" sz="1400" dirty="0"/>
              <a:t>Set initial values of w, b, mostly (0, 0)</a:t>
            </a:r>
            <a:r>
              <a:rPr lang="en-US" sz="1400" baseline="-25000" dirty="0"/>
              <a:t> </a:t>
            </a:r>
          </a:p>
          <a:p>
            <a:r>
              <a:rPr lang="en-US" sz="1400" dirty="0"/>
              <a:t>Finding the direction that leads most downward from a given point </a:t>
            </a:r>
          </a:p>
          <a:p>
            <a:r>
              <a:rPr lang="en-US" sz="1400" dirty="0"/>
              <a:t>Taking a small step in the found direction</a:t>
            </a:r>
          </a:p>
          <a:p>
            <a:r>
              <a:rPr lang="en-US" sz="1400" dirty="0"/>
              <a:t>If I can go down, repeat it again</a:t>
            </a:r>
          </a:p>
          <a:p>
            <a:endParaRPr lang="en-US" sz="1400" dirty="0"/>
          </a:p>
          <a:p>
            <a:r>
              <a:rPr lang="en-US" sz="1400" dirty="0"/>
              <a:t>Different starting point can lead to different minimums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FB90A692-E92A-3BC6-8712-7AC4FCF9782B}"/>
              </a:ext>
            </a:extLst>
          </p:cNvPr>
          <p:cNvGrpSpPr/>
          <p:nvPr/>
        </p:nvGrpSpPr>
        <p:grpSpPr>
          <a:xfrm>
            <a:off x="5637335" y="2395121"/>
            <a:ext cx="1663279" cy="1071745"/>
            <a:chOff x="4397876" y="4683640"/>
            <a:chExt cx="1954950" cy="1255047"/>
          </a:xfrm>
        </p:grpSpPr>
        <p:sp>
          <p:nvSpPr>
            <p:cNvPr id="8" name="Násobení 5">
              <a:extLst>
                <a:ext uri="{FF2B5EF4-FFF2-40B4-BE49-F238E27FC236}">
                  <a16:creationId xmlns:a16="http://schemas.microsoft.com/office/drawing/2014/main" id="{3E6F57C7-7E62-9B44-5CB4-FFD79AA51266}"/>
                </a:ext>
              </a:extLst>
            </p:cNvPr>
            <p:cNvSpPr/>
            <p:nvPr/>
          </p:nvSpPr>
          <p:spPr>
            <a:xfrm>
              <a:off x="4401879" y="4774881"/>
              <a:ext cx="262270" cy="233916"/>
            </a:xfrm>
            <a:prstGeom prst="mathMultiply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11867CFF-100F-439B-4F3C-87A56F7372AA}"/>
                </a:ext>
              </a:extLst>
            </p:cNvPr>
            <p:cNvCxnSpPr/>
            <p:nvPr/>
          </p:nvCxnSpPr>
          <p:spPr>
            <a:xfrm>
              <a:off x="4551124" y="4904698"/>
              <a:ext cx="56423" cy="186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Přímá spojnice se šipkou 10">
              <a:extLst>
                <a:ext uri="{FF2B5EF4-FFF2-40B4-BE49-F238E27FC236}">
                  <a16:creationId xmlns:a16="http://schemas.microsoft.com/office/drawing/2014/main" id="{BFB3CC79-C9A3-4AEC-1E3E-8D0EC64D39CD}"/>
                </a:ext>
              </a:extLst>
            </p:cNvPr>
            <p:cNvCxnSpPr/>
            <p:nvPr/>
          </p:nvCxnSpPr>
          <p:spPr>
            <a:xfrm flipH="1">
              <a:off x="4551124" y="5091527"/>
              <a:ext cx="28211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Přímá spojnice se šipkou 12">
              <a:extLst>
                <a:ext uri="{FF2B5EF4-FFF2-40B4-BE49-F238E27FC236}">
                  <a16:creationId xmlns:a16="http://schemas.microsoft.com/office/drawing/2014/main" id="{FB3B68D2-186D-BA16-4EE2-5E8CDD70A632}"/>
                </a:ext>
              </a:extLst>
            </p:cNvPr>
            <p:cNvCxnSpPr/>
            <p:nvPr/>
          </p:nvCxnSpPr>
          <p:spPr>
            <a:xfrm flipH="1">
              <a:off x="4401879" y="5243927"/>
              <a:ext cx="145241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Přímá spojnice se šipkou 14">
              <a:extLst>
                <a:ext uri="{FF2B5EF4-FFF2-40B4-BE49-F238E27FC236}">
                  <a16:creationId xmlns:a16="http://schemas.microsoft.com/office/drawing/2014/main" id="{B7E48EB2-3DC1-E1DF-C063-68CAA58AE938}"/>
                </a:ext>
              </a:extLst>
            </p:cNvPr>
            <p:cNvCxnSpPr/>
            <p:nvPr/>
          </p:nvCxnSpPr>
          <p:spPr>
            <a:xfrm>
              <a:off x="4397876" y="5393743"/>
              <a:ext cx="76623" cy="154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FA416AAD-6906-FCF4-4F04-B4A44804306C}"/>
                </a:ext>
              </a:extLst>
            </p:cNvPr>
            <p:cNvCxnSpPr/>
            <p:nvPr/>
          </p:nvCxnSpPr>
          <p:spPr>
            <a:xfrm>
              <a:off x="4474500" y="5543559"/>
              <a:ext cx="152399" cy="9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Přímá spojnice se šipkou 17">
              <a:extLst>
                <a:ext uri="{FF2B5EF4-FFF2-40B4-BE49-F238E27FC236}">
                  <a16:creationId xmlns:a16="http://schemas.microsoft.com/office/drawing/2014/main" id="{156A8D42-BA43-67A7-4EAD-CB5A764F3ED0}"/>
                </a:ext>
              </a:extLst>
            </p:cNvPr>
            <p:cNvCxnSpPr/>
            <p:nvPr/>
          </p:nvCxnSpPr>
          <p:spPr>
            <a:xfrm>
              <a:off x="4647525" y="5639055"/>
              <a:ext cx="77887" cy="147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Přímá spojnice se šipkou 18">
              <a:extLst>
                <a:ext uri="{FF2B5EF4-FFF2-40B4-BE49-F238E27FC236}">
                  <a16:creationId xmlns:a16="http://schemas.microsoft.com/office/drawing/2014/main" id="{63F4785C-BF49-BE4A-C63F-5424485A0651}"/>
                </a:ext>
              </a:extLst>
            </p:cNvPr>
            <p:cNvCxnSpPr/>
            <p:nvPr/>
          </p:nvCxnSpPr>
          <p:spPr>
            <a:xfrm flipH="1">
              <a:off x="4725412" y="5786287"/>
              <a:ext cx="28211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Násobení 13">
              <a:extLst>
                <a:ext uri="{FF2B5EF4-FFF2-40B4-BE49-F238E27FC236}">
                  <a16:creationId xmlns:a16="http://schemas.microsoft.com/office/drawing/2014/main" id="{76CA2F8D-C6D8-44FF-E4AB-7E4DA1AA3273}"/>
                </a:ext>
              </a:extLst>
            </p:cNvPr>
            <p:cNvSpPr/>
            <p:nvPr/>
          </p:nvSpPr>
          <p:spPr>
            <a:xfrm>
              <a:off x="4573460" y="4683640"/>
              <a:ext cx="262270" cy="23391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21" name="Přímá spojnice se šipkou 20">
              <a:extLst>
                <a:ext uri="{FF2B5EF4-FFF2-40B4-BE49-F238E27FC236}">
                  <a16:creationId xmlns:a16="http://schemas.microsoft.com/office/drawing/2014/main" id="{2CA5A19B-3E15-0339-9AEC-FA1B88162493}"/>
                </a:ext>
              </a:extLst>
            </p:cNvPr>
            <p:cNvCxnSpPr/>
            <p:nvPr/>
          </p:nvCxnSpPr>
          <p:spPr>
            <a:xfrm>
              <a:off x="4728580" y="4869762"/>
              <a:ext cx="129486" cy="139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Přímá spojnice se šipkou 21">
              <a:extLst>
                <a:ext uri="{FF2B5EF4-FFF2-40B4-BE49-F238E27FC236}">
                  <a16:creationId xmlns:a16="http://schemas.microsoft.com/office/drawing/2014/main" id="{1E0DC134-EAE9-CA7F-7421-03ADB28F16AE}"/>
                </a:ext>
              </a:extLst>
            </p:cNvPr>
            <p:cNvCxnSpPr/>
            <p:nvPr/>
          </p:nvCxnSpPr>
          <p:spPr>
            <a:xfrm>
              <a:off x="4855843" y="4998112"/>
              <a:ext cx="142269" cy="10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Přímá spojnice se šipkou 22">
              <a:extLst>
                <a:ext uri="{FF2B5EF4-FFF2-40B4-BE49-F238E27FC236}">
                  <a16:creationId xmlns:a16="http://schemas.microsoft.com/office/drawing/2014/main" id="{2BD064C9-4379-8932-D982-D9D9C540BD7D}"/>
                </a:ext>
              </a:extLst>
            </p:cNvPr>
            <p:cNvCxnSpPr/>
            <p:nvPr/>
          </p:nvCxnSpPr>
          <p:spPr>
            <a:xfrm>
              <a:off x="4986638" y="4997227"/>
              <a:ext cx="56423" cy="186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Přímá spojnice se šipkou 23">
              <a:extLst>
                <a:ext uri="{FF2B5EF4-FFF2-40B4-BE49-F238E27FC236}">
                  <a16:creationId xmlns:a16="http://schemas.microsoft.com/office/drawing/2014/main" id="{6185E10F-FB19-38F2-5D5B-7655181413F5}"/>
                </a:ext>
              </a:extLst>
            </p:cNvPr>
            <p:cNvCxnSpPr/>
            <p:nvPr/>
          </p:nvCxnSpPr>
          <p:spPr>
            <a:xfrm>
              <a:off x="5046229" y="5175143"/>
              <a:ext cx="201833" cy="144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Přímá spojnice se šipkou 24">
              <a:extLst>
                <a:ext uri="{FF2B5EF4-FFF2-40B4-BE49-F238E27FC236}">
                  <a16:creationId xmlns:a16="http://schemas.microsoft.com/office/drawing/2014/main" id="{550930BC-E3B3-178F-31AF-8248A1226ED9}"/>
                </a:ext>
              </a:extLst>
            </p:cNvPr>
            <p:cNvCxnSpPr/>
            <p:nvPr/>
          </p:nvCxnSpPr>
          <p:spPr>
            <a:xfrm>
              <a:off x="5248062" y="5326526"/>
              <a:ext cx="282893" cy="67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Přímá spojnice se šipkou 25">
              <a:extLst>
                <a:ext uri="{FF2B5EF4-FFF2-40B4-BE49-F238E27FC236}">
                  <a16:creationId xmlns:a16="http://schemas.microsoft.com/office/drawing/2014/main" id="{5E59CA77-07E4-01B1-3023-3D29CEF15C25}"/>
                </a:ext>
              </a:extLst>
            </p:cNvPr>
            <p:cNvCxnSpPr/>
            <p:nvPr/>
          </p:nvCxnSpPr>
          <p:spPr>
            <a:xfrm>
              <a:off x="5497379" y="5367760"/>
              <a:ext cx="262176" cy="103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Přímá spojnice se šipkou 26">
              <a:extLst>
                <a:ext uri="{FF2B5EF4-FFF2-40B4-BE49-F238E27FC236}">
                  <a16:creationId xmlns:a16="http://schemas.microsoft.com/office/drawing/2014/main" id="{4736A302-D6FB-3C4F-D38B-CD6F77BACAC8}"/>
                </a:ext>
              </a:extLst>
            </p:cNvPr>
            <p:cNvCxnSpPr/>
            <p:nvPr/>
          </p:nvCxnSpPr>
          <p:spPr>
            <a:xfrm>
              <a:off x="5782906" y="5470050"/>
              <a:ext cx="289245" cy="7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Přímá spojnice se šipkou 27">
              <a:extLst>
                <a:ext uri="{FF2B5EF4-FFF2-40B4-BE49-F238E27FC236}">
                  <a16:creationId xmlns:a16="http://schemas.microsoft.com/office/drawing/2014/main" id="{3721C77A-4F7C-90FC-FB7E-9B5862BE6215}"/>
                </a:ext>
              </a:extLst>
            </p:cNvPr>
            <p:cNvCxnSpPr/>
            <p:nvPr/>
          </p:nvCxnSpPr>
          <p:spPr>
            <a:xfrm>
              <a:off x="6051881" y="5550975"/>
              <a:ext cx="300945" cy="144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turista na horách v mlze jako comix">
            <a:extLst>
              <a:ext uri="{FF2B5EF4-FFF2-40B4-BE49-F238E27FC236}">
                <a16:creationId xmlns:a16="http://schemas.microsoft.com/office/drawing/2014/main" id="{D31C1A9C-5FD5-2630-BF17-254A660B3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49279" y="638594"/>
            <a:ext cx="1341579" cy="13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59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</p:spPr>
            <p:txBody>
              <a:bodyPr/>
              <a:lstStyle/>
              <a:p>
                <a:r>
                  <a:rPr lang="en-US" sz="1400" dirty="0"/>
                  <a:t>repeat until convergence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step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0≔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400" dirty="0">
                    <a:ea typeface="Cambria Math" panose="02040503050406030204" pitchFamily="18" charset="0"/>
                  </a:rPr>
                  <a:t>step_1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step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_0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step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_1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400" i="1" dirty="0"/>
                  <a:t>updates must be done simultaneously</a:t>
                </a:r>
              </a:p>
              <a:p>
                <a:pPr lvl="1"/>
                <a:endParaRPr lang="en-US" sz="1000" dirty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– learning rate, defines the size of step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400" dirty="0"/>
                  <a:t> – partial derivative, tangent to the curve, direction of step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  <a:blipFill>
                <a:blip r:embed="rId2"/>
                <a:stretch>
                  <a:fillRect l="-327" t="-90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90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7B80168A-13F9-5C69-B0EF-6CED292B9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2" t="3983" r="2476" b="5330"/>
          <a:stretch/>
        </p:blipFill>
        <p:spPr>
          <a:xfrm>
            <a:off x="5582220" y="1355173"/>
            <a:ext cx="3036137" cy="2448081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2285A19-4378-8C79-ACBA-0037245C8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1499933"/>
            <a:ext cx="2137378" cy="1862902"/>
          </a:xfrm>
          <a:prstGeom prst="rect">
            <a:avLst/>
          </a:prstGeom>
        </p:spPr>
      </p:pic>
      <p:sp>
        <p:nvSpPr>
          <p:cNvPr id="8" name="Násobení 12">
            <a:extLst>
              <a:ext uri="{FF2B5EF4-FFF2-40B4-BE49-F238E27FC236}">
                <a16:creationId xmlns:a16="http://schemas.microsoft.com/office/drawing/2014/main" id="{2CB5F112-4FD8-57DA-26C2-CB7F083BB71A}"/>
              </a:ext>
            </a:extLst>
          </p:cNvPr>
          <p:cNvSpPr/>
          <p:nvPr/>
        </p:nvSpPr>
        <p:spPr>
          <a:xfrm>
            <a:off x="7689484" y="2377658"/>
            <a:ext cx="241005" cy="21973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3826FB27-F176-992E-700A-F48FEFA9D593}"/>
              </a:ext>
            </a:extLst>
          </p:cNvPr>
          <p:cNvCxnSpPr/>
          <p:nvPr/>
        </p:nvCxnSpPr>
        <p:spPr>
          <a:xfrm flipH="1">
            <a:off x="7532241" y="1550255"/>
            <a:ext cx="687573" cy="18125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Násobení 14">
            <a:extLst>
              <a:ext uri="{FF2B5EF4-FFF2-40B4-BE49-F238E27FC236}">
                <a16:creationId xmlns:a16="http://schemas.microsoft.com/office/drawing/2014/main" id="{B245916B-52A9-F8AA-8BB7-5F7B1B20F38E}"/>
              </a:ext>
            </a:extLst>
          </p:cNvPr>
          <p:cNvSpPr/>
          <p:nvPr/>
        </p:nvSpPr>
        <p:spPr>
          <a:xfrm>
            <a:off x="7568981" y="2680242"/>
            <a:ext cx="241005" cy="219739"/>
          </a:xfrm>
          <a:prstGeom prst="mathMultiply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Násobení 15">
            <a:extLst>
              <a:ext uri="{FF2B5EF4-FFF2-40B4-BE49-F238E27FC236}">
                <a16:creationId xmlns:a16="http://schemas.microsoft.com/office/drawing/2014/main" id="{C9C89CB2-AD76-D221-E542-B38409E94145}"/>
              </a:ext>
            </a:extLst>
          </p:cNvPr>
          <p:cNvSpPr/>
          <p:nvPr/>
        </p:nvSpPr>
        <p:spPr>
          <a:xfrm>
            <a:off x="7467413" y="2867474"/>
            <a:ext cx="241005" cy="219739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Násobení 16">
            <a:extLst>
              <a:ext uri="{FF2B5EF4-FFF2-40B4-BE49-F238E27FC236}">
                <a16:creationId xmlns:a16="http://schemas.microsoft.com/office/drawing/2014/main" id="{77F37F24-708B-6FB3-1763-1B0831C953A1}"/>
              </a:ext>
            </a:extLst>
          </p:cNvPr>
          <p:cNvSpPr/>
          <p:nvPr/>
        </p:nvSpPr>
        <p:spPr>
          <a:xfrm>
            <a:off x="6336818" y="2570372"/>
            <a:ext cx="241005" cy="21973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Simple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725" y="992777"/>
                <a:ext cx="4622960" cy="3385548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B=0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Size and direction of 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lvl="1"/>
                <a:r>
                  <a:rPr lang="en-US" sz="1400" dirty="0">
                    <a:cs typeface="Arial" panose="020B0604020202020204" pitchFamily="34" charset="0"/>
                  </a:rPr>
                  <a:t>For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slope is positive, step is negative</a:t>
                </a:r>
              </a:p>
              <a:p>
                <a:pPr lvl="1"/>
                <a:r>
                  <a:rPr lang="en-US" sz="1400" dirty="0">
                    <a:cs typeface="Arial" panose="020B0604020202020204" pitchFamily="34" charset="0"/>
                  </a:rPr>
                  <a:t>For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slope is positive, step is negative</a:t>
                </a:r>
              </a:p>
              <a:p>
                <a:pPr lvl="1"/>
                <a:endParaRPr lang="en-US" sz="1400" dirty="0"/>
              </a:p>
              <a:p>
                <a:pPr lvl="1"/>
                <a:r>
                  <a:rPr lang="en-US" sz="1400" dirty="0"/>
                  <a:t>As the minimum is approached, the steps become smaller </a:t>
                </a:r>
              </a:p>
              <a:p>
                <a:pPr lvl="1"/>
                <a:r>
                  <a:rPr lang="en-US" sz="1400" dirty="0"/>
                  <a:t>There is no need to decrease α because the slope decreases automatically</a:t>
                </a:r>
              </a:p>
              <a:p>
                <a:pPr lvl="1"/>
                <a:r>
                  <a:rPr lang="en-US" sz="1400" dirty="0"/>
                  <a:t>In the local minimum the derivative = 0 </a:t>
                </a:r>
              </a:p>
              <a:p>
                <a:pPr lvl="1"/>
                <a:r>
                  <a:rPr lang="en-US" sz="1400" dirty="0"/>
                  <a:t>Each step counts all training data			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25" y="992777"/>
                <a:ext cx="4622960" cy="3385548"/>
              </a:xfrm>
              <a:blipFill>
                <a:blip r:embed="rId4"/>
                <a:stretch>
                  <a:fillRect l="-791" t="-1802" b="-270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Násobení 12">
            <a:extLst>
              <a:ext uri="{FF2B5EF4-FFF2-40B4-BE49-F238E27FC236}">
                <a16:creationId xmlns:a16="http://schemas.microsoft.com/office/drawing/2014/main" id="{46E9B7A0-5EF7-1CE3-D1C4-AE4D2844EE5A}"/>
              </a:ext>
            </a:extLst>
          </p:cNvPr>
          <p:cNvSpPr/>
          <p:nvPr/>
        </p:nvSpPr>
        <p:spPr>
          <a:xfrm>
            <a:off x="1580508" y="2086296"/>
            <a:ext cx="241005" cy="21973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Násobení 16">
            <a:extLst>
              <a:ext uri="{FF2B5EF4-FFF2-40B4-BE49-F238E27FC236}">
                <a16:creationId xmlns:a16="http://schemas.microsoft.com/office/drawing/2014/main" id="{4A091642-9066-571C-4FE1-C222D64C3F20}"/>
              </a:ext>
            </a:extLst>
          </p:cNvPr>
          <p:cNvSpPr/>
          <p:nvPr/>
        </p:nvSpPr>
        <p:spPr>
          <a:xfrm>
            <a:off x="1580508" y="2445464"/>
            <a:ext cx="241005" cy="21973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094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diagram, řada/pruh, design&#10;&#10;Popis byl vytvořen automaticky">
            <a:extLst>
              <a:ext uri="{FF2B5EF4-FFF2-40B4-BE49-F238E27FC236}">
                <a16:creationId xmlns:a16="http://schemas.microsoft.com/office/drawing/2014/main" id="{CF2DE43F-F745-DD47-7144-22C40FFD7D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83" y="1428092"/>
            <a:ext cx="3561422" cy="251491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</p:spPr>
            <p:txBody>
              <a:bodyPr/>
              <a:lstStyle/>
              <a:p>
                <a:r>
                  <a:rPr lang="en-US" sz="1600" dirty="0"/>
                  <a:t>Size of 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r>
                  <a:rPr lang="en-US" sz="1600" dirty="0"/>
                  <a:t>Cost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cs-CZ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cs-CZ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cs-CZ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cs-CZ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cs-CZ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cs-CZ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cs-CZ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cs-CZ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cs-CZ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dirty="0"/>
              </a:p>
              <a:p>
                <a:r>
                  <a:rPr lang="en-US" sz="1600" dirty="0"/>
                  <a:t>Partial derivatives</a:t>
                </a:r>
                <a:endParaRPr lang="cs-CZ" sz="16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cs-CZ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cs-CZ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cs-CZ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cs-CZ" sz="1400" dirty="0"/>
                  <a:t> </a:t>
                </a:r>
                <a:endParaRPr lang="cs-CZ" sz="1400" baseline="-250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cs-CZ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cs-CZ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cs-CZ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cs-CZ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cs-CZ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cs-CZ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cs-CZ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  <a:blipFill>
                <a:blip r:embed="rId3"/>
                <a:stretch>
                  <a:fillRect l="-327" t="-1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E50119EB-6885-9C5E-F823-777F830778A8}"/>
              </a:ext>
            </a:extLst>
          </p:cNvPr>
          <p:cNvCxnSpPr/>
          <p:nvPr/>
        </p:nvCxnSpPr>
        <p:spPr>
          <a:xfrm flipH="1">
            <a:off x="6571839" y="2131408"/>
            <a:ext cx="223666" cy="22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6CEF33A-E24E-CC41-E947-CA7D581B1AF3}"/>
              </a:ext>
            </a:extLst>
          </p:cNvPr>
          <p:cNvCxnSpPr/>
          <p:nvPr/>
        </p:nvCxnSpPr>
        <p:spPr>
          <a:xfrm>
            <a:off x="6802084" y="2131408"/>
            <a:ext cx="157882" cy="26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815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Linear regression with one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</p:spPr>
            <p:txBody>
              <a:bodyPr/>
              <a:lstStyle/>
              <a:p>
                <a:r>
                  <a:rPr lang="en-US" sz="1600" dirty="0"/>
                  <a:t>Linear algebra – vectors, matrixes, tensors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200" b="0" i="0" baseline="-25000" dirty="0" smtClean="0"/>
                          <m:t>w</m:t>
                        </m:r>
                        <m:r>
                          <m:rPr>
                            <m:nor/>
                          </m:rPr>
                          <a:rPr lang="en-US" sz="1200" b="0" i="0" baseline="-25000" dirty="0" smtClean="0"/>
                          <m:t>,</m:t>
                        </m:r>
                        <m:r>
                          <m:rPr>
                            <m:nor/>
                          </m:rPr>
                          <a:rPr lang="en-US" sz="1200" b="0" i="0" baseline="-25000" dirty="0" smtClean="0"/>
                          <m:t>b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Computing with vectors is parallelized</a:t>
                </a:r>
              </a:p>
              <a:p>
                <a:pPr marL="457200" lvl="1" indent="0">
                  <a:buNone/>
                </a:pPr>
                <a:endParaRPr lang="en-US" sz="1200" dirty="0"/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3470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3374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3265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3192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3157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2969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165 000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1 050 000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442 500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765 000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815 000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620 000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195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 , </a:t>
                </a:r>
                <a:r>
                  <a:rPr lang="en-US" sz="1200" dirty="0">
                    <a:latin typeface="Cambria Math" panose="02040503050406030204" pitchFamily="18" charset="0"/>
                  </a:rPr>
                  <a:t>b = 136 281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3470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3374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3265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3192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3157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2969</m:t>
                              </m:r>
                            </m:e>
                          </m:mr>
                        </m:m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195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136 281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136 281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136 281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136 281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136 281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136 281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812 931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794 211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772 956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758 721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751 896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715 236</m:t>
                              </m:r>
                            </m:e>
                          </m:mr>
                        </m:m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	</a:t>
                </a:r>
              </a:p>
              <a:p>
                <a:pPr marL="0" indent="0">
                  <a:buNone/>
                </a:pPr>
                <a:r>
                  <a:rPr lang="en-US" sz="1400" dirty="0"/>
                  <a:t>		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  <a:blipFill>
                <a:blip r:embed="rId2"/>
                <a:stretch>
                  <a:fillRect l="-327" t="-1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35BD236-7FC7-E64A-9217-3C640A0FE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19079"/>
              </p:ext>
            </p:extLst>
          </p:nvPr>
        </p:nvGraphicFramePr>
        <p:xfrm>
          <a:off x="5386639" y="1762077"/>
          <a:ext cx="1428514" cy="14401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4804">
                  <a:extLst>
                    <a:ext uri="{9D8B030D-6E8A-4147-A177-3AD203B41FA5}">
                      <a16:colId xmlns:a16="http://schemas.microsoft.com/office/drawing/2014/main" val="3404454389"/>
                    </a:ext>
                  </a:extLst>
                </a:gridCol>
                <a:gridCol w="733710">
                  <a:extLst>
                    <a:ext uri="{9D8B030D-6E8A-4147-A177-3AD203B41FA5}">
                      <a16:colId xmlns:a16="http://schemas.microsoft.com/office/drawing/2014/main" val="14272219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 err="1">
                          <a:solidFill>
                            <a:srgbClr val="FFFFFF"/>
                          </a:solidFill>
                          <a:effectLst/>
                        </a:rPr>
                        <a:t>LivingArea</a:t>
                      </a:r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 (feet</a:t>
                      </a:r>
                      <a:r>
                        <a:rPr lang="en-US" sz="1100" b="1" u="none" strike="noStrike" baseline="30000" noProof="0" dirty="0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US" sz="1100" b="1" u="none" strike="noStrike" baseline="0" noProof="0" dirty="0">
                          <a:solidFill>
                            <a:srgbClr val="FFFFFF"/>
                          </a:solidFill>
                          <a:effectLst/>
                        </a:rPr>
                        <a:t>) x</a:t>
                      </a:r>
                      <a:endParaRPr lang="en-US" sz="1100" b="1" i="0" u="none" strike="noStrike" baseline="-25000" noProof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Price </a:t>
                      </a:r>
                    </a:p>
                    <a:p>
                      <a:pPr algn="ctr" fontAlgn="b"/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($) y</a:t>
                      </a:r>
                      <a:endParaRPr lang="en-US" sz="11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13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3470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165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253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3374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050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906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3265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442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1091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3192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765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5058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3157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815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7931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2969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620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417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78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Linear regression with multiple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</p:spPr>
            <p:txBody>
              <a:bodyPr/>
              <a:lstStyle/>
              <a:p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200" b="0" i="0" dirty="0" smtClean="0"/>
                          <m:t>w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3470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3374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3265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3192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3157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2969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165 000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1 050 000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442 500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765 000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815 000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620 000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,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249.88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0 553.12 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173.11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257.84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=84 656</m:t>
                    </m:r>
                  </m:oMath>
                </a14:m>
                <a:r>
                  <a:rPr lang="en-US" sz="1200" dirty="0"/>
                  <a:t>	</a:t>
                </a:r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cs-CZ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3470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3374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3265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3192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3157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2969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1 249.88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20 553.12 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173.11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257.84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84 656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84 656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84 656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84 656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84 656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84 656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93 668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798 411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20 426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11 914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35 949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708 190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		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  <a:blipFill>
                <a:blip r:embed="rId2"/>
                <a:stretch>
                  <a:fillRect l="-327" t="-1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35BD236-7FC7-E64A-9217-3C640A0FE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42662"/>
              </p:ext>
            </p:extLst>
          </p:nvPr>
        </p:nvGraphicFramePr>
        <p:xfrm>
          <a:off x="5182433" y="948808"/>
          <a:ext cx="3344453" cy="14401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7784015"/>
                    </a:ext>
                  </a:extLst>
                </a:gridCol>
                <a:gridCol w="633357">
                  <a:extLst>
                    <a:ext uri="{9D8B030D-6E8A-4147-A177-3AD203B41FA5}">
                      <a16:colId xmlns:a16="http://schemas.microsoft.com/office/drawing/2014/main" val="4092534557"/>
                    </a:ext>
                  </a:extLst>
                </a:gridCol>
                <a:gridCol w="694804">
                  <a:extLst>
                    <a:ext uri="{9D8B030D-6E8A-4147-A177-3AD203B41FA5}">
                      <a16:colId xmlns:a16="http://schemas.microsoft.com/office/drawing/2014/main" val="3404454389"/>
                    </a:ext>
                  </a:extLst>
                </a:gridCol>
                <a:gridCol w="605037">
                  <a:extLst>
                    <a:ext uri="{9D8B030D-6E8A-4147-A177-3AD203B41FA5}">
                      <a16:colId xmlns:a16="http://schemas.microsoft.com/office/drawing/2014/main" val="508644895"/>
                    </a:ext>
                  </a:extLst>
                </a:gridCol>
                <a:gridCol w="733710">
                  <a:extLst>
                    <a:ext uri="{9D8B030D-6E8A-4147-A177-3AD203B41FA5}">
                      <a16:colId xmlns:a16="http://schemas.microsoft.com/office/drawing/2014/main" val="14272219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Bathrooms</a:t>
                      </a:r>
                    </a:p>
                    <a:p>
                      <a:pPr algn="ctr" fontAlgn="b"/>
                      <a:r>
                        <a:rPr lang="en-US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100" b="1" i="0" u="none" strike="noStrike" baseline="-250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Bedrooms</a:t>
                      </a:r>
                    </a:p>
                    <a:p>
                      <a:pPr algn="ctr" fontAlgn="b"/>
                      <a:r>
                        <a:rPr lang="en-US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100" b="1" i="0" u="none" strike="noStrike" baseline="-250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noProof="0" dirty="0" err="1">
                          <a:solidFill>
                            <a:srgbClr val="FFFFFF"/>
                          </a:solidFill>
                          <a:effectLst/>
                        </a:rPr>
                        <a:t>LivingArea</a:t>
                      </a:r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 (feet</a:t>
                      </a:r>
                      <a:r>
                        <a:rPr lang="en-US" sz="1100" b="1" u="none" strike="noStrike" baseline="30000" noProof="0" dirty="0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US" sz="1100" b="1" u="none" strike="noStrike" baseline="0" noProof="0" dirty="0">
                          <a:solidFill>
                            <a:srgbClr val="FFFFFF"/>
                          </a:solidFill>
                          <a:effectLst/>
                        </a:rPr>
                        <a:t>) </a:t>
                      </a:r>
                      <a:r>
                        <a:rPr lang="en-US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100" b="1" i="0" u="none" strike="noStrike" baseline="-250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Age (years) </a:t>
                      </a:r>
                      <a:r>
                        <a:rPr lang="en-US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100" b="1" i="0" u="none" strike="noStrike" baseline="-250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Price </a:t>
                      </a:r>
                    </a:p>
                    <a:p>
                      <a:pPr algn="ctr" fontAlgn="b"/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($) y</a:t>
                      </a:r>
                      <a:endParaRPr lang="en-US" sz="11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13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3470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165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253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3374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050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906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3265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442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1091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3192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765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5058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3157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815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7931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2969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620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4170923"/>
                  </a:ext>
                </a:extLst>
              </a:tr>
            </a:tbl>
          </a:graphicData>
        </a:graphic>
      </p:graphicFrame>
      <p:pic>
        <p:nvPicPr>
          <p:cNvPr id="8" name="Obrázek 7" descr="Obsah obrázku design, kostka&#10;&#10;Popis byl vytvořen automaticky se střední mírou spolehlivosti">
            <a:extLst>
              <a:ext uri="{FF2B5EF4-FFF2-40B4-BE49-F238E27FC236}">
                <a16:creationId xmlns:a16="http://schemas.microsoft.com/office/drawing/2014/main" id="{5DB924BB-AC5F-35AF-ECAE-753287F1D4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62" y="2904726"/>
            <a:ext cx="1745593" cy="13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2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Linear regression with multiple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</p:spPr>
            <p:txBody>
              <a:bodyPr/>
              <a:lstStyle/>
              <a:p>
                <a:r>
                  <a:rPr lang="en-US" sz="1600" dirty="0"/>
                  <a:t>Cost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cs-CZ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cs-CZ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cs-CZ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cs-CZ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cs-CZ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cs-CZ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cs-CZ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cs-CZ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cs-CZ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dirty="0"/>
              </a:p>
              <a:p>
                <a:r>
                  <a:rPr lang="en-US" sz="1600" dirty="0"/>
                  <a:t>Size of step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lvl="1"/>
                <a:endParaRPr lang="en-US" sz="1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cs-CZ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cs-CZ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cs-CZ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r>
                  <a:rPr lang="en-US" sz="12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cs-CZ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cs-CZ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cs-CZ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cs-CZ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cs-CZ" sz="12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cs-CZ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cs-CZ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cs-CZ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cs-CZ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12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  <a:blipFill>
                <a:blip r:embed="rId2"/>
                <a:stretch>
                  <a:fillRect l="-327" t="-1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Size of learning rate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800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D577FC-1F66-6C5B-EFD1-06CC0E6A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992777"/>
            <a:ext cx="4070373" cy="3385548"/>
          </a:xfrm>
        </p:spPr>
        <p:txBody>
          <a:bodyPr/>
          <a:lstStyle/>
          <a:p>
            <a:r>
              <a:rPr lang="en-US" sz="1600" dirty="0">
                <a:cs typeface="Arial" panose="020B0604020202020204" pitchFamily="34" charset="0"/>
              </a:rPr>
              <a:t>α too small</a:t>
            </a:r>
          </a:p>
          <a:p>
            <a:pPr lvl="1"/>
            <a:r>
              <a:rPr lang="en-US" sz="1400" dirty="0"/>
              <a:t>The algorithm finds the minimum</a:t>
            </a:r>
          </a:p>
          <a:p>
            <a:pPr lvl="1"/>
            <a:r>
              <a:rPr lang="en-US" sz="1400" dirty="0"/>
              <a:t>It will take many steps and will be slow	</a:t>
            </a:r>
            <a:r>
              <a:rPr lang="en-US" sz="1000" dirty="0"/>
              <a:t>		</a:t>
            </a:r>
          </a:p>
          <a:p>
            <a:endParaRPr lang="en-US" sz="1600" dirty="0">
              <a:cs typeface="Arial" panose="020B0604020202020204" pitchFamily="34" charset="0"/>
            </a:endParaRPr>
          </a:p>
          <a:p>
            <a:r>
              <a:rPr lang="en-US" sz="1600" dirty="0">
                <a:cs typeface="Arial" panose="020B0604020202020204" pitchFamily="34" charset="0"/>
              </a:rPr>
              <a:t>α too big</a:t>
            </a:r>
          </a:p>
          <a:p>
            <a:pPr lvl="1"/>
            <a:r>
              <a:rPr lang="en-US" sz="1400" dirty="0"/>
              <a:t>The algorithm misses the minimum</a:t>
            </a:r>
          </a:p>
          <a:p>
            <a:pPr lvl="1"/>
            <a:r>
              <a:rPr lang="en-US" sz="1400" dirty="0"/>
              <a:t>Sometimes it cannot converge to a minimum</a:t>
            </a:r>
          </a:p>
          <a:p>
            <a:pPr lvl="1"/>
            <a:r>
              <a:rPr lang="en-US" sz="1400" dirty="0"/>
              <a:t>The steps increase due to moving away from the minimum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B8F320D-DEC5-FAC4-217E-A39B40AFF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8" t="3726" b="6061"/>
          <a:stretch/>
        </p:blipFill>
        <p:spPr>
          <a:xfrm>
            <a:off x="5278333" y="804891"/>
            <a:ext cx="2099192" cy="142141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67B6700-5884-5401-D873-DA8CA2334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90" y="894475"/>
            <a:ext cx="1429022" cy="1087344"/>
          </a:xfrm>
          <a:prstGeom prst="rect">
            <a:avLst/>
          </a:prstGeom>
        </p:spPr>
      </p:pic>
      <p:sp>
        <p:nvSpPr>
          <p:cNvPr id="8" name="Násobení 6">
            <a:extLst>
              <a:ext uri="{FF2B5EF4-FFF2-40B4-BE49-F238E27FC236}">
                <a16:creationId xmlns:a16="http://schemas.microsoft.com/office/drawing/2014/main" id="{D1344B0B-5F3D-A795-3336-96B523001AD5}"/>
              </a:ext>
            </a:extLst>
          </p:cNvPr>
          <p:cNvSpPr/>
          <p:nvPr/>
        </p:nvSpPr>
        <p:spPr>
          <a:xfrm>
            <a:off x="6693459" y="1406788"/>
            <a:ext cx="161133" cy="12825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30"/>
          </a:p>
        </p:txBody>
      </p:sp>
      <p:sp>
        <p:nvSpPr>
          <p:cNvPr id="9" name="Násobení 7">
            <a:extLst>
              <a:ext uri="{FF2B5EF4-FFF2-40B4-BE49-F238E27FC236}">
                <a16:creationId xmlns:a16="http://schemas.microsoft.com/office/drawing/2014/main" id="{02E373EF-7851-96EF-57FD-22A9612A3810}"/>
              </a:ext>
            </a:extLst>
          </p:cNvPr>
          <p:cNvSpPr/>
          <p:nvPr/>
        </p:nvSpPr>
        <p:spPr>
          <a:xfrm>
            <a:off x="6625552" y="1529907"/>
            <a:ext cx="161133" cy="12825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30"/>
          </a:p>
        </p:txBody>
      </p:sp>
      <p:sp>
        <p:nvSpPr>
          <p:cNvPr id="10" name="Násobení 8">
            <a:extLst>
              <a:ext uri="{FF2B5EF4-FFF2-40B4-BE49-F238E27FC236}">
                <a16:creationId xmlns:a16="http://schemas.microsoft.com/office/drawing/2014/main" id="{6DF630B7-8AD6-6891-6CB6-D6677127BBF0}"/>
              </a:ext>
            </a:extLst>
          </p:cNvPr>
          <p:cNvSpPr/>
          <p:nvPr/>
        </p:nvSpPr>
        <p:spPr>
          <a:xfrm>
            <a:off x="6578939" y="1634811"/>
            <a:ext cx="161133" cy="128258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30"/>
          </a:p>
        </p:txBody>
      </p:sp>
      <p:sp>
        <p:nvSpPr>
          <p:cNvPr id="11" name="Násobení 9">
            <a:extLst>
              <a:ext uri="{FF2B5EF4-FFF2-40B4-BE49-F238E27FC236}">
                <a16:creationId xmlns:a16="http://schemas.microsoft.com/office/drawing/2014/main" id="{5272A771-978B-2658-BCD2-8A809F68BBEE}"/>
              </a:ext>
            </a:extLst>
          </p:cNvPr>
          <p:cNvSpPr/>
          <p:nvPr/>
        </p:nvSpPr>
        <p:spPr>
          <a:xfrm>
            <a:off x="6532326" y="1723765"/>
            <a:ext cx="161133" cy="128258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30"/>
          </a:p>
        </p:txBody>
      </p:sp>
      <p:sp>
        <p:nvSpPr>
          <p:cNvPr id="12" name="Násobení 10">
            <a:extLst>
              <a:ext uri="{FF2B5EF4-FFF2-40B4-BE49-F238E27FC236}">
                <a16:creationId xmlns:a16="http://schemas.microsoft.com/office/drawing/2014/main" id="{0EA35807-9C71-BB86-EAA7-AFAE836A6A5F}"/>
              </a:ext>
            </a:extLst>
          </p:cNvPr>
          <p:cNvSpPr/>
          <p:nvPr/>
        </p:nvSpPr>
        <p:spPr>
          <a:xfrm>
            <a:off x="6485713" y="1795495"/>
            <a:ext cx="161133" cy="128258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30"/>
          </a:p>
        </p:txBody>
      </p:sp>
      <p:sp>
        <p:nvSpPr>
          <p:cNvPr id="13" name="Násobení 11">
            <a:extLst>
              <a:ext uri="{FF2B5EF4-FFF2-40B4-BE49-F238E27FC236}">
                <a16:creationId xmlns:a16="http://schemas.microsoft.com/office/drawing/2014/main" id="{50936DFA-D0B7-9917-6C51-18A23F53DB71}"/>
              </a:ext>
            </a:extLst>
          </p:cNvPr>
          <p:cNvSpPr/>
          <p:nvPr/>
        </p:nvSpPr>
        <p:spPr>
          <a:xfrm>
            <a:off x="6417806" y="1846181"/>
            <a:ext cx="161133" cy="128258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30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B9B9D364-0CED-FBAD-CE74-228317EFE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02" t="5925" b="2939"/>
          <a:stretch/>
        </p:blipFill>
        <p:spPr>
          <a:xfrm>
            <a:off x="5278333" y="2634619"/>
            <a:ext cx="2120531" cy="1582208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C228E4D0-E727-315D-DFB8-BC3AB84AF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77" y="2694001"/>
            <a:ext cx="1441000" cy="1198091"/>
          </a:xfrm>
          <a:prstGeom prst="rect">
            <a:avLst/>
          </a:prstGeom>
        </p:spPr>
      </p:pic>
      <p:sp>
        <p:nvSpPr>
          <p:cNvPr id="18" name="Násobení 15">
            <a:extLst>
              <a:ext uri="{FF2B5EF4-FFF2-40B4-BE49-F238E27FC236}">
                <a16:creationId xmlns:a16="http://schemas.microsoft.com/office/drawing/2014/main" id="{FDAB0B9C-F5F7-5DD8-67B8-355A11C2E093}"/>
              </a:ext>
            </a:extLst>
          </p:cNvPr>
          <p:cNvSpPr/>
          <p:nvPr/>
        </p:nvSpPr>
        <p:spPr>
          <a:xfrm>
            <a:off x="6544945" y="3581434"/>
            <a:ext cx="162483" cy="14132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30"/>
          </a:p>
        </p:txBody>
      </p:sp>
      <p:sp>
        <p:nvSpPr>
          <p:cNvPr id="19" name="Násobení 16">
            <a:extLst>
              <a:ext uri="{FF2B5EF4-FFF2-40B4-BE49-F238E27FC236}">
                <a16:creationId xmlns:a16="http://schemas.microsoft.com/office/drawing/2014/main" id="{6C5F9078-1103-ADC7-E1F6-60DBD3D5E543}"/>
              </a:ext>
            </a:extLst>
          </p:cNvPr>
          <p:cNvSpPr/>
          <p:nvPr/>
        </p:nvSpPr>
        <p:spPr>
          <a:xfrm>
            <a:off x="5916964" y="3585407"/>
            <a:ext cx="162483" cy="141321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30"/>
          </a:p>
        </p:txBody>
      </p:sp>
      <p:sp>
        <p:nvSpPr>
          <p:cNvPr id="20" name="Násobení 17">
            <a:extLst>
              <a:ext uri="{FF2B5EF4-FFF2-40B4-BE49-F238E27FC236}">
                <a16:creationId xmlns:a16="http://schemas.microsoft.com/office/drawing/2014/main" id="{6B9BF3FF-B1AA-FE50-EE80-3DE76D8933B1}"/>
              </a:ext>
            </a:extLst>
          </p:cNvPr>
          <p:cNvSpPr/>
          <p:nvPr/>
        </p:nvSpPr>
        <p:spPr>
          <a:xfrm>
            <a:off x="6626186" y="3419922"/>
            <a:ext cx="162483" cy="141321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630"/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DD6D3A66-255B-AF36-1D94-AEFA60E39539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H="1">
            <a:off x="6040424" y="3615376"/>
            <a:ext cx="543546" cy="7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F8CD74E4-2BA0-809F-DB79-D8C4BE4993E6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V="1">
            <a:off x="6040424" y="3527301"/>
            <a:ext cx="624787" cy="9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18840596-CF44-C4AD-6176-36FE62E2B6FF}"/>
              </a:ext>
            </a:extLst>
          </p:cNvPr>
          <p:cNvCxnSpPr/>
          <p:nvPr/>
        </p:nvCxnSpPr>
        <p:spPr>
          <a:xfrm flipH="1" flipV="1">
            <a:off x="5864833" y="3399814"/>
            <a:ext cx="761354" cy="9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8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rázek 28">
            <a:extLst>
              <a:ext uri="{FF2B5EF4-FFF2-40B4-BE49-F238E27FC236}">
                <a16:creationId xmlns:a16="http://schemas.microsoft.com/office/drawing/2014/main" id="{83B6F512-50E2-13E8-8EB4-508DDA7F8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38"/>
          <a:stretch/>
        </p:blipFill>
        <p:spPr>
          <a:xfrm>
            <a:off x="6438551" y="2736517"/>
            <a:ext cx="2203799" cy="112143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Size of learning rate α</a:t>
            </a:r>
            <a:r>
              <a:rPr lang="cs-CZ" sz="2800" b="1" dirty="0"/>
              <a:t> </a:t>
            </a:r>
            <a:endParaRPr lang="en-US" sz="2800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D577FC-1F66-6C5B-EFD1-06CC0E6A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992777"/>
            <a:ext cx="4457377" cy="3385548"/>
          </a:xfrm>
        </p:spPr>
        <p:txBody>
          <a:bodyPr/>
          <a:lstStyle/>
          <a:p>
            <a:r>
              <a:rPr lang="en-US" sz="1600" dirty="0">
                <a:cs typeface="Arial" panose="020B0604020202020204" pitchFamily="34" charset="0"/>
              </a:rPr>
              <a:t>Learning curve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Evaluate J(</a:t>
            </a:r>
            <a:r>
              <a:rPr lang="en-US" sz="1200" dirty="0" err="1">
                <a:cs typeface="Arial" panose="020B0604020202020204" pitchFamily="34" charset="0"/>
              </a:rPr>
              <a:t>w,b</a:t>
            </a:r>
            <a:r>
              <a:rPr lang="en-US" sz="1200" dirty="0">
                <a:cs typeface="Arial" panose="020B0604020202020204" pitchFamily="34" charset="0"/>
              </a:rPr>
              <a:t>) every iteration</a:t>
            </a:r>
          </a:p>
          <a:p>
            <a:r>
              <a:rPr lang="en-US" sz="1600" dirty="0">
                <a:cs typeface="Arial" panose="020B0604020202020204" pitchFamily="34" charset="0"/>
              </a:rPr>
              <a:t>Right α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J(</a:t>
            </a:r>
            <a:r>
              <a:rPr lang="en-US" sz="1200" dirty="0" err="1">
                <a:cs typeface="Arial" panose="020B0604020202020204" pitchFamily="34" charset="0"/>
              </a:rPr>
              <a:t>w,b</a:t>
            </a:r>
            <a:r>
              <a:rPr lang="en-US" sz="1200" dirty="0">
                <a:cs typeface="Arial" panose="020B0604020202020204" pitchFamily="34" charset="0"/>
              </a:rPr>
              <a:t>) should decrease with each iteration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Improvement is decreasing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After n iteration, the J curve is converged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Automatic learning stop - e.g., decreasing of J(w, b) &lt; 10</a:t>
            </a:r>
            <a:r>
              <a:rPr lang="en-US" sz="1200" baseline="30000" dirty="0">
                <a:cs typeface="Arial" panose="020B0604020202020204" pitchFamily="34" charset="0"/>
              </a:rPr>
              <a:t>-3</a:t>
            </a:r>
          </a:p>
          <a:p>
            <a:r>
              <a:rPr lang="en-US" sz="1600" dirty="0">
                <a:cs typeface="Arial" panose="020B0604020202020204" pitchFamily="34" charset="0"/>
              </a:rPr>
              <a:t>Small α 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Algorithm is too slow</a:t>
            </a:r>
          </a:p>
          <a:p>
            <a:r>
              <a:rPr lang="en-US" sz="1600" dirty="0">
                <a:cs typeface="Arial" panose="020B0604020202020204" pitchFamily="34" charset="0"/>
              </a:rPr>
              <a:t>High α 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J(w, b) is increasing or fluctuating </a:t>
            </a:r>
          </a:p>
          <a:p>
            <a:r>
              <a:rPr lang="en-US" sz="1600" dirty="0">
                <a:cs typeface="Arial" panose="020B0604020202020204" pitchFamily="34" charset="0"/>
              </a:rPr>
              <a:t>Tune α</a:t>
            </a:r>
          </a:p>
          <a:p>
            <a:pPr lvl="1"/>
            <a:r>
              <a:rPr lang="en-US" sz="1200" dirty="0">
                <a:cs typeface="Arial" panose="020B0604020202020204" pitchFamily="34" charset="0"/>
              </a:rPr>
              <a:t>Try 0.001; 0.01; 0.3; 1 …</a:t>
            </a:r>
            <a:endParaRPr lang="en-US" sz="1000" dirty="0"/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C80AD453-0699-48E9-4519-DD858C8CA220}"/>
              </a:ext>
            </a:extLst>
          </p:cNvPr>
          <p:cNvGrpSpPr/>
          <p:nvPr/>
        </p:nvGrpSpPr>
        <p:grpSpPr>
          <a:xfrm>
            <a:off x="4944877" y="1235189"/>
            <a:ext cx="1664813" cy="1195272"/>
            <a:chOff x="5303519" y="1235190"/>
            <a:chExt cx="1664813" cy="1195272"/>
          </a:xfrm>
        </p:grpSpPr>
        <p:pic>
          <p:nvPicPr>
            <p:cNvPr id="5" name="Obrázek 4">
              <a:extLst>
                <a:ext uri="{FF2B5EF4-FFF2-40B4-BE49-F238E27FC236}">
                  <a16:creationId xmlns:a16="http://schemas.microsoft.com/office/drawing/2014/main" id="{6973E0A7-49A8-BA14-BB4B-E12B6F805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9831" y="1235190"/>
              <a:ext cx="1618501" cy="1195272"/>
            </a:xfrm>
            <a:prstGeom prst="rect">
              <a:avLst/>
            </a:prstGeom>
          </p:spPr>
        </p:pic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485839E5-23F0-B2B8-6BAA-57CA028B1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3519" y="1262030"/>
              <a:ext cx="182329" cy="420150"/>
            </a:xfrm>
            <a:prstGeom prst="rect">
              <a:avLst/>
            </a:prstGeom>
          </p:spPr>
        </p:pic>
      </p:grp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8BFD844C-C9C6-4B03-0691-3AF831D2C6BB}"/>
              </a:ext>
            </a:extLst>
          </p:cNvPr>
          <p:cNvGrpSpPr/>
          <p:nvPr/>
        </p:nvGrpSpPr>
        <p:grpSpPr>
          <a:xfrm>
            <a:off x="4944877" y="2685551"/>
            <a:ext cx="1280926" cy="1183856"/>
            <a:chOff x="5272356" y="2689389"/>
            <a:chExt cx="1280926" cy="1183856"/>
          </a:xfrm>
        </p:grpSpPr>
        <p:pic>
          <p:nvPicPr>
            <p:cNvPr id="25" name="Obrázek 24">
              <a:extLst>
                <a:ext uri="{FF2B5EF4-FFF2-40B4-BE49-F238E27FC236}">
                  <a16:creationId xmlns:a16="http://schemas.microsoft.com/office/drawing/2014/main" id="{E8A4BC66-4982-C3A7-4D6D-49E45DD1A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9831" y="2740355"/>
              <a:ext cx="1203451" cy="1132890"/>
            </a:xfrm>
            <a:prstGeom prst="rect">
              <a:avLst/>
            </a:prstGeom>
          </p:spPr>
        </p:pic>
        <p:pic>
          <p:nvPicPr>
            <p:cNvPr id="26" name="Obrázek 25">
              <a:extLst>
                <a:ext uri="{FF2B5EF4-FFF2-40B4-BE49-F238E27FC236}">
                  <a16:creationId xmlns:a16="http://schemas.microsoft.com/office/drawing/2014/main" id="{79F2AED2-6E76-E93A-C6D2-F9C4D04D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2356" y="2689389"/>
              <a:ext cx="182329" cy="420150"/>
            </a:xfrm>
            <a:prstGeom prst="rect">
              <a:avLst/>
            </a:prstGeom>
          </p:spPr>
        </p:pic>
      </p:grpSp>
      <p:sp>
        <p:nvSpPr>
          <p:cNvPr id="31" name="Oblouk 30">
            <a:extLst>
              <a:ext uri="{FF2B5EF4-FFF2-40B4-BE49-F238E27FC236}">
                <a16:creationId xmlns:a16="http://schemas.microsoft.com/office/drawing/2014/main" id="{B2F5B8B6-8D35-89BE-7081-9A0365F6C1E6}"/>
              </a:ext>
            </a:extLst>
          </p:cNvPr>
          <p:cNvSpPr/>
          <p:nvPr/>
        </p:nvSpPr>
        <p:spPr>
          <a:xfrm rot="5400000">
            <a:off x="6062729" y="2483944"/>
            <a:ext cx="991217" cy="904818"/>
          </a:xfrm>
          <a:prstGeom prst="arc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louk 31">
            <a:extLst>
              <a:ext uri="{FF2B5EF4-FFF2-40B4-BE49-F238E27FC236}">
                <a16:creationId xmlns:a16="http://schemas.microsoft.com/office/drawing/2014/main" id="{F8819C71-D77D-6503-F6A5-F00E81F412F0}"/>
              </a:ext>
            </a:extLst>
          </p:cNvPr>
          <p:cNvSpPr/>
          <p:nvPr/>
        </p:nvSpPr>
        <p:spPr>
          <a:xfrm rot="5400000">
            <a:off x="6922265" y="2483942"/>
            <a:ext cx="991217" cy="904818"/>
          </a:xfrm>
          <a:prstGeom prst="arc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Oblouk 32">
            <a:extLst>
              <a:ext uri="{FF2B5EF4-FFF2-40B4-BE49-F238E27FC236}">
                <a16:creationId xmlns:a16="http://schemas.microsoft.com/office/drawing/2014/main" id="{4302A6BA-EB1F-2ECC-D0E6-49DEDC134BCB}"/>
              </a:ext>
            </a:extLst>
          </p:cNvPr>
          <p:cNvSpPr/>
          <p:nvPr/>
        </p:nvSpPr>
        <p:spPr>
          <a:xfrm rot="5400000" flipV="1">
            <a:off x="6991977" y="2459510"/>
            <a:ext cx="991217" cy="953677"/>
          </a:xfrm>
          <a:prstGeom prst="arc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Oblouk 33">
            <a:extLst>
              <a:ext uri="{FF2B5EF4-FFF2-40B4-BE49-F238E27FC236}">
                <a16:creationId xmlns:a16="http://schemas.microsoft.com/office/drawing/2014/main" id="{10910D46-68C5-5074-A22F-66960AAAE3BE}"/>
              </a:ext>
            </a:extLst>
          </p:cNvPr>
          <p:cNvSpPr/>
          <p:nvPr/>
        </p:nvSpPr>
        <p:spPr>
          <a:xfrm rot="5400000" flipV="1">
            <a:off x="7856650" y="2459510"/>
            <a:ext cx="991217" cy="953677"/>
          </a:xfrm>
          <a:prstGeom prst="arc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DD2889EA-D19D-2384-A408-58D07EB784F4}"/>
              </a:ext>
            </a:extLst>
          </p:cNvPr>
          <p:cNvCxnSpPr>
            <a:cxnSpLocks/>
          </p:cNvCxnSpPr>
          <p:nvPr/>
        </p:nvCxnSpPr>
        <p:spPr>
          <a:xfrm>
            <a:off x="6280340" y="2165845"/>
            <a:ext cx="329350" cy="137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9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Local minimums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</p:spPr>
            <p:txBody>
              <a:bodyPr/>
              <a:lstStyle/>
              <a:p>
                <a:r>
                  <a:rPr lang="en-US" sz="1600" dirty="0"/>
                  <a:t>Gradient descent algorithm may not find a global minimum</a:t>
                </a:r>
              </a:p>
              <a:p>
                <a:r>
                  <a:rPr lang="en-US" sz="1600" dirty="0"/>
                  <a:t>Initialization can have a significant effect</a:t>
                </a:r>
              </a:p>
              <a:p>
                <a:r>
                  <a:rPr lang="en-US" sz="1600" dirty="0"/>
                  <a:t>Solutions</a:t>
                </a:r>
              </a:p>
              <a:p>
                <a:pPr lvl="1"/>
                <a:r>
                  <a:rPr lang="en-US" sz="1400" dirty="0"/>
                  <a:t>Multiple runs with different initialization points</a:t>
                </a:r>
              </a:p>
              <a:p>
                <a:pPr lvl="1"/>
                <a:r>
                  <a:rPr lang="en-US" sz="1400" dirty="0"/>
                  <a:t>Use improved algorithms</a:t>
                </a:r>
              </a:p>
              <a:p>
                <a:pPr lvl="2"/>
                <a:r>
                  <a:rPr lang="en-US" sz="1400" dirty="0"/>
                  <a:t>Gradient descent with momentum</a:t>
                </a:r>
              </a:p>
              <a:p>
                <a:pPr lvl="3"/>
                <a:r>
                  <a:rPr lang="en-US" sz="1400" dirty="0"/>
                  <a:t>The rate of change of parameters based on the rate of previous change </a:t>
                </a:r>
              </a:p>
              <a:p>
                <a:pPr lvl="3"/>
                <a:r>
                  <a:rPr lang="en-US" sz="1400" dirty="0"/>
                  <a:t>Momentum helps overcome local minimum</a:t>
                </a:r>
              </a:p>
              <a:p>
                <a:pPr lvl="3"/>
                <a:r>
                  <a:rPr lang="en-US" sz="1400" dirty="0"/>
                  <a:t>w= w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– 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𝑚𝑜𝑚𝑒𝑛𝑡𝑢𝑚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𝑣𝑒𝑙𝑜𝑐𝑖𝑡𝑦</m:t>
                    </m:r>
                  </m:oMath>
                </a14:m>
                <a:endParaRPr lang="en-US" sz="1400" dirty="0"/>
              </a:p>
              <a:p>
                <a:pPr lvl="2"/>
                <a:r>
                  <a:rPr lang="en-US" sz="1400" dirty="0"/>
                  <a:t>Ada</a:t>
                </a:r>
                <a:r>
                  <a:rPr lang="cs-CZ" sz="1400" dirty="0"/>
                  <a:t>G</a:t>
                </a:r>
                <a:r>
                  <a:rPr lang="en-US" sz="1400" dirty="0"/>
                  <a:t>rad</a:t>
                </a:r>
              </a:p>
              <a:p>
                <a:pPr lvl="2"/>
                <a:r>
                  <a:rPr lang="en-US" sz="1400" dirty="0" err="1"/>
                  <a:t>RMSProp</a:t>
                </a:r>
                <a:endParaRPr lang="en-US" sz="1400" dirty="0"/>
              </a:p>
              <a:p>
                <a:pPr marL="914400" lvl="2" indent="0">
                  <a:buNone/>
                </a:pPr>
                <a:endParaRPr lang="en-US" sz="1400" dirty="0"/>
              </a:p>
              <a:p>
                <a:pPr lvl="1"/>
                <a:endParaRPr lang="en-US" sz="1400" dirty="0"/>
              </a:p>
              <a:p>
                <a:pPr lvl="1"/>
                <a:endParaRPr lang="en-US" sz="1200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  <a:blipFill>
                <a:blip r:embed="rId2"/>
                <a:stretch>
                  <a:fillRect l="-327" t="-1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Skupina 18">
            <a:extLst>
              <a:ext uri="{FF2B5EF4-FFF2-40B4-BE49-F238E27FC236}">
                <a16:creationId xmlns:a16="http://schemas.microsoft.com/office/drawing/2014/main" id="{4CF5F229-58D1-8610-7575-D8D109DEEBD4}"/>
              </a:ext>
            </a:extLst>
          </p:cNvPr>
          <p:cNvGrpSpPr/>
          <p:nvPr/>
        </p:nvGrpSpPr>
        <p:grpSpPr>
          <a:xfrm>
            <a:off x="6104767" y="730204"/>
            <a:ext cx="2003716" cy="1777219"/>
            <a:chOff x="1460404" y="1309105"/>
            <a:chExt cx="2003716" cy="1777219"/>
          </a:xfrm>
        </p:grpSpPr>
        <p:grpSp>
          <p:nvGrpSpPr>
            <p:cNvPr id="18" name="Skupina 17">
              <a:extLst>
                <a:ext uri="{FF2B5EF4-FFF2-40B4-BE49-F238E27FC236}">
                  <a16:creationId xmlns:a16="http://schemas.microsoft.com/office/drawing/2014/main" id="{D07208D1-668A-28F6-2F87-EDA32BD6759F}"/>
                </a:ext>
              </a:extLst>
            </p:cNvPr>
            <p:cNvGrpSpPr/>
            <p:nvPr/>
          </p:nvGrpSpPr>
          <p:grpSpPr>
            <a:xfrm>
              <a:off x="1460404" y="1309105"/>
              <a:ext cx="2003716" cy="1777219"/>
              <a:chOff x="1460404" y="1309105"/>
              <a:chExt cx="2003716" cy="1777219"/>
            </a:xfrm>
          </p:grpSpPr>
          <p:sp>
            <p:nvSpPr>
              <p:cNvPr id="5" name="Volný tvar 18">
                <a:extLst>
                  <a:ext uri="{FF2B5EF4-FFF2-40B4-BE49-F238E27FC236}">
                    <a16:creationId xmlns:a16="http://schemas.microsoft.com/office/drawing/2014/main" id="{E0EE26BE-A65A-BE18-A593-41D939C379B7}"/>
                  </a:ext>
                </a:extLst>
              </p:cNvPr>
              <p:cNvSpPr/>
              <p:nvPr/>
            </p:nvSpPr>
            <p:spPr bwMode="auto">
              <a:xfrm>
                <a:off x="1463899" y="1642197"/>
                <a:ext cx="1700320" cy="1043354"/>
              </a:xfrm>
              <a:custGeom>
                <a:avLst/>
                <a:gdLst>
                  <a:gd name="connsiteX0" fmla="*/ 0 w 1293223"/>
                  <a:gd name="connsiteY0" fmla="*/ 661852 h 1049813"/>
                  <a:gd name="connsiteX1" fmla="*/ 126274 w 1293223"/>
                  <a:gd name="connsiteY1" fmla="*/ 1049383 h 1049813"/>
                  <a:gd name="connsiteX2" fmla="*/ 261257 w 1293223"/>
                  <a:gd name="connsiteY2" fmla="*/ 731520 h 1049813"/>
                  <a:gd name="connsiteX3" fmla="*/ 278674 w 1293223"/>
                  <a:gd name="connsiteY3" fmla="*/ 431075 h 1049813"/>
                  <a:gd name="connsiteX4" fmla="*/ 413657 w 1293223"/>
                  <a:gd name="connsiteY4" fmla="*/ 426720 h 1049813"/>
                  <a:gd name="connsiteX5" fmla="*/ 592183 w 1293223"/>
                  <a:gd name="connsiteY5" fmla="*/ 574766 h 1049813"/>
                  <a:gd name="connsiteX6" fmla="*/ 748937 w 1293223"/>
                  <a:gd name="connsiteY6" fmla="*/ 291738 h 1049813"/>
                  <a:gd name="connsiteX7" fmla="*/ 840377 w 1293223"/>
                  <a:gd name="connsiteY7" fmla="*/ 13063 h 1049813"/>
                  <a:gd name="connsiteX8" fmla="*/ 1031966 w 1293223"/>
                  <a:gd name="connsiteY8" fmla="*/ 557349 h 1049813"/>
                  <a:gd name="connsiteX9" fmla="*/ 1162594 w 1293223"/>
                  <a:gd name="connsiteY9" fmla="*/ 213360 h 1049813"/>
                  <a:gd name="connsiteX10" fmla="*/ 1293223 w 1293223"/>
                  <a:gd name="connsiteY10" fmla="*/ 0 h 10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93223" h="1049813">
                    <a:moveTo>
                      <a:pt x="0" y="661852"/>
                    </a:moveTo>
                    <a:cubicBezTo>
                      <a:pt x="41365" y="849812"/>
                      <a:pt x="82731" y="1037772"/>
                      <a:pt x="126274" y="1049383"/>
                    </a:cubicBezTo>
                    <a:cubicBezTo>
                      <a:pt x="169817" y="1060994"/>
                      <a:pt x="235857" y="834571"/>
                      <a:pt x="261257" y="731520"/>
                    </a:cubicBezTo>
                    <a:cubicBezTo>
                      <a:pt x="286657" y="628469"/>
                      <a:pt x="253274" y="481875"/>
                      <a:pt x="278674" y="431075"/>
                    </a:cubicBezTo>
                    <a:cubicBezTo>
                      <a:pt x="304074" y="380275"/>
                      <a:pt x="361406" y="402772"/>
                      <a:pt x="413657" y="426720"/>
                    </a:cubicBezTo>
                    <a:cubicBezTo>
                      <a:pt x="465908" y="450668"/>
                      <a:pt x="536303" y="597263"/>
                      <a:pt x="592183" y="574766"/>
                    </a:cubicBezTo>
                    <a:cubicBezTo>
                      <a:pt x="648063" y="552269"/>
                      <a:pt x="707571" y="385355"/>
                      <a:pt x="748937" y="291738"/>
                    </a:cubicBezTo>
                    <a:cubicBezTo>
                      <a:pt x="790303" y="198121"/>
                      <a:pt x="793206" y="-31205"/>
                      <a:pt x="840377" y="13063"/>
                    </a:cubicBezTo>
                    <a:cubicBezTo>
                      <a:pt x="887548" y="57331"/>
                      <a:pt x="978263" y="523966"/>
                      <a:pt x="1031966" y="557349"/>
                    </a:cubicBezTo>
                    <a:cubicBezTo>
                      <a:pt x="1085669" y="590732"/>
                      <a:pt x="1119051" y="306251"/>
                      <a:pt x="1162594" y="213360"/>
                    </a:cubicBezTo>
                    <a:cubicBezTo>
                      <a:pt x="1206137" y="120468"/>
                      <a:pt x="1249680" y="60234"/>
                      <a:pt x="1293223" y="0"/>
                    </a:cubicBezTo>
                  </a:path>
                </a:pathLst>
              </a:cu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64812" tIns="32406" rIns="64812" bIns="32406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648127" eaLnBrk="1" hangingPunct="1"/>
                <a:endParaRPr lang="cs-CZ" sz="1276">
                  <a:latin typeface="Arial" charset="0"/>
                </a:endParaRPr>
              </a:p>
            </p:txBody>
          </p:sp>
          <p:cxnSp>
            <p:nvCxnSpPr>
              <p:cNvPr id="7" name="Přímá spojnice 6">
                <a:extLst>
                  <a:ext uri="{FF2B5EF4-FFF2-40B4-BE49-F238E27FC236}">
                    <a16:creationId xmlns:a16="http://schemas.microsoft.com/office/drawing/2014/main" id="{79203588-3209-9A69-C381-CDE6775A0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404" y="1309105"/>
                <a:ext cx="3495" cy="15656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9">
                <a:extLst>
                  <a:ext uri="{FF2B5EF4-FFF2-40B4-BE49-F238E27FC236}">
                    <a16:creationId xmlns:a16="http://schemas.microsoft.com/office/drawing/2014/main" id="{0E779F86-B19E-C905-2EE6-E49D07179E6B}"/>
                  </a:ext>
                </a:extLst>
              </p:cNvPr>
              <p:cNvCxnSpPr/>
              <p:nvPr/>
            </p:nvCxnSpPr>
            <p:spPr>
              <a:xfrm>
                <a:off x="1463899" y="2874768"/>
                <a:ext cx="189767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" name="Obrázek 10">
                <a:extLst>
                  <a:ext uri="{FF2B5EF4-FFF2-40B4-BE49-F238E27FC236}">
                    <a16:creationId xmlns:a16="http://schemas.microsoft.com/office/drawing/2014/main" id="{60D6D491-0725-A086-B73B-0DF003D85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1571" y="2915409"/>
                <a:ext cx="102549" cy="170915"/>
              </a:xfrm>
              <a:prstGeom prst="rect">
                <a:avLst/>
              </a:prstGeom>
            </p:spPr>
          </p:pic>
          <p:cxnSp>
            <p:nvCxnSpPr>
              <p:cNvPr id="14" name="Přímá spojnice 13">
                <a:extLst>
                  <a:ext uri="{FF2B5EF4-FFF2-40B4-BE49-F238E27FC236}">
                    <a16:creationId xmlns:a16="http://schemas.microsoft.com/office/drawing/2014/main" id="{7489FEE9-8D6C-67CC-C3D4-D76AD6386EE7}"/>
                  </a:ext>
                </a:extLst>
              </p:cNvPr>
              <p:cNvCxnSpPr>
                <a:stCxn id="5" idx="8"/>
              </p:cNvCxnSpPr>
              <p:nvPr/>
            </p:nvCxnSpPr>
            <p:spPr>
              <a:xfrm flipH="1">
                <a:off x="2815563" y="2196117"/>
                <a:ext cx="5157" cy="67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Násobení 16">
                <a:extLst>
                  <a:ext uri="{FF2B5EF4-FFF2-40B4-BE49-F238E27FC236}">
                    <a16:creationId xmlns:a16="http://schemas.microsoft.com/office/drawing/2014/main" id="{DB9DE697-8C03-544A-6DC2-E0A41290D845}"/>
                  </a:ext>
                </a:extLst>
              </p:cNvPr>
              <p:cNvSpPr/>
              <p:nvPr/>
            </p:nvSpPr>
            <p:spPr>
              <a:xfrm>
                <a:off x="1726512" y="2289141"/>
                <a:ext cx="162483" cy="141321"/>
              </a:xfrm>
              <a:prstGeom prst="mathMultipl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sz="1630"/>
              </a:p>
            </p:txBody>
          </p:sp>
          <p:cxnSp>
            <p:nvCxnSpPr>
              <p:cNvPr id="17" name="Přímá spojnice 16">
                <a:extLst>
                  <a:ext uri="{FF2B5EF4-FFF2-40B4-BE49-F238E27FC236}">
                    <a16:creationId xmlns:a16="http://schemas.microsoft.com/office/drawing/2014/main" id="{C93E9986-0582-F4EB-52C6-0B76C44008EF}"/>
                  </a:ext>
                </a:extLst>
              </p:cNvPr>
              <p:cNvCxnSpPr>
                <a:stCxn id="5" idx="1"/>
              </p:cNvCxnSpPr>
              <p:nvPr/>
            </p:nvCxnSpPr>
            <p:spPr>
              <a:xfrm>
                <a:off x="1629923" y="2685124"/>
                <a:ext cx="1524" cy="1896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Násobení 6">
              <a:extLst>
                <a:ext uri="{FF2B5EF4-FFF2-40B4-BE49-F238E27FC236}">
                  <a16:creationId xmlns:a16="http://schemas.microsoft.com/office/drawing/2014/main" id="{7188594E-72A4-A894-6423-7F14D4C4EE75}"/>
                </a:ext>
              </a:extLst>
            </p:cNvPr>
            <p:cNvSpPr/>
            <p:nvPr/>
          </p:nvSpPr>
          <p:spPr>
            <a:xfrm>
              <a:off x="2581948" y="1741386"/>
              <a:ext cx="161133" cy="128258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630"/>
            </a:p>
          </p:txBody>
        </p:sp>
      </p:grpSp>
    </p:spTree>
    <p:extLst>
      <p:ext uri="{BB962C8B-B14F-4D97-AF65-F5344CB8AC3E}">
        <p14:creationId xmlns:p14="http://schemas.microsoft.com/office/powerpoint/2010/main" val="77416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Dataset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D577FC-1F66-6C5B-EFD1-06CC0E6A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992777"/>
            <a:ext cx="7454900" cy="3385548"/>
          </a:xfrm>
        </p:spPr>
        <p:txBody>
          <a:bodyPr/>
          <a:lstStyle/>
          <a:p>
            <a:r>
              <a:rPr lang="en-US" sz="1400" dirty="0"/>
              <a:t>Portland Housing Prices/Sales Jul 2020 - Jul 2021</a:t>
            </a:r>
            <a:endParaRPr lang="en-US" sz="1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1200" dirty="0">
                <a:hlinkClick r:id="rId2"/>
              </a:rPr>
              <a:t>https://www.kaggle.com/datasets/threnjen/portland-housing-prices-sales-jul-2020-jul-2021</a:t>
            </a:r>
            <a:endParaRPr lang="en-US" sz="1200" dirty="0"/>
          </a:p>
          <a:p>
            <a:pPr lvl="1"/>
            <a:r>
              <a:rPr lang="en-US" sz="1200" dirty="0"/>
              <a:t>348 columns</a:t>
            </a:r>
          </a:p>
          <a:p>
            <a:pPr lvl="1"/>
            <a:r>
              <a:rPr lang="en-US" sz="1200" dirty="0"/>
              <a:t>25681 records</a:t>
            </a:r>
          </a:p>
          <a:p>
            <a:pPr lvl="1"/>
            <a:endParaRPr lang="en-US" sz="1000" dirty="0"/>
          </a:p>
          <a:p>
            <a:r>
              <a:rPr lang="en-US" sz="1400" dirty="0"/>
              <a:t>Learning dataset</a:t>
            </a:r>
          </a:p>
          <a:p>
            <a:pPr lvl="1"/>
            <a:r>
              <a:rPr lang="en-US" sz="1400" dirty="0"/>
              <a:t>Data with correct results</a:t>
            </a:r>
          </a:p>
          <a:p>
            <a:pPr lvl="1"/>
            <a:r>
              <a:rPr lang="en-US" sz="1400" dirty="0"/>
              <a:t>m 	= number of examples = 100</a:t>
            </a:r>
          </a:p>
          <a:p>
            <a:pPr lvl="1"/>
            <a:r>
              <a:rPr lang="en-US" sz="1400" dirty="0"/>
              <a:t>x’s = input variables / </a:t>
            </a:r>
            <a:r>
              <a:rPr lang="en-US" sz="1400" dirty="0">
                <a:solidFill>
                  <a:schemeClr val="accent5"/>
                </a:solidFill>
              </a:rPr>
              <a:t>features</a:t>
            </a:r>
          </a:p>
          <a:p>
            <a:pPr lvl="1"/>
            <a:r>
              <a:rPr lang="en-US" sz="1400" dirty="0"/>
              <a:t>y’s = output variable / </a:t>
            </a:r>
            <a:r>
              <a:rPr lang="en-US" sz="1400" dirty="0">
                <a:solidFill>
                  <a:schemeClr val="accent6"/>
                </a:solidFill>
              </a:rPr>
              <a:t>target</a:t>
            </a:r>
          </a:p>
          <a:p>
            <a:pPr lvl="1"/>
            <a:r>
              <a:rPr lang="en-US" sz="1400" dirty="0"/>
              <a:t>(x, y) = single row of training dataset</a:t>
            </a:r>
          </a:p>
          <a:p>
            <a:pPr lvl="1"/>
            <a:r>
              <a:rPr lang="en-US" sz="1400" dirty="0"/>
              <a:t>x</a:t>
            </a:r>
            <a:r>
              <a:rPr lang="en-US" sz="1400" baseline="30000" dirty="0"/>
              <a:t>(2)</a:t>
            </a:r>
            <a:r>
              <a:rPr lang="en-US" sz="1400" dirty="0"/>
              <a:t> = (4, 5, 3374, 85)</a:t>
            </a:r>
          </a:p>
          <a:p>
            <a:pPr lvl="1"/>
            <a:r>
              <a:rPr lang="en-US" sz="1400" dirty="0"/>
              <a:t>y</a:t>
            </a:r>
            <a:r>
              <a:rPr lang="en-US" sz="1400" baseline="30000" dirty="0"/>
              <a:t>(2)</a:t>
            </a:r>
            <a:r>
              <a:rPr lang="en-US" sz="1400" dirty="0"/>
              <a:t> = 1 050 000</a:t>
            </a:r>
          </a:p>
          <a:p>
            <a:pPr lvl="1"/>
            <a:r>
              <a:rPr lang="en-US" sz="1200" dirty="0"/>
              <a:t>!!! Subset statistically not corresponding with original dataset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65C97D6-9B05-DD92-7E05-E24200F4E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39684"/>
              </p:ext>
            </p:extLst>
          </p:nvPr>
        </p:nvGraphicFramePr>
        <p:xfrm>
          <a:off x="4468366" y="2327207"/>
          <a:ext cx="3344453" cy="14401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7784015"/>
                    </a:ext>
                  </a:extLst>
                </a:gridCol>
                <a:gridCol w="633357">
                  <a:extLst>
                    <a:ext uri="{9D8B030D-6E8A-4147-A177-3AD203B41FA5}">
                      <a16:colId xmlns:a16="http://schemas.microsoft.com/office/drawing/2014/main" val="4092534557"/>
                    </a:ext>
                  </a:extLst>
                </a:gridCol>
                <a:gridCol w="694804">
                  <a:extLst>
                    <a:ext uri="{9D8B030D-6E8A-4147-A177-3AD203B41FA5}">
                      <a16:colId xmlns:a16="http://schemas.microsoft.com/office/drawing/2014/main" val="3404454389"/>
                    </a:ext>
                  </a:extLst>
                </a:gridCol>
                <a:gridCol w="605037">
                  <a:extLst>
                    <a:ext uri="{9D8B030D-6E8A-4147-A177-3AD203B41FA5}">
                      <a16:colId xmlns:a16="http://schemas.microsoft.com/office/drawing/2014/main" val="508644895"/>
                    </a:ext>
                  </a:extLst>
                </a:gridCol>
                <a:gridCol w="733710">
                  <a:extLst>
                    <a:ext uri="{9D8B030D-6E8A-4147-A177-3AD203B41FA5}">
                      <a16:colId xmlns:a16="http://schemas.microsoft.com/office/drawing/2014/main" val="14272219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Bathrooms</a:t>
                      </a:r>
                    </a:p>
                    <a:p>
                      <a:pPr algn="ctr" fontAlgn="b"/>
                      <a:r>
                        <a:rPr lang="en-US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>
                          <a:solidFill>
                            <a:srgbClr val="FFFFFF"/>
                          </a:solidFill>
                          <a:effectLst/>
                        </a:rPr>
                        <a:t>Bedrooms</a:t>
                      </a:r>
                    </a:p>
                    <a:p>
                      <a:pPr algn="ctr" fontAlgn="b"/>
                      <a:r>
                        <a:rPr lang="en-US" sz="11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>
                          <a:solidFill>
                            <a:srgbClr val="FFFFFF"/>
                          </a:solidFill>
                          <a:effectLst/>
                        </a:rPr>
                        <a:t>LivingArea (feet</a:t>
                      </a:r>
                      <a:r>
                        <a:rPr lang="en-US" sz="1100" b="1" u="none" strike="noStrike" baseline="30000" noProof="0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US" sz="1100" b="1" u="none" strike="noStrike" baseline="0" noProof="0">
                          <a:solidFill>
                            <a:srgbClr val="FFFFFF"/>
                          </a:solidFill>
                          <a:effectLst/>
                        </a:rPr>
                        <a:t>) x</a:t>
                      </a:r>
                      <a:endParaRPr lang="en-US" sz="1100" b="1" i="0" u="none" strike="noStrike" baseline="0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>
                          <a:solidFill>
                            <a:srgbClr val="FFFFFF"/>
                          </a:solidFill>
                          <a:effectLst/>
                        </a:rPr>
                        <a:t>Age (years) x</a:t>
                      </a:r>
                      <a:endParaRPr lang="en-US" sz="1100" b="1" i="0" u="none" strike="noStrike" noProof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Price </a:t>
                      </a:r>
                    </a:p>
                    <a:p>
                      <a:pPr algn="ctr" fontAlgn="b"/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($) y</a:t>
                      </a:r>
                      <a:endParaRPr lang="en-US" sz="11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13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3470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165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253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3374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050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906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3265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442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1091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3192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765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5058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3157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815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7931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2969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620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417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610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Feature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</p:spPr>
            <p:txBody>
              <a:bodyPr/>
              <a:lstStyle/>
              <a:p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Range of features significantly differs</a:t>
                </a:r>
              </a:p>
              <a:p>
                <a:pPr lvl="1"/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Bathrooms 	3 – 4</a:t>
                </a:r>
              </a:p>
              <a:p>
                <a:pPr lvl="1"/>
                <a:r>
                  <a:rPr lang="en-US" sz="1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LivingArea</a:t>
                </a:r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	2969 – 3470</a:t>
                </a:r>
              </a:p>
              <a:p>
                <a:pPr lvl="1"/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Price can be reach by different combination of w</a:t>
                </a:r>
                <a:r>
                  <a:rPr lang="en-US" sz="1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</a:t>
                </a:r>
                <a:r>
                  <a:rPr lang="en-US" sz="1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0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m:t>w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i="1" smtClea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3399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1 165 000=</m:t>
                    </m:r>
                    <m:r>
                      <a:rPr lang="en-US" sz="1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185 000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∙3+</m:t>
                    </m:r>
                    <m:r>
                      <a:rPr lang="en-US" sz="1000" i="1" smtClean="0">
                        <a:solidFill>
                          <a:srgbClr val="339933"/>
                        </a:solidFill>
                        <a:latin typeface="Cambria Math" panose="02040503050406030204" pitchFamily="18" charset="0"/>
                      </a:rPr>
                      <m:t>173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∙3470+</m:t>
                    </m:r>
                    <m:r>
                      <a:rPr lang="en-US" sz="1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9690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1 165 000=</m:t>
                    </m:r>
                    <m:r>
                      <a:rPr lang="en-US" sz="1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3+</m:t>
                    </m:r>
                    <m:r>
                      <a:rPr lang="en-US" sz="1000" b="0" i="1" smtClean="0">
                        <a:solidFill>
                          <a:srgbClr val="3399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333</m:t>
                    </m:r>
                    <m:r>
                      <a:rPr lang="en-US" sz="1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3470+</m:t>
                    </m:r>
                    <m:r>
                      <a:rPr lang="en-US" sz="1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9454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000" dirty="0"/>
              </a:p>
              <a:p>
                <a:r>
                  <a:rPr lang="en-US" sz="1400" dirty="0"/>
                  <a:t>Problems</a:t>
                </a:r>
              </a:p>
              <a:p>
                <a:pPr lvl="1"/>
                <a:r>
                  <a:rPr lang="en-US" sz="1000" dirty="0"/>
                  <a:t>High x</a:t>
                </a:r>
                <a:r>
                  <a:rPr lang="en-US" sz="1000" baseline="-25000" dirty="0"/>
                  <a:t>n</a:t>
                </a:r>
                <a:r>
                  <a:rPr lang="en-US" sz="1000" dirty="0"/>
                  <a:t> with high </a:t>
                </a:r>
                <a:r>
                  <a:rPr lang="en-US" sz="1000" dirty="0" err="1"/>
                  <a:t>w</a:t>
                </a:r>
                <a:r>
                  <a:rPr lang="en-US" sz="1000" baseline="-25000" dirty="0" err="1"/>
                  <a:t>n</a:t>
                </a:r>
                <a:r>
                  <a:rPr lang="en-US" sz="1000" dirty="0"/>
                  <a:t> is significant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000" dirty="0"/>
              </a:p>
              <a:p>
                <a:pPr lvl="1"/>
                <a:r>
                  <a:rPr lang="en-US" sz="1000" dirty="0"/>
                  <a:t>Low x</a:t>
                </a:r>
                <a:r>
                  <a:rPr lang="en-US" sz="1000" baseline="-25000" dirty="0"/>
                  <a:t>n</a:t>
                </a:r>
                <a:r>
                  <a:rPr lang="en-US" sz="1000" dirty="0"/>
                  <a:t> with low </a:t>
                </a:r>
                <a:r>
                  <a:rPr lang="en-US" sz="1000" dirty="0" err="1"/>
                  <a:t>w</a:t>
                </a:r>
                <a:r>
                  <a:rPr lang="en-US" sz="1000" baseline="-25000" dirty="0" err="1"/>
                  <a:t>n</a:t>
                </a:r>
                <a:r>
                  <a:rPr lang="en-US" sz="1000" dirty="0"/>
                  <a:t> is minor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000" dirty="0"/>
                  <a:t>, feature has minor impact to model</a:t>
                </a:r>
              </a:p>
              <a:p>
                <a:pPr lvl="1"/>
                <a:r>
                  <a:rPr lang="en-US" sz="1000" dirty="0"/>
                  <a:t>Learning process can be very slow</a:t>
                </a:r>
              </a:p>
              <a:p>
                <a:r>
                  <a:rPr lang="en-US" sz="1400" dirty="0"/>
                  <a:t>Indicators</a:t>
                </a:r>
              </a:p>
              <a:p>
                <a:pPr lvl="1"/>
                <a:r>
                  <a:rPr lang="en-US" sz="1000" dirty="0"/>
                  <a:t>Scatter plot of features is like a line</a:t>
                </a:r>
              </a:p>
              <a:p>
                <a:pPr lvl="1"/>
                <a:r>
                  <a:rPr lang="en-US" sz="1000" dirty="0"/>
                  <a:t>Contour plot of J has shape of narrow ellipse shape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  <a:blipFill>
                <a:blip r:embed="rId2"/>
                <a:stretch>
                  <a:fillRect l="-82" t="-90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A9D7A49-A167-8FE5-81EF-9761A7CF4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70362"/>
              </p:ext>
            </p:extLst>
          </p:nvPr>
        </p:nvGraphicFramePr>
        <p:xfrm>
          <a:off x="4321175" y="803102"/>
          <a:ext cx="2106059" cy="14401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77545">
                  <a:extLst>
                    <a:ext uri="{9D8B030D-6E8A-4147-A177-3AD203B41FA5}">
                      <a16:colId xmlns:a16="http://schemas.microsoft.com/office/drawing/2014/main" val="7784015"/>
                    </a:ext>
                  </a:extLst>
                </a:gridCol>
                <a:gridCol w="694804">
                  <a:extLst>
                    <a:ext uri="{9D8B030D-6E8A-4147-A177-3AD203B41FA5}">
                      <a16:colId xmlns:a16="http://schemas.microsoft.com/office/drawing/2014/main" val="3404454389"/>
                    </a:ext>
                  </a:extLst>
                </a:gridCol>
                <a:gridCol w="733710">
                  <a:extLst>
                    <a:ext uri="{9D8B030D-6E8A-4147-A177-3AD203B41FA5}">
                      <a16:colId xmlns:a16="http://schemas.microsoft.com/office/drawing/2014/main" val="14272219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Bathrooms</a:t>
                      </a:r>
                    </a:p>
                    <a:p>
                      <a:pPr algn="ctr" fontAlgn="b"/>
                      <a:r>
                        <a:rPr lang="en-US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100" b="1" i="0" u="none" strike="noStrike" baseline="-250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noProof="0" dirty="0" err="1">
                          <a:solidFill>
                            <a:srgbClr val="FFFFFF"/>
                          </a:solidFill>
                          <a:effectLst/>
                        </a:rPr>
                        <a:t>LivingArea</a:t>
                      </a:r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 (feet</a:t>
                      </a:r>
                      <a:r>
                        <a:rPr lang="en-US" sz="1100" b="1" u="none" strike="noStrike" baseline="30000" noProof="0" dirty="0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r>
                        <a:rPr lang="en-US" sz="1100" b="1" u="none" strike="noStrike" baseline="0" noProof="0" dirty="0">
                          <a:solidFill>
                            <a:srgbClr val="FFFFFF"/>
                          </a:solidFill>
                          <a:effectLst/>
                        </a:rPr>
                        <a:t>) </a:t>
                      </a:r>
                      <a:r>
                        <a:rPr lang="en-US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1100" b="1" i="0" u="none" strike="noStrike" baseline="-25000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Price </a:t>
                      </a:r>
                    </a:p>
                    <a:p>
                      <a:pPr algn="ctr" fontAlgn="b"/>
                      <a:r>
                        <a:rPr lang="en-US" sz="1100" b="1" u="none" strike="noStrike" noProof="0" dirty="0">
                          <a:solidFill>
                            <a:srgbClr val="FFFFFF"/>
                          </a:solidFill>
                          <a:effectLst/>
                        </a:rPr>
                        <a:t>($) y</a:t>
                      </a:r>
                      <a:endParaRPr lang="en-US" sz="1100" b="1" i="0" u="none" strike="noStrike" noProof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13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3470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165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253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3374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050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906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3265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442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10917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3192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765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5058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3157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815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7931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2969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620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cs-CZ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4170923"/>
                  </a:ext>
                </a:extLst>
              </a:tr>
            </a:tbl>
          </a:graphicData>
        </a:graphic>
      </p:graphicFrame>
      <p:pic>
        <p:nvPicPr>
          <p:cNvPr id="6" name="Obrázek 5">
            <a:extLst>
              <a:ext uri="{FF2B5EF4-FFF2-40B4-BE49-F238E27FC236}">
                <a16:creationId xmlns:a16="http://schemas.microsoft.com/office/drawing/2014/main" id="{52864ED0-B3C1-BB25-B098-AD877A4CDC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5" t="15031" r="37043" b="15102"/>
          <a:stretch/>
        </p:blipFill>
        <p:spPr>
          <a:xfrm>
            <a:off x="5942565" y="2564572"/>
            <a:ext cx="373361" cy="1057344"/>
          </a:xfrm>
          <a:prstGeom prst="rect">
            <a:avLst/>
          </a:prstGeom>
        </p:spPr>
      </p:pic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F7B73945-D575-059A-221D-E4119454F63D}"/>
              </a:ext>
            </a:extLst>
          </p:cNvPr>
          <p:cNvCxnSpPr/>
          <p:nvPr/>
        </p:nvCxnSpPr>
        <p:spPr>
          <a:xfrm>
            <a:off x="5810569" y="2507719"/>
            <a:ext cx="0" cy="1204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5F1C06A3-B36A-2130-3B7D-EF093D59AA3C}"/>
              </a:ext>
            </a:extLst>
          </p:cNvPr>
          <p:cNvCxnSpPr/>
          <p:nvPr/>
        </p:nvCxnSpPr>
        <p:spPr>
          <a:xfrm>
            <a:off x="5806440" y="3718560"/>
            <a:ext cx="1057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9B8FBB6-E9A0-6C95-C662-20C21FCC8D72}"/>
              </a:ext>
            </a:extLst>
          </p:cNvPr>
          <p:cNvSpPr txBox="1"/>
          <p:nvPr/>
        </p:nvSpPr>
        <p:spPr>
          <a:xfrm>
            <a:off x="6186393" y="3712647"/>
            <a:ext cx="867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latin typeface="+mn-lt"/>
              </a:rPr>
              <a:t>Living</a:t>
            </a:r>
            <a:r>
              <a:rPr lang="en-US" sz="1200" dirty="0">
                <a:latin typeface="+mn-lt"/>
              </a:rPr>
              <a:t> </a:t>
            </a:r>
            <a:r>
              <a:rPr lang="cs-CZ" sz="1200" dirty="0">
                <a:latin typeface="+mn-lt"/>
              </a:rPr>
              <a:t>Area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7160CF6-0E57-A339-C555-D5BBC373E13D}"/>
              </a:ext>
            </a:extLst>
          </p:cNvPr>
          <p:cNvSpPr txBox="1"/>
          <p:nvPr/>
        </p:nvSpPr>
        <p:spPr>
          <a:xfrm rot="16200000">
            <a:off x="5219131" y="2969951"/>
            <a:ext cx="866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bathrooms</a:t>
            </a:r>
          </a:p>
        </p:txBody>
      </p:sp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47D0BB63-4B32-59F8-831A-CF8E4872C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016790"/>
              </p:ext>
            </p:extLst>
          </p:nvPr>
        </p:nvGraphicFramePr>
        <p:xfrm>
          <a:off x="6396863" y="835661"/>
          <a:ext cx="2286000" cy="1591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Obrázek 6" descr="Obsah obrázku diagram, Barevnost, snímek obrazovky, řada/pruh&#10;&#10;Popis byl vytvořen automaticky">
            <a:extLst>
              <a:ext uri="{FF2B5EF4-FFF2-40B4-BE49-F238E27FC236}">
                <a16:creationId xmlns:a16="http://schemas.microsoft.com/office/drawing/2014/main" id="{3FB0FE38-1D7E-A8C1-CBC8-FA82BF017A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49" y="2390637"/>
            <a:ext cx="1758739" cy="13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0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Feature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</p:spPr>
            <p:txBody>
              <a:bodyPr/>
              <a:lstStyle/>
              <a:p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Solution – scaling, normalization</a:t>
                </a:r>
              </a:p>
              <a:p>
                <a:pPr lvl="1"/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feature similar scale with mean around 0</a:t>
                </a:r>
              </a:p>
              <a:p>
                <a:pPr lvl="1"/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Feature within range -3, 3 without normalization </a:t>
                </a:r>
              </a:p>
              <a:p>
                <a:pPr lvl="1"/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Feature within range -0.001, 0.001 shou</a:t>
                </a:r>
                <a:r>
                  <a:rPr lang="cs-CZ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 be normalized</a:t>
                </a:r>
              </a:p>
              <a:p>
                <a:r>
                  <a:rPr lang="en-US" sz="1600" dirty="0"/>
                  <a:t>Z-Score normalization</a:t>
                </a:r>
              </a:p>
              <a:p>
                <a:pPr lvl="1"/>
                <a:r>
                  <a:rPr lang="en-US" sz="1200" dirty="0"/>
                  <a:t>x</a:t>
                </a:r>
                <a:r>
                  <a:rPr lang="en-US" sz="1200" baseline="-25000" dirty="0"/>
                  <a:t> </a:t>
                </a:r>
                <a:r>
                  <a:rPr lang="en-US" sz="1200" baseline="-25000" dirty="0" err="1"/>
                  <a:t>i</a:t>
                </a:r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- mean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- standard deviation</a:t>
                </a:r>
              </a:p>
              <a:p>
                <a:pPr lvl="1"/>
                <a:endParaRPr lang="en-US" sz="1000" dirty="0"/>
              </a:p>
              <a:p>
                <a:r>
                  <a:rPr lang="en-US" sz="1400" dirty="0" err="1"/>
                  <a:t>MinMax</a:t>
                </a:r>
                <a:r>
                  <a:rPr lang="en-US" sz="1400" dirty="0"/>
                  <a:t> normalization</a:t>
                </a:r>
              </a:p>
              <a:p>
                <a:pPr lvl="1"/>
                <a:r>
                  <a:rPr lang="en-US" sz="1100" dirty="0"/>
                  <a:t>x</a:t>
                </a:r>
                <a:r>
                  <a:rPr lang="en-US" sz="1100" baseline="-25000" dirty="0"/>
                  <a:t> </a:t>
                </a:r>
                <a:r>
                  <a:rPr lang="en-US" sz="1100" baseline="-25000" dirty="0" err="1"/>
                  <a:t>i</a:t>
                </a:r>
                <a:r>
                  <a:rPr lang="en-US" sz="11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10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unc>
                              <m:func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func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) −</m:t>
                        </m:r>
                        <m:r>
                          <m:rPr>
                            <m:sty m:val="p"/>
                          </m:rPr>
                          <a:rPr lang="en-US" sz="110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100" dirty="0"/>
              </a:p>
              <a:p>
                <a:pPr lvl="1"/>
                <a:r>
                  <a:rPr lang="en-US" sz="1100" dirty="0"/>
                  <a:t>Range 0,+1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  <a:blipFill>
                <a:blip r:embed="rId2"/>
                <a:stretch>
                  <a:fillRect l="-327" t="-1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F7B73945-D575-059A-221D-E4119454F63D}"/>
              </a:ext>
            </a:extLst>
          </p:cNvPr>
          <p:cNvCxnSpPr/>
          <p:nvPr/>
        </p:nvCxnSpPr>
        <p:spPr>
          <a:xfrm>
            <a:off x="5810569" y="2507719"/>
            <a:ext cx="0" cy="1204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5F1C06A3-B36A-2130-3B7D-EF093D59AA3C}"/>
              </a:ext>
            </a:extLst>
          </p:cNvPr>
          <p:cNvCxnSpPr/>
          <p:nvPr/>
        </p:nvCxnSpPr>
        <p:spPr>
          <a:xfrm>
            <a:off x="5806440" y="3718560"/>
            <a:ext cx="1057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9B8FBB6-E9A0-6C95-C662-20C21FCC8D72}"/>
              </a:ext>
            </a:extLst>
          </p:cNvPr>
          <p:cNvSpPr txBox="1"/>
          <p:nvPr/>
        </p:nvSpPr>
        <p:spPr>
          <a:xfrm>
            <a:off x="6186393" y="3712647"/>
            <a:ext cx="80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latin typeface="+mn-lt"/>
              </a:rPr>
              <a:t>livingArea</a:t>
            </a:r>
            <a:endParaRPr lang="cs-CZ" sz="1200" dirty="0">
              <a:latin typeface="+mn-lt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7160CF6-0E57-A339-C555-D5BBC373E13D}"/>
              </a:ext>
            </a:extLst>
          </p:cNvPr>
          <p:cNvSpPr txBox="1"/>
          <p:nvPr/>
        </p:nvSpPr>
        <p:spPr>
          <a:xfrm rot="16200000">
            <a:off x="5219131" y="2969951"/>
            <a:ext cx="866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>
                <a:latin typeface="+mn-lt"/>
              </a:rPr>
              <a:t>bathrooms</a:t>
            </a:r>
            <a:endParaRPr lang="cs-CZ" sz="1200" dirty="0">
              <a:latin typeface="+mn-lt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6513E4C-6456-C651-E965-E0FBB5DCF5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6" t="15234" r="36866" b="13807"/>
          <a:stretch/>
        </p:blipFill>
        <p:spPr>
          <a:xfrm>
            <a:off x="5897851" y="2667658"/>
            <a:ext cx="878964" cy="874213"/>
          </a:xfrm>
          <a:prstGeom prst="rect">
            <a:avLst/>
          </a:prstGeom>
        </p:spPr>
      </p:pic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160BFB37-FF92-D7F7-0812-537FE26AE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878908"/>
              </p:ext>
            </p:extLst>
          </p:nvPr>
        </p:nvGraphicFramePr>
        <p:xfrm>
          <a:off x="5241837" y="659603"/>
          <a:ext cx="3056653" cy="1693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8854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Linear regression with one variable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D577FC-1F66-6C5B-EFD1-06CC0E6A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992777"/>
            <a:ext cx="7454900" cy="3385548"/>
          </a:xfrm>
        </p:spPr>
        <p:txBody>
          <a:bodyPr/>
          <a:lstStyle/>
          <a:p>
            <a:r>
              <a:rPr lang="en-US" sz="1800" dirty="0"/>
              <a:t>Objective</a:t>
            </a:r>
            <a:endParaRPr lang="en-US" sz="1400" dirty="0"/>
          </a:p>
          <a:p>
            <a:pPr lvl="1"/>
            <a:r>
              <a:rPr lang="en-US" sz="1400" dirty="0"/>
              <a:t>Find model / hypothesis / function that recommend selling price of house</a:t>
            </a:r>
          </a:p>
          <a:p>
            <a:pPr lvl="1"/>
            <a:r>
              <a:rPr lang="en-US" sz="1400" dirty="0"/>
              <a:t>Function f maps input x to output y</a:t>
            </a:r>
          </a:p>
          <a:p>
            <a:r>
              <a:rPr lang="en-US" sz="1800" dirty="0"/>
              <a:t>Problem</a:t>
            </a:r>
          </a:p>
          <a:p>
            <a:pPr lvl="1"/>
            <a:r>
              <a:rPr lang="en-US" sz="1400" dirty="0"/>
              <a:t>Regression</a:t>
            </a:r>
          </a:p>
          <a:p>
            <a:pPr lvl="1"/>
            <a:r>
              <a:rPr lang="en-US" sz="1400" dirty="0" err="1"/>
              <a:t>Supervisored</a:t>
            </a:r>
            <a:r>
              <a:rPr lang="en-US" sz="1400" dirty="0"/>
              <a:t> learning</a:t>
            </a:r>
          </a:p>
          <a:p>
            <a:pPr lvl="1"/>
            <a:endParaRPr lang="en-US" sz="1400" dirty="0"/>
          </a:p>
          <a:p>
            <a:r>
              <a:rPr lang="en-US" sz="1800" dirty="0"/>
              <a:t>Input parameter</a:t>
            </a:r>
          </a:p>
          <a:p>
            <a:pPr lvl="1"/>
            <a:r>
              <a:rPr lang="en-US" sz="1400" dirty="0"/>
              <a:t>Living area in foot</a:t>
            </a:r>
            <a:r>
              <a:rPr lang="en-US" sz="1400" baseline="30000" dirty="0"/>
              <a:t>2</a:t>
            </a:r>
          </a:p>
          <a:p>
            <a:r>
              <a:rPr lang="en-US" sz="1800" dirty="0"/>
              <a:t>Output value</a:t>
            </a:r>
          </a:p>
          <a:p>
            <a:pPr lvl="1"/>
            <a:r>
              <a:rPr lang="en-US" sz="1400" dirty="0"/>
              <a:t>Selling price in $</a:t>
            </a:r>
          </a:p>
          <a:p>
            <a:pPr marL="0" indent="0">
              <a:buNone/>
            </a:pPr>
            <a:endParaRPr lang="en-US" sz="1800" b="1" dirty="0"/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1B8FA89F-8254-30F2-C89C-56F01EEE90DA}"/>
              </a:ext>
            </a:extLst>
          </p:cNvPr>
          <p:cNvGrpSpPr/>
          <p:nvPr/>
        </p:nvGrpSpPr>
        <p:grpSpPr>
          <a:xfrm>
            <a:off x="4464538" y="1979375"/>
            <a:ext cx="3660362" cy="2178780"/>
            <a:chOff x="4461801" y="1746668"/>
            <a:chExt cx="3660362" cy="2178780"/>
          </a:xfrm>
        </p:grpSpPr>
        <p:cxnSp>
          <p:nvCxnSpPr>
            <p:cNvPr id="8" name="Přímá spojnice se šipkou 7">
              <a:extLst>
                <a:ext uri="{FF2B5EF4-FFF2-40B4-BE49-F238E27FC236}">
                  <a16:creationId xmlns:a16="http://schemas.microsoft.com/office/drawing/2014/main" id="{9F2626AF-0A16-89EB-C28D-31AB33848247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6291982" y="2338849"/>
              <a:ext cx="0" cy="201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Skupina 15">
              <a:extLst>
                <a:ext uri="{FF2B5EF4-FFF2-40B4-BE49-F238E27FC236}">
                  <a16:creationId xmlns:a16="http://schemas.microsoft.com/office/drawing/2014/main" id="{C2A9C9AE-D174-CF6A-B72B-7C55FB05A493}"/>
                </a:ext>
              </a:extLst>
            </p:cNvPr>
            <p:cNvGrpSpPr/>
            <p:nvPr/>
          </p:nvGrpSpPr>
          <p:grpSpPr>
            <a:xfrm>
              <a:off x="4461801" y="1746668"/>
              <a:ext cx="3660362" cy="2178780"/>
              <a:chOff x="4461801" y="1746668"/>
              <a:chExt cx="3660362" cy="2178780"/>
            </a:xfrm>
          </p:grpSpPr>
          <p:sp>
            <p:nvSpPr>
              <p:cNvPr id="5" name="Obdélník 4">
                <a:extLst>
                  <a:ext uri="{FF2B5EF4-FFF2-40B4-BE49-F238E27FC236}">
                    <a16:creationId xmlns:a16="http://schemas.microsoft.com/office/drawing/2014/main" id="{11C0B668-43C6-05B5-0AD5-4F535D0583A3}"/>
                  </a:ext>
                </a:extLst>
              </p:cNvPr>
              <p:cNvSpPr/>
              <p:nvPr/>
            </p:nvSpPr>
            <p:spPr>
              <a:xfrm>
                <a:off x="5376891" y="1746668"/>
                <a:ext cx="1830182" cy="59218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Training dataset</a:t>
                </a:r>
                <a:endParaRPr lang="cs-CZ" sz="1800" dirty="0"/>
              </a:p>
            </p:txBody>
          </p:sp>
          <p:sp>
            <p:nvSpPr>
              <p:cNvPr id="6" name="Obdélník 5">
                <a:extLst>
                  <a:ext uri="{FF2B5EF4-FFF2-40B4-BE49-F238E27FC236}">
                    <a16:creationId xmlns:a16="http://schemas.microsoft.com/office/drawing/2014/main" id="{E8DA1ACE-4C2E-FB01-AB29-1E776340C1F6}"/>
                  </a:ext>
                </a:extLst>
              </p:cNvPr>
              <p:cNvSpPr/>
              <p:nvPr/>
            </p:nvSpPr>
            <p:spPr>
              <a:xfrm>
                <a:off x="5376891" y="2539968"/>
                <a:ext cx="1830182" cy="59218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Learning algorithm</a:t>
                </a:r>
                <a:endParaRPr lang="cs-CZ" sz="1800" dirty="0"/>
              </a:p>
            </p:txBody>
          </p:sp>
          <p:sp>
            <p:nvSpPr>
              <p:cNvPr id="7" name="Obdélník 6">
                <a:extLst>
                  <a:ext uri="{FF2B5EF4-FFF2-40B4-BE49-F238E27FC236}">
                    <a16:creationId xmlns:a16="http://schemas.microsoft.com/office/drawing/2014/main" id="{509BC01F-47C3-DA58-C41D-B5F3E549B9F9}"/>
                  </a:ext>
                </a:extLst>
              </p:cNvPr>
              <p:cNvSpPr/>
              <p:nvPr/>
            </p:nvSpPr>
            <p:spPr>
              <a:xfrm>
                <a:off x="5376891" y="3333267"/>
                <a:ext cx="1830182" cy="59218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Function</a:t>
                </a:r>
                <a:r>
                  <a:rPr lang="cs-CZ" sz="1800" dirty="0"/>
                  <a:t> </a:t>
                </a:r>
                <a:r>
                  <a:rPr lang="en-US" sz="1800" dirty="0"/>
                  <a:t>f</a:t>
                </a:r>
                <a:endParaRPr lang="cs-CZ" sz="1800" dirty="0"/>
              </a:p>
            </p:txBody>
          </p:sp>
          <p:cxnSp>
            <p:nvCxnSpPr>
              <p:cNvPr id="9" name="Přímá spojnice se šipkou 8">
                <a:extLst>
                  <a:ext uri="{FF2B5EF4-FFF2-40B4-BE49-F238E27FC236}">
                    <a16:creationId xmlns:a16="http://schemas.microsoft.com/office/drawing/2014/main" id="{28E834C0-AB39-8FF5-C5F2-6AED89A393B6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6291982" y="3132148"/>
                <a:ext cx="0" cy="201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bdélník 9">
                <a:extLst>
                  <a:ext uri="{FF2B5EF4-FFF2-40B4-BE49-F238E27FC236}">
                    <a16:creationId xmlns:a16="http://schemas.microsoft.com/office/drawing/2014/main" id="{37DD9903-2C53-CFE3-B323-74C9F065F1DB}"/>
                  </a:ext>
                </a:extLst>
              </p:cNvPr>
              <p:cNvSpPr/>
              <p:nvPr/>
            </p:nvSpPr>
            <p:spPr>
              <a:xfrm>
                <a:off x="4461801" y="3333267"/>
                <a:ext cx="584048" cy="59218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x</a:t>
                </a:r>
                <a:endParaRPr lang="cs-CZ" sz="1800" dirty="0"/>
              </a:p>
            </p:txBody>
          </p:sp>
          <p:sp>
            <p:nvSpPr>
              <p:cNvPr id="11" name="Obdélník 10">
                <a:extLst>
                  <a:ext uri="{FF2B5EF4-FFF2-40B4-BE49-F238E27FC236}">
                    <a16:creationId xmlns:a16="http://schemas.microsoft.com/office/drawing/2014/main" id="{48B09EA3-C378-EDE9-186D-3DB41C832FE9}"/>
                  </a:ext>
                </a:extLst>
              </p:cNvPr>
              <p:cNvSpPr/>
              <p:nvPr/>
            </p:nvSpPr>
            <p:spPr>
              <a:xfrm>
                <a:off x="7538115" y="3333267"/>
                <a:ext cx="584048" cy="59218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x</a:t>
                </a:r>
                <a:endParaRPr lang="cs-CZ" sz="1800" dirty="0"/>
              </a:p>
            </p:txBody>
          </p:sp>
          <p:cxnSp>
            <p:nvCxnSpPr>
              <p:cNvPr id="13" name="Přímá spojnice se šipkou 12">
                <a:extLst>
                  <a:ext uri="{FF2B5EF4-FFF2-40B4-BE49-F238E27FC236}">
                    <a16:creationId xmlns:a16="http://schemas.microsoft.com/office/drawing/2014/main" id="{EFA9A56D-8C25-E528-80CE-8D7C376118E5}"/>
                  </a:ext>
                </a:extLst>
              </p:cNvPr>
              <p:cNvCxnSpPr>
                <a:stCxn id="10" idx="3"/>
                <a:endCxn id="7" idx="1"/>
              </p:cNvCxnSpPr>
              <p:nvPr/>
            </p:nvCxnSpPr>
            <p:spPr>
              <a:xfrm>
                <a:off x="5045849" y="3629358"/>
                <a:ext cx="3310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nice se šipkou 14">
                <a:extLst>
                  <a:ext uri="{FF2B5EF4-FFF2-40B4-BE49-F238E27FC236}">
                    <a16:creationId xmlns:a16="http://schemas.microsoft.com/office/drawing/2014/main" id="{0E1169F8-0391-4005-E336-C29A76AB1A05}"/>
                  </a:ext>
                </a:extLst>
              </p:cNvPr>
              <p:cNvCxnSpPr>
                <a:stCxn id="7" idx="3"/>
                <a:endCxn id="11" idx="1"/>
              </p:cNvCxnSpPr>
              <p:nvPr/>
            </p:nvCxnSpPr>
            <p:spPr>
              <a:xfrm>
                <a:off x="7207073" y="3629358"/>
                <a:ext cx="3310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221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Linear regression with one variable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E0355E2-2841-038A-BB64-F72484DF0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43" b="11623"/>
          <a:stretch/>
        </p:blipFill>
        <p:spPr>
          <a:xfrm>
            <a:off x="860467" y="2219759"/>
            <a:ext cx="1806340" cy="1196921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0A27367-C7B0-E079-1BE8-052574C02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51" y="2219862"/>
            <a:ext cx="1763791" cy="116967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7CCBE882-1C43-F04E-207D-43DDFC156D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67"/>
          <a:stretch/>
        </p:blipFill>
        <p:spPr>
          <a:xfrm>
            <a:off x="4895492" y="2192613"/>
            <a:ext cx="1761523" cy="1196921"/>
          </a:xfrm>
          <a:prstGeom prst="rect">
            <a:avLst/>
          </a:prstGeom>
        </p:spPr>
      </p:pic>
      <p:sp>
        <p:nvSpPr>
          <p:cNvPr id="12" name="Zástupný obsah 2">
            <a:extLst>
              <a:ext uri="{FF2B5EF4-FFF2-40B4-BE49-F238E27FC236}">
                <a16:creationId xmlns:a16="http://schemas.microsoft.com/office/drawing/2014/main" id="{E6ACD27F-2172-559E-ABC4-F22C6144204E}"/>
              </a:ext>
            </a:extLst>
          </p:cNvPr>
          <p:cNvSpPr txBox="1">
            <a:spLocks/>
          </p:cNvSpPr>
          <p:nvPr/>
        </p:nvSpPr>
        <p:spPr bwMode="auto">
          <a:xfrm>
            <a:off x="593725" y="992777"/>
            <a:ext cx="7454900" cy="110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Function, model, hypothesis</a:t>
            </a:r>
          </a:p>
          <a:p>
            <a:pPr lvl="1"/>
            <a:r>
              <a:rPr lang="en-US" sz="1600" dirty="0" err="1"/>
              <a:t>f</a:t>
            </a:r>
            <a:r>
              <a:rPr lang="en-US" sz="1600" baseline="-25000" dirty="0" err="1"/>
              <a:t>w,b</a:t>
            </a:r>
            <a:r>
              <a:rPr lang="en-US" sz="1600" dirty="0"/>
              <a:t>(x) = </a:t>
            </a:r>
            <a:r>
              <a:rPr lang="en-US" sz="1600" dirty="0" err="1"/>
              <a:t>wx</a:t>
            </a:r>
            <a:r>
              <a:rPr lang="en-US" sz="1600" dirty="0"/>
              <a:t> + b</a:t>
            </a:r>
          </a:p>
          <a:p>
            <a:pPr lvl="1"/>
            <a:r>
              <a:rPr lang="en-US" sz="1600" dirty="0" err="1"/>
              <a:t>w,b</a:t>
            </a:r>
            <a:r>
              <a:rPr lang="en-US" sz="1600" dirty="0"/>
              <a:t> – parameters of function</a:t>
            </a:r>
          </a:p>
        </p:txBody>
      </p:sp>
      <p:sp>
        <p:nvSpPr>
          <p:cNvPr id="13" name="Zástupný obsah 2">
            <a:extLst>
              <a:ext uri="{FF2B5EF4-FFF2-40B4-BE49-F238E27FC236}">
                <a16:creationId xmlns:a16="http://schemas.microsoft.com/office/drawing/2014/main" id="{C17412F5-4F0A-0E27-505E-3930172E8710}"/>
              </a:ext>
            </a:extLst>
          </p:cNvPr>
          <p:cNvSpPr txBox="1">
            <a:spLocks/>
          </p:cNvSpPr>
          <p:nvPr/>
        </p:nvSpPr>
        <p:spPr bwMode="auto">
          <a:xfrm>
            <a:off x="1444507" y="3586718"/>
            <a:ext cx="1222300" cy="56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400" dirty="0"/>
              <a:t>b </a:t>
            </a:r>
            <a:r>
              <a:rPr lang="en-US" sz="1400" dirty="0"/>
              <a:t>= 1.5</a:t>
            </a:r>
            <a:endParaRPr lang="cs-CZ" sz="1400" dirty="0"/>
          </a:p>
          <a:p>
            <a:pPr marL="0" indent="0">
              <a:buNone/>
            </a:pPr>
            <a:r>
              <a:rPr lang="cs-CZ" sz="1400" dirty="0"/>
              <a:t>w </a:t>
            </a:r>
            <a:r>
              <a:rPr lang="en-US" sz="1400" dirty="0"/>
              <a:t>=</a:t>
            </a:r>
            <a:r>
              <a:rPr lang="cs-CZ" sz="1400" dirty="0"/>
              <a:t> </a:t>
            </a:r>
            <a:r>
              <a:rPr lang="en-US" sz="1400" dirty="0"/>
              <a:t>0</a:t>
            </a:r>
          </a:p>
        </p:txBody>
      </p:sp>
      <p:sp>
        <p:nvSpPr>
          <p:cNvPr id="14" name="Zástupný obsah 2">
            <a:extLst>
              <a:ext uri="{FF2B5EF4-FFF2-40B4-BE49-F238E27FC236}">
                <a16:creationId xmlns:a16="http://schemas.microsoft.com/office/drawing/2014/main" id="{ACEE110E-7966-87F0-CA27-6B0904BDDF5E}"/>
              </a:ext>
            </a:extLst>
          </p:cNvPr>
          <p:cNvSpPr txBox="1">
            <a:spLocks/>
          </p:cNvSpPr>
          <p:nvPr/>
        </p:nvSpPr>
        <p:spPr bwMode="auto">
          <a:xfrm>
            <a:off x="3480442" y="3586718"/>
            <a:ext cx="1222300" cy="56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400" dirty="0"/>
              <a:t>b </a:t>
            </a:r>
            <a:r>
              <a:rPr lang="en-US" sz="1400" dirty="0"/>
              <a:t>= 0</a:t>
            </a:r>
            <a:endParaRPr lang="cs-CZ" sz="1400" dirty="0"/>
          </a:p>
          <a:p>
            <a:pPr marL="0" indent="0">
              <a:buNone/>
            </a:pPr>
            <a:r>
              <a:rPr lang="cs-CZ" sz="1400" dirty="0"/>
              <a:t>w </a:t>
            </a:r>
            <a:r>
              <a:rPr lang="en-US" sz="1400" dirty="0"/>
              <a:t>=</a:t>
            </a:r>
            <a:r>
              <a:rPr lang="cs-CZ" sz="1400" dirty="0"/>
              <a:t> </a:t>
            </a:r>
            <a:r>
              <a:rPr lang="en-US" sz="1400" dirty="0"/>
              <a:t>0.5</a:t>
            </a:r>
          </a:p>
        </p:txBody>
      </p:sp>
      <p:sp>
        <p:nvSpPr>
          <p:cNvPr id="15" name="Zástupný obsah 2">
            <a:extLst>
              <a:ext uri="{FF2B5EF4-FFF2-40B4-BE49-F238E27FC236}">
                <a16:creationId xmlns:a16="http://schemas.microsoft.com/office/drawing/2014/main" id="{ADA4CA88-3F2D-460F-284F-D46E7D0F28F2}"/>
              </a:ext>
            </a:extLst>
          </p:cNvPr>
          <p:cNvSpPr txBox="1">
            <a:spLocks/>
          </p:cNvSpPr>
          <p:nvPr/>
        </p:nvSpPr>
        <p:spPr bwMode="auto">
          <a:xfrm>
            <a:off x="5402344" y="3586717"/>
            <a:ext cx="1222300" cy="56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400" dirty="0"/>
              <a:t>b </a:t>
            </a:r>
            <a:r>
              <a:rPr lang="en-US" sz="1400" dirty="0"/>
              <a:t>= 1.5</a:t>
            </a:r>
            <a:endParaRPr lang="cs-CZ" sz="1400" dirty="0"/>
          </a:p>
          <a:p>
            <a:pPr marL="0" indent="0">
              <a:buNone/>
            </a:pPr>
            <a:r>
              <a:rPr lang="cs-CZ" sz="1400" dirty="0"/>
              <a:t>w </a:t>
            </a:r>
            <a:r>
              <a:rPr lang="en-US" sz="1400" dirty="0"/>
              <a:t>=</a:t>
            </a:r>
            <a:r>
              <a:rPr lang="cs-CZ" sz="1400" dirty="0"/>
              <a:t> </a:t>
            </a:r>
            <a:r>
              <a:rPr lang="en-US" sz="1400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85483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Linear regression with one variable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D577FC-1F66-6C5B-EFD1-06CC0E6A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992777"/>
            <a:ext cx="3474533" cy="3385548"/>
          </a:xfrm>
        </p:spPr>
        <p:txBody>
          <a:bodyPr/>
          <a:lstStyle/>
          <a:p>
            <a:r>
              <a:rPr lang="en-US" sz="1800" dirty="0"/>
              <a:t>Task: find parameters w</a:t>
            </a:r>
            <a:r>
              <a:rPr lang="en-US" sz="1800" baseline="-25000" dirty="0"/>
              <a:t> </a:t>
            </a:r>
            <a:r>
              <a:rPr lang="en-US" sz="1800" dirty="0"/>
              <a:t>and b</a:t>
            </a:r>
            <a:r>
              <a:rPr lang="en-US" sz="1800" baseline="-25000" dirty="0"/>
              <a:t> </a:t>
            </a:r>
            <a:r>
              <a:rPr lang="en-US" sz="1800" dirty="0"/>
              <a:t>that best fit the training dataset</a:t>
            </a:r>
          </a:p>
          <a:p>
            <a:endParaRPr lang="en-US" sz="1800" dirty="0"/>
          </a:p>
          <a:p>
            <a:r>
              <a:rPr lang="en-US" sz="1600" dirty="0"/>
              <a:t>y’=</a:t>
            </a:r>
            <a:r>
              <a:rPr lang="en-US" sz="1600" dirty="0" err="1"/>
              <a:t>f</a:t>
            </a:r>
            <a:r>
              <a:rPr lang="en-US" sz="1600" baseline="-25000" dirty="0" err="1"/>
              <a:t>w,b</a:t>
            </a:r>
            <a:r>
              <a:rPr lang="en-US" sz="1600" dirty="0"/>
              <a:t>(x)  predicted value</a:t>
            </a:r>
          </a:p>
          <a:p>
            <a:r>
              <a:rPr lang="en-US" sz="1600" dirty="0"/>
              <a:t>y = true value from learning dataset</a:t>
            </a:r>
          </a:p>
          <a:p>
            <a:endParaRPr lang="en-US" sz="1600" dirty="0"/>
          </a:p>
          <a:p>
            <a:r>
              <a:rPr lang="en-US" sz="1600" dirty="0"/>
              <a:t>y’ should be maximally close to y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F83DE29C-D785-2CE5-7933-379583E00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566395"/>
              </p:ext>
            </p:extLst>
          </p:nvPr>
        </p:nvGraphicFramePr>
        <p:xfrm>
          <a:off x="4254424" y="1013971"/>
          <a:ext cx="3963366" cy="3018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1BAF5667-ABFE-983B-22FC-5EE4FE94D014}"/>
              </a:ext>
            </a:extLst>
          </p:cNvPr>
          <p:cNvCxnSpPr>
            <a:cxnSpLocks/>
          </p:cNvCxnSpPr>
          <p:nvPr/>
        </p:nvCxnSpPr>
        <p:spPr>
          <a:xfrm flipV="1">
            <a:off x="5272857" y="1993692"/>
            <a:ext cx="2489050" cy="12149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08FB5190-D8DA-6CBC-B6E9-5A6E5980F543}"/>
              </a:ext>
            </a:extLst>
          </p:cNvPr>
          <p:cNvCxnSpPr>
            <a:cxnSpLocks/>
          </p:cNvCxnSpPr>
          <p:nvPr/>
        </p:nvCxnSpPr>
        <p:spPr>
          <a:xfrm flipV="1">
            <a:off x="6543162" y="2589887"/>
            <a:ext cx="0" cy="8788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E10EAE83-EBC6-1FCE-9BFF-870964CBADF8}"/>
              </a:ext>
            </a:extLst>
          </p:cNvPr>
          <p:cNvCxnSpPr>
            <a:cxnSpLocks/>
          </p:cNvCxnSpPr>
          <p:nvPr/>
        </p:nvCxnSpPr>
        <p:spPr>
          <a:xfrm flipH="1">
            <a:off x="5122283" y="2617263"/>
            <a:ext cx="14208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8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Linear regression with one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</p:spPr>
            <p:txBody>
              <a:bodyPr/>
              <a:lstStyle/>
              <a:p>
                <a:r>
                  <a:rPr lang="en-US" sz="1600" dirty="0"/>
                  <a:t>Cost / Loss / Objective function</a:t>
                </a:r>
              </a:p>
              <a:p>
                <a:pPr lvl="1"/>
                <a:r>
                  <a:rPr lang="en-US" sz="1400" dirty="0"/>
                  <a:t>Measure how close model fits the training data</a:t>
                </a:r>
              </a:p>
              <a:p>
                <a:pPr lvl="1"/>
                <a:r>
                  <a:rPr lang="en-US" sz="1400" dirty="0"/>
                  <a:t>Examples</a:t>
                </a:r>
              </a:p>
              <a:p>
                <a:pPr lvl="2"/>
                <a:r>
                  <a:rPr lang="en-US" sz="1200" dirty="0"/>
                  <a:t>MAE (Mean Absolute Error)</a:t>
                </a:r>
              </a:p>
              <a:p>
                <a:pPr lvl="2"/>
                <a:r>
                  <a:rPr lang="en-US" sz="1200" dirty="0"/>
                  <a:t>MSE (Mean Square Error)</a:t>
                </a:r>
              </a:p>
              <a:p>
                <a:pPr lvl="2"/>
                <a:endParaRPr lang="en-US" sz="1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cs-CZ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cs-CZ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cs-CZ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cs-CZ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lvl="1"/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ea typeface="Cambria Math" panose="02040503050406030204" pitchFamily="18" charset="0"/>
                  </a:rPr>
                  <a:t>Loss score </a:t>
                </a:r>
              </a:p>
              <a:p>
                <a:pPr lvl="1"/>
                <a:r>
                  <a:rPr lang="en-US" sz="1400" dirty="0">
                    <a:ea typeface="Cambria Math" panose="02040503050406030204" pitchFamily="18" charset="0"/>
                  </a:rPr>
                  <a:t>Value of cost function for specific</a:t>
                </a:r>
                <a:r>
                  <a:rPr lang="cs-CZ" sz="1400" dirty="0">
                    <a:ea typeface="Cambria Math" panose="02040503050406030204" pitchFamily="18" charset="0"/>
                  </a:rPr>
                  <a:t> w, b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  <a:blipFill>
                <a:blip r:embed="rId2"/>
                <a:stretch>
                  <a:fillRect l="-327" t="-1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ek 3">
            <a:extLst>
              <a:ext uri="{FF2B5EF4-FFF2-40B4-BE49-F238E27FC236}">
                <a16:creationId xmlns:a16="http://schemas.microsoft.com/office/drawing/2014/main" id="{62195BB5-9E93-8240-7D1C-BAB29506C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156" y="896761"/>
            <a:ext cx="2390683" cy="224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0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Zástupný obsah 2">
                <a:extLst>
                  <a:ext uri="{FF2B5EF4-FFF2-40B4-BE49-F238E27FC236}">
                    <a16:creationId xmlns:a16="http://schemas.microsoft.com/office/drawing/2014/main" id="{9F25DFBA-54FE-3321-8717-7B75BBD1EB3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3725" y="992777"/>
                <a:ext cx="7454900" cy="3385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cs-CZ" sz="1600" dirty="0"/>
                  <a:t>Model</a:t>
                </a:r>
                <a:r>
                  <a:rPr lang="en-US" sz="1400" dirty="0"/>
                  <a:t>			</a:t>
                </a:r>
                <a:r>
                  <a:rPr lang="cs-CZ" sz="1400" dirty="0"/>
                  <a:t>	</a:t>
                </a:r>
                <a:r>
                  <a:rPr lang="en-US" sz="1600" dirty="0"/>
                  <a:t>Cost function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40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</m:oMath>
                </a14:m>
                <a:r>
                  <a:rPr lang="en-US" sz="1400" dirty="0"/>
                  <a:t>			</a:t>
                </a:r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cs-CZ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cs-CZ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cs-CZ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cs-CZ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400" dirty="0">
                    <a:ea typeface="Cambria Math" panose="02040503050406030204" pitchFamily="18" charset="0"/>
                  </a:rPr>
                  <a:t>Function of x			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sz="1600" dirty="0"/>
                  <a:t>Dataset</a:t>
                </a:r>
                <a:r>
                  <a:rPr lang="en-US" sz="1400" dirty="0"/>
                  <a:t> 				</a:t>
                </a:r>
                <a14:m>
                  <m:oMath xmlns:m="http://schemas.openxmlformats.org/officeDocument/2006/math">
                    <m:r>
                      <a:rPr lang="cs-CZ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2∙</m:t>
                        </m:r>
                        <m:r>
                          <a:rPr lang="en-US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(1−1)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0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(2−2)</m:t>
                        </m:r>
                      </m:e>
                      <m:sup>
                        <m:r>
                          <a:rPr lang="en-US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rgbClr val="0070C0"/>
                    </a:solidFill>
                  </a:rPr>
                  <a:t>+</a:t>
                </a:r>
                <a:r>
                  <a:rPr lang="en-US" sz="10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(3−3)</m:t>
                        </m:r>
                      </m:e>
                      <m:sup>
                        <m:r>
                          <a:rPr lang="en-US" sz="1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</m:t>
                    </m:r>
                  </m:oMath>
                </a14:m>
                <a:endParaRPr lang="en-US" sz="10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400" dirty="0"/>
                  <a:t>				</a:t>
                </a:r>
                <a14:m>
                  <m:oMath xmlns:m="http://schemas.openxmlformats.org/officeDocument/2006/math">
                    <m:r>
                      <a:rPr lang="cs-CZ" sz="1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0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=0.5;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2∙</m:t>
                        </m:r>
                        <m:r>
                          <a:rPr lang="en-US" sz="1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1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(0.5−1)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000" dirty="0">
                    <a:solidFill>
                      <a:srgbClr val="92D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(1−2)</m:t>
                        </m:r>
                      </m:e>
                      <m:sup>
                        <m:r>
                          <a:rPr lang="en-US" sz="1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rgbClr val="92D050"/>
                    </a:solidFill>
                  </a:rPr>
                  <a:t>+</a:t>
                </a:r>
                <a:r>
                  <a:rPr lang="en-US" sz="1000" dirty="0">
                    <a:solidFill>
                      <a:srgbClr val="92D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(1.5−3)</m:t>
                        </m:r>
                      </m:e>
                      <m:sup>
                        <m:r>
                          <a:rPr lang="en-US" sz="1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b="0" i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)=0.58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000" dirty="0"/>
                  <a:t>				</a:t>
                </a:r>
                <a14:m>
                  <m:oMath xmlns:m="http://schemas.openxmlformats.org/officeDocument/2006/math">
                    <m:r>
                      <a:rPr lang="cs-CZ" sz="1000" b="0" i="1" smtClean="0">
                        <a:solidFill>
                          <a:srgbClr val="EEB00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000" b="0" i="0" smtClean="0">
                        <a:solidFill>
                          <a:srgbClr val="EEB00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=0.2;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rgbClr val="EEB00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000" b="0" i="1" smtClean="0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000" i="1" smtClean="0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000" b="0" i="1" smtClean="0">
                        <a:solidFill>
                          <a:srgbClr val="EEB00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000" b="0" i="1" smtClean="0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i="1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2∙</m:t>
                        </m:r>
                        <m:r>
                          <a:rPr lang="en-US" sz="1000" b="0" i="1" smtClean="0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EEB00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1000" b="0" i="1" smtClean="0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(0.2−1)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b="0" i="1" smtClean="0">
                        <a:solidFill>
                          <a:srgbClr val="EEB00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000" dirty="0">
                    <a:solidFill>
                      <a:srgbClr val="EEB00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(0.4−2)</m:t>
                        </m:r>
                      </m:e>
                      <m:sup>
                        <m:r>
                          <a:rPr lang="en-US" sz="1000" i="1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rgbClr val="EEB002"/>
                    </a:solidFill>
                  </a:rPr>
                  <a:t>+</a:t>
                </a:r>
                <a:r>
                  <a:rPr lang="en-US" sz="1000" dirty="0">
                    <a:solidFill>
                      <a:srgbClr val="EEB00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(0.6−3)</m:t>
                        </m:r>
                      </m:e>
                      <m:sup>
                        <m:r>
                          <a:rPr lang="en-US" sz="1000" i="1">
                            <a:solidFill>
                              <a:srgbClr val="EEB00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b="0" i="0" smtClean="0">
                        <a:solidFill>
                          <a:srgbClr val="EEB00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1000" b="0" dirty="0">
                    <a:solidFill>
                      <a:srgbClr val="EEB002"/>
                    </a:solidFill>
                    <a:ea typeface="Cambria Math" panose="02040503050406030204" pitchFamily="18" charset="0"/>
                  </a:rPr>
                  <a:t>.49</a:t>
                </a:r>
                <a:endParaRPr lang="en-US" sz="10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00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cs-CZ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=1.5; </m:t>
                    </m:r>
                    <m:r>
                      <m:rPr>
                        <m:sty m:val="p"/>
                      </m:rPr>
                      <a:rPr lang="en-US" sz="1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2∙</m:t>
                        </m:r>
                        <m:r>
                          <a:rPr lang="en-US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(1.5−1)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0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(3−2)</m:t>
                        </m:r>
                      </m:e>
                      <m:sup>
                        <m:r>
                          <a:rPr lang="en-US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rgbClr val="7030A0"/>
                    </a:solidFill>
                  </a:rPr>
                  <a:t>+</a:t>
                </a:r>
                <a:r>
                  <a:rPr lang="en-US" sz="10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(4.5−3)</m:t>
                        </m:r>
                      </m:e>
                      <m:sup>
                        <m:r>
                          <a:rPr lang="en-US" sz="1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)=0.58</m:t>
                    </m:r>
                  </m:oMath>
                </a14:m>
                <a:endParaRPr lang="en-US" sz="10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000" dirty="0"/>
                  <a:t>				</a:t>
                </a:r>
                <a14:m>
                  <m:oMath xmlns:m="http://schemas.openxmlformats.org/officeDocument/2006/math">
                    <m:r>
                      <a:rPr lang="cs-CZ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=1.8; </m:t>
                    </m:r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2∙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(1.8−1)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(3.6−2)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000" dirty="0"/>
                  <a:t>+</a:t>
                </a:r>
                <a:r>
                  <a:rPr lang="en-US" sz="1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(5.4−3)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1000" b="0" dirty="0">
                    <a:ea typeface="Cambria Math" panose="02040503050406030204" pitchFamily="18" charset="0"/>
                  </a:rPr>
                  <a:t>.49</a:t>
                </a:r>
              </a:p>
              <a:p>
                <a:pPr marL="457200" lvl="1" indent="0">
                  <a:buNone/>
                </a:pPr>
                <a:endParaRPr lang="en-US" sz="10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0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000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0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7" name="Zástupný obsah 2">
                <a:extLst>
                  <a:ext uri="{FF2B5EF4-FFF2-40B4-BE49-F238E27FC236}">
                    <a16:creationId xmlns:a16="http://schemas.microsoft.com/office/drawing/2014/main" id="{9F25DFBA-54FE-3321-8717-7B75BBD1E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25" y="992777"/>
                <a:ext cx="7454900" cy="3385548"/>
              </a:xfrm>
              <a:prstGeom prst="rect">
                <a:avLst/>
              </a:prstGeom>
              <a:blipFill>
                <a:blip r:embed="rId2"/>
                <a:stretch>
                  <a:fillRect l="-327" t="-12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cs-CZ" sz="2800" b="1" dirty="0"/>
              <a:t>Model</a:t>
            </a:r>
            <a:r>
              <a:rPr lang="en-US" sz="2800" b="1" dirty="0"/>
              <a:t> and cost function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101FC0E-392B-68DE-A9CB-D25FE7828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86557"/>
              </p:ext>
            </p:extLst>
          </p:nvPr>
        </p:nvGraphicFramePr>
        <p:xfrm>
          <a:off x="1601204" y="1913391"/>
          <a:ext cx="889361" cy="731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65014">
                  <a:extLst>
                    <a:ext uri="{9D8B030D-6E8A-4147-A177-3AD203B41FA5}">
                      <a16:colId xmlns:a16="http://schemas.microsoft.com/office/drawing/2014/main" val="7784015"/>
                    </a:ext>
                  </a:extLst>
                </a:gridCol>
                <a:gridCol w="424347">
                  <a:extLst>
                    <a:ext uri="{9D8B030D-6E8A-4147-A177-3AD203B41FA5}">
                      <a16:colId xmlns:a16="http://schemas.microsoft.com/office/drawing/2014/main" val="14272219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y</a:t>
                      </a:r>
                      <a:endParaRPr lang="cs-CZ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134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42537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906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1091768"/>
                  </a:ext>
                </a:extLst>
              </a:tr>
            </a:tbl>
          </a:graphicData>
        </a:graphic>
      </p:graphicFrame>
      <p:grpSp>
        <p:nvGrpSpPr>
          <p:cNvPr id="14" name="Skupina 13">
            <a:extLst>
              <a:ext uri="{FF2B5EF4-FFF2-40B4-BE49-F238E27FC236}">
                <a16:creationId xmlns:a16="http://schemas.microsoft.com/office/drawing/2014/main" id="{3883F751-682A-DB0E-2FBD-D34C322C7707}"/>
              </a:ext>
            </a:extLst>
          </p:cNvPr>
          <p:cNvGrpSpPr/>
          <p:nvPr/>
        </p:nvGrpSpPr>
        <p:grpSpPr>
          <a:xfrm>
            <a:off x="951558" y="2685551"/>
            <a:ext cx="1539007" cy="1618956"/>
            <a:chOff x="1078933" y="2750355"/>
            <a:chExt cx="1226083" cy="1289776"/>
          </a:xfrm>
        </p:grpSpPr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DBF1BDC9-2C64-692E-12D2-BCA68D53A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933" y="2750355"/>
              <a:ext cx="1226083" cy="1289776"/>
            </a:xfrm>
            <a:prstGeom prst="rect">
              <a:avLst/>
            </a:prstGeom>
          </p:spPr>
        </p:pic>
        <p:sp>
          <p:nvSpPr>
            <p:cNvPr id="8" name="Ovál 7">
              <a:extLst>
                <a:ext uri="{FF2B5EF4-FFF2-40B4-BE49-F238E27FC236}">
                  <a16:creationId xmlns:a16="http://schemas.microsoft.com/office/drawing/2014/main" id="{CF246C58-68D8-5AC0-9C64-4C7010EA8B90}"/>
                </a:ext>
              </a:extLst>
            </p:cNvPr>
            <p:cNvSpPr/>
            <p:nvPr/>
          </p:nvSpPr>
          <p:spPr>
            <a:xfrm>
              <a:off x="1778669" y="3241160"/>
              <a:ext cx="60230" cy="60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" name="Ovál 8">
              <a:extLst>
                <a:ext uri="{FF2B5EF4-FFF2-40B4-BE49-F238E27FC236}">
                  <a16:creationId xmlns:a16="http://schemas.microsoft.com/office/drawing/2014/main" id="{98BEC877-564B-5940-108F-3AD852465BDF}"/>
                </a:ext>
              </a:extLst>
            </p:cNvPr>
            <p:cNvSpPr/>
            <p:nvPr/>
          </p:nvSpPr>
          <p:spPr>
            <a:xfrm>
              <a:off x="1601204" y="3422311"/>
              <a:ext cx="60230" cy="60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Ovál 9">
              <a:extLst>
                <a:ext uri="{FF2B5EF4-FFF2-40B4-BE49-F238E27FC236}">
                  <a16:creationId xmlns:a16="http://schemas.microsoft.com/office/drawing/2014/main" id="{1903AD01-F58C-D6BB-3582-AE0FA1F6FDDC}"/>
                </a:ext>
              </a:extLst>
            </p:cNvPr>
            <p:cNvSpPr/>
            <p:nvPr/>
          </p:nvSpPr>
          <p:spPr>
            <a:xfrm>
              <a:off x="1414491" y="3626571"/>
              <a:ext cx="60230" cy="602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aphicFrame>
        <p:nvGraphicFramePr>
          <p:cNvPr id="13" name="Graf 12">
            <a:extLst>
              <a:ext uri="{FF2B5EF4-FFF2-40B4-BE49-F238E27FC236}">
                <a16:creationId xmlns:a16="http://schemas.microsoft.com/office/drawing/2014/main" id="{7261A020-E0B0-3267-B657-13DCA2DF0D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526292"/>
              </p:ext>
            </p:extLst>
          </p:nvPr>
        </p:nvGraphicFramePr>
        <p:xfrm>
          <a:off x="4064390" y="3076479"/>
          <a:ext cx="2373987" cy="1525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489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cs-CZ" sz="2800" b="1" dirty="0"/>
              <a:t>Model</a:t>
            </a:r>
            <a:r>
              <a:rPr lang="en-US" sz="2800" b="1" dirty="0"/>
              <a:t> and 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</p:spPr>
            <p:txBody>
              <a:bodyPr/>
              <a:lstStyle/>
              <a:p>
                <a:r>
                  <a:rPr lang="cs-CZ" sz="1600" dirty="0"/>
                  <a:t>Model</a:t>
                </a:r>
                <a:r>
                  <a:rPr lang="en-US" sz="1400" dirty="0"/>
                  <a:t>			</a:t>
                </a:r>
                <a:r>
                  <a:rPr lang="en-US" sz="1600" dirty="0"/>
                  <a:t>Cost function</a:t>
                </a:r>
                <a:endParaRPr lang="en-US" sz="14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cs-CZ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cs-CZ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			</a:t>
                </a:r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cs-CZ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cs-CZ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cs-CZ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cs-CZ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cs-CZ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cs-CZ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cs-CZ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cs-CZ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cs-CZ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cs-CZ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DD577FC-1F66-6C5B-EFD1-06CC0E6A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725" y="992777"/>
                <a:ext cx="7454900" cy="3385548"/>
              </a:xfrm>
              <a:blipFill>
                <a:blip r:embed="rId2"/>
                <a:stretch>
                  <a:fillRect l="-327" t="-1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7018913F-8771-4D85-7A1B-6124CFD095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260207"/>
              </p:ext>
            </p:extLst>
          </p:nvPr>
        </p:nvGraphicFramePr>
        <p:xfrm>
          <a:off x="503583" y="2099157"/>
          <a:ext cx="3067878" cy="2092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17EE565B-669A-413B-6C31-A8BDA81CE6D0}"/>
              </a:ext>
            </a:extLst>
          </p:cNvPr>
          <p:cNvCxnSpPr/>
          <p:nvPr/>
        </p:nvCxnSpPr>
        <p:spPr>
          <a:xfrm flipV="1">
            <a:off x="1497496" y="2948609"/>
            <a:ext cx="1716156" cy="3710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33F0446-3142-90C9-0338-121F2D0189FB}"/>
              </a:ext>
            </a:extLst>
          </p:cNvPr>
          <p:cNvCxnSpPr/>
          <p:nvPr/>
        </p:nvCxnSpPr>
        <p:spPr>
          <a:xfrm>
            <a:off x="1603332" y="2486416"/>
            <a:ext cx="1402915" cy="9081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B5633C73-4B10-0074-4853-B2DDE2D4EEA2}"/>
              </a:ext>
            </a:extLst>
          </p:cNvPr>
          <p:cNvCxnSpPr/>
          <p:nvPr/>
        </p:nvCxnSpPr>
        <p:spPr>
          <a:xfrm>
            <a:off x="1497496" y="2342367"/>
            <a:ext cx="16026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Obrázek 10" descr="Obsah obrázku diagram, řada/pruh, design&#10;&#10;Popis byl vytvořen automaticky">
            <a:extLst>
              <a:ext uri="{FF2B5EF4-FFF2-40B4-BE49-F238E27FC236}">
                <a16:creationId xmlns:a16="http://schemas.microsoft.com/office/drawing/2014/main" id="{513CAFDA-4B83-3328-5624-80B1F57733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94" y="1691150"/>
            <a:ext cx="3561422" cy="25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8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Zástupný obsah 2">
                <a:extLst>
                  <a:ext uri="{FF2B5EF4-FFF2-40B4-BE49-F238E27FC236}">
                    <a16:creationId xmlns:a16="http://schemas.microsoft.com/office/drawing/2014/main" id="{D3AFC8F1-5EAC-34EA-A2BA-FFAF825EE52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93725" y="992777"/>
                <a:ext cx="7454900" cy="3385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Points on contour line – different combinations of </a:t>
                </a:r>
                <a14:m>
                  <m:oMath xmlns:m="http://schemas.openxmlformats.org/officeDocument/2006/math"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cs-CZ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with same value of 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cs-CZ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Zástupný obsah 2">
                <a:extLst>
                  <a:ext uri="{FF2B5EF4-FFF2-40B4-BE49-F238E27FC236}">
                    <a16:creationId xmlns:a16="http://schemas.microsoft.com/office/drawing/2014/main" id="{D3AFC8F1-5EAC-34EA-A2BA-FFAF825EE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25" y="992777"/>
                <a:ext cx="7454900" cy="3385548"/>
              </a:xfrm>
              <a:prstGeom prst="rect">
                <a:avLst/>
              </a:prstGeom>
              <a:blipFill>
                <a:blip r:embed="rId2"/>
                <a:stretch>
                  <a:fillRect l="-82" t="-9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9AA9034E-03D8-4AE5-4666-97B5E871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258763"/>
            <a:ext cx="7454900" cy="693374"/>
          </a:xfrm>
        </p:spPr>
        <p:txBody>
          <a:bodyPr/>
          <a:lstStyle/>
          <a:p>
            <a:r>
              <a:rPr lang="en-US" sz="2800" b="1" dirty="0"/>
              <a:t>Contour plot</a:t>
            </a:r>
          </a:p>
        </p:txBody>
      </p:sp>
      <p:pic>
        <p:nvPicPr>
          <p:cNvPr id="7" name="Obrázek 6" descr="Obsah obrázku diagram, řada/pruh, design&#10;&#10;Popis byl vytvořen automaticky">
            <a:extLst>
              <a:ext uri="{FF2B5EF4-FFF2-40B4-BE49-F238E27FC236}">
                <a16:creationId xmlns:a16="http://schemas.microsoft.com/office/drawing/2014/main" id="{59E52BB7-315F-05FA-2C18-6BE3979D6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64" y="1322321"/>
            <a:ext cx="3673861" cy="2594317"/>
          </a:xfrm>
          <a:prstGeom prst="rect">
            <a:avLst/>
          </a:prstGeom>
        </p:spPr>
      </p:pic>
      <p:pic>
        <p:nvPicPr>
          <p:cNvPr id="8" name="Obrázek 7" descr="Obsah obrázku kruh, snímek obrazovky, text, diagram&#10;&#10;Popis byl vytvořen automaticky">
            <a:extLst>
              <a:ext uri="{FF2B5EF4-FFF2-40B4-BE49-F238E27FC236}">
                <a16:creationId xmlns:a16="http://schemas.microsoft.com/office/drawing/2014/main" id="{1AFD794B-AD8E-1C46-F37D-2E3AC2B8E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822" y="1445498"/>
            <a:ext cx="3439177" cy="2688190"/>
          </a:xfrm>
          <a:prstGeom prst="rect">
            <a:avLst/>
          </a:prstGeom>
        </p:spPr>
      </p:pic>
      <p:pic>
        <p:nvPicPr>
          <p:cNvPr id="9" name="Obrázek 8" descr="Obsah obrázku diagram, řada/pruh, design&#10;&#10;Popis byl vytvořen automaticky">
            <a:extLst>
              <a:ext uri="{FF2B5EF4-FFF2-40B4-BE49-F238E27FC236}">
                <a16:creationId xmlns:a16="http://schemas.microsoft.com/office/drawing/2014/main" id="{45D86476-6902-FB0E-888F-326CCF4FB9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4" y="1494034"/>
            <a:ext cx="3561422" cy="25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29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760A5441F8254D8CB0BA3586A90BEB" ma:contentTypeVersion="13" ma:contentTypeDescription="Vytvoří nový dokument" ma:contentTypeScope="" ma:versionID="fcb9fe002ca5d918c13746febaf297ea">
  <xsd:schema xmlns:xsd="http://www.w3.org/2001/XMLSchema" xmlns:xs="http://www.w3.org/2001/XMLSchema" xmlns:p="http://schemas.microsoft.com/office/2006/metadata/properties" xmlns:ns3="03fc52c4-d38f-4db4-afe4-0358a985ed64" xmlns:ns4="1f369424-3b5a-49b5-97dc-e437866ca126" targetNamespace="http://schemas.microsoft.com/office/2006/metadata/properties" ma:root="true" ma:fieldsID="183db350c68e1e88ebefbd70549f9ac3" ns3:_="" ns4:_="">
    <xsd:import namespace="03fc52c4-d38f-4db4-afe4-0358a985ed64"/>
    <xsd:import namespace="1f369424-3b5a-49b5-97dc-e437866ca1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fc52c4-d38f-4db4-afe4-0358a985e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369424-3b5a-49b5-97dc-e437866ca12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fc52c4-d38f-4db4-afe4-0358a985ed64" xsi:nil="true"/>
  </documentManagement>
</p:properties>
</file>

<file path=customXml/itemProps1.xml><?xml version="1.0" encoding="utf-8"?>
<ds:datastoreItem xmlns:ds="http://schemas.openxmlformats.org/officeDocument/2006/customXml" ds:itemID="{4C9649F9-4FA5-40C5-A5D6-EF76D60C9E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5DD7CA-B928-4EDD-8234-8A2DEFC67C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fc52c4-d38f-4db4-afe4-0358a985ed64"/>
    <ds:schemaRef ds:uri="1f369424-3b5a-49b5-97dc-e437866ca1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E795AC-9362-44B7-969D-39227987F5CA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1f369424-3b5a-49b5-97dc-e437866ca126"/>
    <ds:schemaRef ds:uri="http://schemas.microsoft.com/office/infopath/2007/PartnerControls"/>
    <ds:schemaRef ds:uri="http://schemas.openxmlformats.org/package/2006/metadata/core-properties"/>
    <ds:schemaRef ds:uri="03fc52c4-d38f-4db4-afe4-0358a985ed6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8742</TotalTime>
  <Words>1459</Words>
  <Application>Microsoft Office PowerPoint</Application>
  <PresentationFormat>Vlastní</PresentationFormat>
  <Paragraphs>347</Paragraphs>
  <Slides>21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Tahoma</vt:lpstr>
      <vt:lpstr>Times New Roman</vt:lpstr>
      <vt:lpstr>Default Design</vt:lpstr>
      <vt:lpstr>Vlastní návrh</vt:lpstr>
      <vt:lpstr>1_Vlastní návrh</vt:lpstr>
      <vt:lpstr>Prezentace aplikace PowerPoint</vt:lpstr>
      <vt:lpstr>Dataset</vt:lpstr>
      <vt:lpstr>Linear regression with one variable</vt:lpstr>
      <vt:lpstr>Linear regression with one variable</vt:lpstr>
      <vt:lpstr>Linear regression with one variable</vt:lpstr>
      <vt:lpstr>Linear regression with one variable</vt:lpstr>
      <vt:lpstr>Model and cost function</vt:lpstr>
      <vt:lpstr>Model and cost function</vt:lpstr>
      <vt:lpstr>Contour plot</vt:lpstr>
      <vt:lpstr>Gradient descent algorithm</vt:lpstr>
      <vt:lpstr>Gradient descent algorithm</vt:lpstr>
      <vt:lpstr>Simple derivative</vt:lpstr>
      <vt:lpstr>Partial derivatives</vt:lpstr>
      <vt:lpstr>Linear regression with one variable</vt:lpstr>
      <vt:lpstr>Linear regression with multiple variables</vt:lpstr>
      <vt:lpstr>Linear regression with multiple variables</vt:lpstr>
      <vt:lpstr>Size of learning rate α</vt:lpstr>
      <vt:lpstr>Size of learning rate α </vt:lpstr>
      <vt:lpstr>Local minimums</vt:lpstr>
      <vt:lpstr>Feature scaling</vt:lpstr>
      <vt:lpstr>Feature scaling</vt:lpstr>
    </vt:vector>
  </TitlesOfParts>
  <Company>Doma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Komárkovi</dc:creator>
  <cp:lastModifiedBy>Pozdilek Martin</cp:lastModifiedBy>
  <cp:revision>747</cp:revision>
  <cp:lastPrinted>2023-04-19T11:04:37Z</cp:lastPrinted>
  <dcterms:created xsi:type="dcterms:W3CDTF">2002-09-03T16:55:02Z</dcterms:created>
  <dcterms:modified xsi:type="dcterms:W3CDTF">2023-05-24T07:21:55Z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0x010100C7760A5441F8254D8CB0BA3586A90BEB</vt:lpwstr>
  </property>
</Properties>
</file>