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embeddedFontLst>
    <p:embeddedFont>
      <p:font typeface="Fira Sans"/>
      <p:boldItalic r:id="rId16"/>
      <p:regular r:id="rId17"/>
      <p:italic r:id="rId18"/>
      <p:bold r:id="rId19"/>
    </p:embeddedFont>
    <p:embeddedFont>
      <p:font typeface="Fira Code"/>
      <p:regular r:id="rId20"/>
      <p:bold r:id="rId2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iraSans-boldItalic.fntdata"/><Relationship Id="rId17" Type="http://schemas.openxmlformats.org/officeDocument/2006/relationships/font" Target="fonts/FiraSans-regular.fntdata"/><Relationship Id="rId18" Type="http://schemas.openxmlformats.org/officeDocument/2006/relationships/font" Target="fonts/FiraSans-italic.fntdata"/><Relationship Id="rId19" Type="http://schemas.openxmlformats.org/officeDocument/2006/relationships/font" Target="fonts/FiraSans-bold.fntdata"/><Relationship Id="rId20" Type="http://schemas.openxmlformats.org/officeDocument/2006/relationships/font" Target="fonts/FiraCode-regular.fntdata"/><Relationship Id="rId21" Type="http://schemas.openxmlformats.org/officeDocument/2006/relationships/font" Target="fonts/FiraCode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10157718-119a-4ac2-b788-d35f379a235a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522968e6-c827-4e25-90d5-ec9128be4545?pitch-bytes=3935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144983" y="2289336"/>
            <a:ext cx="73152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Tests par C++</a:t>
            </a:r>
            <a:endParaRPr lang="en-US" sz="4500" dirty="0"/>
          </a:p>
        </p:txBody>
      </p:sp>
      <p:sp>
        <p:nvSpPr>
          <p:cNvPr id="5" name="Text 1"/>
          <p:cNvSpPr/>
          <p:nvPr/>
        </p:nvSpPr>
        <p:spPr>
          <a:xfrm>
            <a:off x="1143074" y="1808902"/>
            <a:ext cx="7315200" cy="213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spc="240" kern="0" dirty="0">
                <a:solidFill>
                  <a:srgbClr val="A2C799"/>
                </a:solidFill>
                <a:latin typeface="Fira Code" pitchFamily="34" charset="0"/>
                <a:ea typeface="Fira Code" pitchFamily="34" charset="-122"/>
                <a:cs typeface="Fira Code" pitchFamily="34" charset="-120"/>
              </a:rPr>
              <a:t>&lt;/&gt;</a:t>
            </a:r>
            <a:endParaRPr lang="en-US" sz="1050" dirty="0"/>
          </a:p>
        </p:txBody>
      </p:sp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2000" y="477917"/>
            <a:ext cx="8229600" cy="366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4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 ko ir programma?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65860" y="1546575"/>
            <a:ext cx="8229600" cy="20571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18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Šī programma ir C++ valodā rakstīta tests par vektoriem. Tā ir paredzēta, lai pārbaudītu lietotāja zināšanas par vektoriem C++ valodā. Šajā programmā ir definēti vairāki jautājumi un to atbildes varianti. Lietotājam tiek uzdots atbildēt uz katru jautājumu, izvēloties pareizās atbildes variantus.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76868" y="478215"/>
            <a:ext cx="9525" cy="4189842"/>
          </a:xfrm>
          <a:prstGeom prst="roundRect">
            <a:avLst>
              <a:gd name="adj" fmla="val -9600000"/>
            </a:avLst>
          </a:prstGeom>
          <a:solidFill>
            <a:srgbClr val="9B81BC">
              <a:alpha val="30000"/>
            </a:srgbClr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2000" y="477917"/>
            <a:ext cx="8229600" cy="366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šķēršļi, kas radušies izstrādes laikā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665860" y="2056118"/>
            <a:ext cx="82296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050"/>
              </a:lnSpc>
            </a:pPr>
            <a:r>
              <a:rPr lang="en-US" sz="23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atrast kvalitatīvu informāciju</a:t>
            </a:r>
            <a:endParaRPr lang="en-US" sz="1200" dirty="0"/>
          </a:p>
          <a:p>
            <a:pPr algn="ctr">
              <a:lnSpc>
                <a:spcPts val="4050"/>
              </a:lnSpc>
            </a:pPr>
            <a:r>
              <a:rPr lang="en-US" sz="23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Izvēlieties no visas informācijas pareizo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476868" y="478215"/>
            <a:ext cx="9525" cy="4189842"/>
          </a:xfrm>
          <a:prstGeom prst="roundRect">
            <a:avLst>
              <a:gd name="adj" fmla="val -9600000"/>
            </a:avLst>
          </a:prstGeom>
          <a:solidFill>
            <a:srgbClr val="9B81BC">
              <a:alpha val="30000"/>
            </a:srgbClr>
          </a:solidFill>
          <a:ln/>
        </p:spPr>
      </p:sp>
      <p:pic>
        <p:nvPicPr>
          <p:cNvPr id="6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440" y="2078988"/>
            <a:ext cx="82296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patērēto laiku - 2,5 dienas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99" y="476250"/>
            <a:ext cx="8229600" cy="213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spc="240" kern="0" dirty="0">
                <a:solidFill>
                  <a:srgbClr val="A2C799"/>
                </a:solidFill>
                <a:latin typeface="Fira Code" pitchFamily="34" charset="0"/>
                <a:ea typeface="Fira Code" pitchFamily="34" charset="-122"/>
                <a:cs typeface="Fira Code" pitchFamily="34" charset="-120"/>
              </a:rPr>
              <a:t>&lt;/&gt;</a:t>
            </a:r>
            <a:endParaRPr lang="en-US" sz="105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66" y="2078988"/>
            <a:ext cx="82296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koda rindu skaits - 141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99" y="476250"/>
            <a:ext cx="8229600" cy="213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spc="240" kern="0" dirty="0">
                <a:solidFill>
                  <a:srgbClr val="A2C799"/>
                </a:solidFill>
                <a:latin typeface="Fira Code" pitchFamily="34" charset="0"/>
                <a:ea typeface="Fira Code" pitchFamily="34" charset="-122"/>
                <a:cs typeface="Fira Code" pitchFamily="34" charset="-120"/>
              </a:rPr>
              <a:t>&lt;/&gt;</a:t>
            </a:r>
            <a:endParaRPr lang="en-US" sz="105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403" y="2078988"/>
            <a:ext cx="82296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Diagrammas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476399" y="476250"/>
            <a:ext cx="8229600" cy="213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spc="240" kern="0" dirty="0">
                <a:solidFill>
                  <a:srgbClr val="A2C799"/>
                </a:solidFill>
                <a:latin typeface="Fira Code" pitchFamily="34" charset="0"/>
                <a:ea typeface="Fira Code" pitchFamily="34" charset="-122"/>
                <a:cs typeface="Fira Code" pitchFamily="34" charset="-120"/>
              </a:rPr>
              <a:t>&lt;/&gt;</a:t>
            </a:r>
            <a:endParaRPr lang="en-US" sz="105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-1046"/>
            <a:ext cx="4572000" cy="5145700"/>
          </a:xfrm>
          <a:prstGeom prst="roundRect">
            <a:avLst>
              <a:gd name="adj" fmla="val -20000"/>
            </a:avLst>
          </a:prstGeom>
          <a:solidFill>
            <a:srgbClr val="9B81BC">
              <a:alpha val="10000"/>
            </a:srgbClr>
          </a:solidFill>
          <a:ln/>
        </p:spPr>
        <p:txBody>
          <a:bodyPr wrap="square" lIns="254000" tIns="607478" rIns="254000" bIns="607478" rtlCol="0" anchor="ctr"/>
          <a:lstStyle/>
          <a:p>
            <a:pPr algn="ctr">
              <a:lnSpc>
                <a:spcPts val="2160"/>
              </a:lnSpc>
            </a:pP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5048250" y="478123"/>
            <a:ext cx="3657600" cy="3352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400"/>
              </a:lnSpc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TestGame klases objekts pārstāv testa spēli un satur privātus atribūtus:</a:t>
            </a:r>
            <a:endParaRPr lang="en-US" sz="1200" dirty="0"/>
          </a:p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questions (virkņu vektors) - jautājumu saraksts.</a:t>
            </a:r>
            <a:endParaRPr lang="en-US" sz="1200" dirty="0"/>
          </a:p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answerChoices (virkņu vektoru vektors) - katra jautājuma atbilžu variantu saraksts.</a:t>
            </a:r>
            <a:endParaRPr lang="en-US" sz="1200" dirty="0"/>
          </a:p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correctAnswers (veselu skaitļu vektoru vektors) - katra jautājuma pareizo atbilžu saraksts.</a:t>
            </a:r>
            <a:endParaRPr lang="en-US" sz="1200" dirty="0"/>
          </a:p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score (vesels skaitlis) - spēlētāja pašreizējais rezultāts.</a:t>
            </a:r>
            <a:endParaRPr lang="en-US" sz="1200" dirty="0"/>
          </a:p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userAnswers (veselu skaitļu vektoru vektors) - spēlētāja izvēlēto atbilžu saraksts.</a:t>
            </a:r>
            <a:endParaRPr lang="en-US" sz="1200" dirty="0"/>
          </a:p>
        </p:txBody>
      </p:sp>
      <p:pic>
        <p:nvPicPr>
          <p:cNvPr id="5" name="Image 0" descr="https://pitch-assets-ccb95893-de3f-4266-973c-20049231b248.s3.eu-west-1.amazonaws.com/272757b1-a441-4cba-83f9-cd962a53c9aa?pitch-bytes=1557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4969" y="1023893"/>
            <a:ext cx="3628592" cy="31023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0704" y="197443"/>
            <a:ext cx="18288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Class</a:t>
            </a:r>
            <a:endParaRPr lang="en-US" sz="4500" dirty="0"/>
          </a:p>
        </p:txBody>
      </p:sp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0074" y="1610704"/>
            <a:ext cx="8229600" cy="1920031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TestGame klasei ir šādas metodes:</a:t>
            </a:r>
            <a:endParaRPr lang="en-US" sz="120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main() - galvenā funkcija, kas sāk spēli.</a:t>
            </a:r>
            <a:endParaRPr lang="en-US" sz="120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displayQuestions() - metode jautājumu un atbilžu variantu parādīšanai.</a:t>
            </a:r>
            <a:endParaRPr lang="en-US" sz="120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getUserAnswers() - metode atbilžu iegūšanai no lietotāja.</a:t>
            </a:r>
            <a:endParaRPr lang="en-US" sz="120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calculateScore() - metode pašreizējā spēlētāja rezultāta aprēķināšanai, pamatojoties uz izvēlētajām atbildēm.</a:t>
            </a:r>
            <a:endParaRPr lang="en-US" sz="120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displayResult() - metode spēles rezultātu parādīšanai.</a:t>
            </a:r>
            <a:endParaRPr lang="en-US" sz="1200" dirty="0"/>
          </a:p>
          <a:p>
            <a:pPr algn="l" marL="190500" indent="-190500">
              <a:lnSpc>
                <a:spcPts val="2160"/>
              </a:lnSpc>
              <a:buSzPct val="100000"/>
              <a:buChar char="•"/>
            </a:pPr>
            <a:r>
              <a:rPr lang="en-US" sz="1200" b="0" spc="12" kern="0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displayIncorrectAnswers() - metode nepareizu spēlētāju atbilžu parādīšanai.</a:t>
            </a:r>
            <a:endParaRPr lang="en-US" sz="1200" dirty="0"/>
          </a:p>
        </p:txBody>
      </p:sp>
      <p:pic>
        <p:nvPicPr>
          <p:cNvPr id="4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E2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90384" y="476250"/>
            <a:ext cx="27432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sz="4500" b="1" dirty="0">
                <a:solidFill>
                  <a:srgbClr val="FFFFF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Activity</a:t>
            </a:r>
            <a:endParaRPr lang="en-US" sz="4500" dirty="0"/>
          </a:p>
        </p:txBody>
      </p:sp>
      <p:pic>
        <p:nvPicPr>
          <p:cNvPr id="4" name="Image 0" descr="https://pitch-assets-ccb95893-de3f-4266-973c-20049231b248.s3.eu-west-1.amazonaws.com/0ab5c319-f8d3-4a59-8bc2-77b3f054e974?pitch-bytes=34653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957552" y="1369998"/>
            <a:ext cx="5232068" cy="3294265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par C++</dc:title>
  <dc:subject>PptxGenJS Presentation</dc:subject>
  <dc:creator>Pitch Software GmbH</dc:creator>
  <cp:lastModifiedBy>Pitch Software GmbH</cp:lastModifiedBy>
  <cp:revision>1</cp:revision>
  <dcterms:created xsi:type="dcterms:W3CDTF">2023-06-12T14:18:19Z</dcterms:created>
  <dcterms:modified xsi:type="dcterms:W3CDTF">2023-06-12T14:18:19Z</dcterms:modified>
</cp:coreProperties>
</file>