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61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3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0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5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2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0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0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0375" y="2455563"/>
            <a:ext cx="10651993" cy="1542014"/>
          </a:xfrm>
        </p:spPr>
        <p:txBody>
          <a:bodyPr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br>
              <a:rPr lang="ru-RU" sz="1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</a:t>
            </a:r>
            <a:br>
              <a:rPr lang="ru-RU" sz="1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«Внедрение «1С Библиотека Подключаемого Оборудования» в нетиповую конфигураци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ю на платформе «1С: Предприятие»</a:t>
            </a:r>
            <a:r>
              <a:rPr lang="ru-RU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7975" y="4334539"/>
            <a:ext cx="6400800" cy="1947333"/>
          </a:xfrm>
        </p:spPr>
        <p:txBody>
          <a:bodyPr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Выполнила студент группы 4-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ИС: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Майдиков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Денис Игоревич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ru-RU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ВКР: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Агеенкова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Татьяна Владимировна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ru-RU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ru-RU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ru-RU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AutoShape 2" descr="https://skr.sh/i/240422/ZhxhlyKQ.jpg?download=1&amp;name=%D0%A1%D0%BA%D1%80%D0%B8%D0%BD%D1%88%D0%BE%D1%82%2024-04-2022%2014:23:0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16614" y="160338"/>
            <a:ext cx="8296117" cy="1878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Департамент образования и науки Костромской области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ОБЛАСТНОЕ ГОСУДАРСТВЕННОЕ БЮДЖЕТНОЕ </a:t>
            </a:r>
            <a:endParaRPr lang="ru-RU" sz="1400" b="0" i="0" u="none" strike="noStrike" cap="none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ПРОФЕССИОНАЛЬНОЕ ОБРАЗОВАТЕЛЬНОЕ УЧРЕЖДЕНИЕ</a:t>
            </a:r>
            <a:endParaRPr lang="ru-RU" sz="1400" b="0" i="0" u="none" strike="noStrike" cap="none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«КОСТРОМСКОЙ ЭНЕРГЕТИЧЕСКИЙ ТЕХНИКУМ ИМ. Ф.В. ЧИЖОВА»</a:t>
            </a:r>
            <a:endParaRPr lang="ru-RU" sz="1400" b="0" i="0" u="none" strike="noStrike" cap="none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7137" y="6120441"/>
            <a:ext cx="295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2023 год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08CDD1-0E29-D097-2EDA-D3C2A16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9" y="1661361"/>
            <a:ext cx="10455546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9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74085-5E9A-4F27-9C10-64EBB0EE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рабочего места кассира (РМК)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47FFA6-AA1E-460D-9B41-C12881E0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894"/>
            <a:ext cx="3352800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E149F6-27F6-4317-B7DA-68F66A6BDBEF}"/>
              </a:ext>
            </a:extLst>
          </p:cNvPr>
          <p:cNvSpPr txBox="1"/>
          <p:nvPr/>
        </p:nvSpPr>
        <p:spPr>
          <a:xfrm>
            <a:off x="4598894" y="1399894"/>
            <a:ext cx="6418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Рабочее место кассира служит для управления принтером ККТ. В нем, пользователь может открыть смену, закрыть и настроить его (добавить новое оборудование, изменить организацию и </a:t>
            </a:r>
            <a:r>
              <a:rPr lang="ru-RU" sz="3600" dirty="0" err="1"/>
              <a:t>т.д</a:t>
            </a:r>
            <a:r>
              <a:rPr lang="ru-RU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79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153A4-5A5E-4190-A321-0F8C15DD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нового документа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01B2E6-8254-41BE-A195-5A7ACC0A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2" y="1292879"/>
            <a:ext cx="4612341" cy="3128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9FB75B-AF35-4E2F-9454-6ADCD2DC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036" y="3675270"/>
            <a:ext cx="7700682" cy="28176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48C605-ECEC-4193-968A-474AED51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12" y="1485906"/>
            <a:ext cx="6642847" cy="24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8454D-681B-4A44-AA20-A4ACEC6A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БПО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435AB3-E9E0-495D-BAAC-9874883F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67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cap="none" dirty="0"/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48BAA-8D4E-4CAB-9B58-07CF2C225D3B}"/>
              </a:ext>
            </a:extLst>
          </p:cNvPr>
          <p:cNvSpPr txBox="1"/>
          <p:nvPr/>
        </p:nvSpPr>
        <p:spPr>
          <a:xfrm>
            <a:off x="684212" y="1757082"/>
            <a:ext cx="109071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заключение можно отметить, что внедрение "1С: Библиотеки Подключаемого Оборудования" в типовую конфигурацию позволяет значительно расширить возможности программного продукта и повысить эффективность работы пользователей. Использование данной библиотеки дает возможность подключения широкого спектра оборудования различного назначения и автоматизации множества рабочих процессов.</a:t>
            </a:r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300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40934" y="5494789"/>
            <a:ext cx="8750942" cy="1194430"/>
          </a:xfrm>
        </p:spPr>
        <p:txBody>
          <a:bodyPr>
            <a:normAutofit/>
          </a:bodyPr>
          <a:lstStyle/>
          <a:p>
            <a:pPr algn="l"/>
            <a:r>
              <a:rPr lang="ru-RU" sz="6600" b="1" cap="none" dirty="0"/>
              <a:t>Спасибо за внимание!</a:t>
            </a:r>
          </a:p>
        </p:txBody>
      </p:sp>
      <p:sp>
        <p:nvSpPr>
          <p:cNvPr id="4" name="AutoShape 2" descr="https://skr.sh/i/240422/ZhxhlyKQ.jpg?download=1&amp;name=%D0%A1%D0%BA%D1%80%D0%B8%D0%BD%D1%88%D0%BE%D1%82%2024-04-2022%2014:23:0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EA4DC-98F1-A3CB-E7DA-D7D93BC8D572}"/>
              </a:ext>
            </a:extLst>
          </p:cNvPr>
          <p:cNvSpPr txBox="1"/>
          <p:nvPr/>
        </p:nvSpPr>
        <p:spPr>
          <a:xfrm>
            <a:off x="2038524" y="888962"/>
            <a:ext cx="889862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Тема работы: </a:t>
            </a:r>
          </a:p>
          <a:p>
            <a:pPr algn="ctr"/>
            <a: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  <a:t>«Внедрение «1С Библиотека Подключаемого Оборудования» в нетиповую конфигурацию на платформе «1С: Предприятие»»</a:t>
            </a:r>
            <a:endParaRPr lang="ru-RU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68224-7624-B7FE-7626-40462B07490F}"/>
              </a:ext>
            </a:extLst>
          </p:cNvPr>
          <p:cNvSpPr txBox="1"/>
          <p:nvPr/>
        </p:nvSpPr>
        <p:spPr>
          <a:xfrm>
            <a:off x="1804580" y="4017461"/>
            <a:ext cx="6295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4-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ИС:</a:t>
            </a:r>
            <a:endParaRPr lang="ru-RU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Майдиков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Денис Игоревич</a:t>
            </a:r>
            <a:endParaRPr lang="ru-RU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E-mail: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vcstandart_denis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_maidikov@yandex.ru</a:t>
            </a:r>
            <a:endParaRPr lang="ru-RU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Телефон: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+79103710480</a:t>
            </a:r>
            <a:endParaRPr lang="ru-RU" dirty="0"/>
          </a:p>
          <a:p>
            <a:pPr lvl="0" algn="just"/>
            <a:r>
              <a:rPr lang="ru-RU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Telegram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t.me/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pozyagoy</a:t>
            </a:r>
            <a:endParaRPr lang="ru-RU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462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Актуальность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474875"/>
            <a:ext cx="10823576" cy="41476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Внедрение данной библиотеки позволяет автоматизировать процессы сбора и анализа данных, повысить точность и скорость обработки информации, сократить время на выполнение рутинных операций. Кроме того, использование "1С Библиотеки Подключаемого Оборудования" позволяет значительно улучшить управление складскими запасами, продажами и закупками.</a:t>
            </a:r>
          </a:p>
          <a:p>
            <a:pPr marL="0" indent="0" algn="just">
              <a:buClr>
                <a:srgbClr val="FFC000"/>
              </a:buClr>
              <a:buNone/>
            </a:pPr>
            <a:endParaRPr lang="ru-RU" dirty="0">
              <a:solidFill>
                <a:srgbClr val="36363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</p:spTree>
    <p:extLst>
      <p:ext uri="{BB962C8B-B14F-4D97-AF65-F5344CB8AC3E}">
        <p14:creationId xmlns:p14="http://schemas.microsoft.com/office/powerpoint/2010/main" val="183027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B4A447-13C7-44A3-BDBF-E16DB73F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Изучение и разработка методик внедрения подключаемого оборудования на основе платформы «1С: Предприятие» с использованием программного продукта "1С Библиотека Подключаемого Оборудования" для нетиповых конфигураций.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AC1802D-4FC1-4D55-B7EF-82267BF6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243240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EE79-9E06-4E9F-BDA0-78A8CA66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8950F-CBD7-4E61-971C-E41F500B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688"/>
            <a:ext cx="11084859" cy="4286624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Изучение возможностей программного продукта "1С Библиотека Подключаемого Оборудования".</a:t>
            </a:r>
          </a:p>
          <a:p>
            <a:pPr algn="just"/>
            <a:r>
              <a:rPr lang="ru-RU" sz="2000" dirty="0"/>
              <a:t>Изучение структуры и архитектуры нетиповых конфигураций на основе платформы «1С: Предприятие».</a:t>
            </a:r>
          </a:p>
          <a:p>
            <a:pPr algn="just"/>
            <a:r>
              <a:rPr lang="ru-RU" sz="2000" dirty="0"/>
              <a:t>Разработка методик внедрения подключаемого оборудования на базе "1С Библиотека Подключаемого Оборудования" для нетиповых конфигураций.</a:t>
            </a:r>
          </a:p>
          <a:p>
            <a:pPr algn="just"/>
            <a:r>
              <a:rPr lang="ru-RU" sz="2000" dirty="0"/>
              <a:t>Анализ проблем, которые могут возникнуть при внедрении подключаемого оборудования в нетиповые конфигурации на основе платформы «1С: Предприятие».</a:t>
            </a:r>
          </a:p>
          <a:p>
            <a:pPr algn="just"/>
            <a:r>
              <a:rPr lang="ru-RU" sz="2000" dirty="0"/>
              <a:t>Разработка рекомендаций по оптимизации процесса внедрения подключаемого оборудования в нетиповые конфигурации на основе платформы «1С: Предприятие».</a:t>
            </a:r>
          </a:p>
          <a:p>
            <a:pPr algn="just"/>
            <a:r>
              <a:rPr lang="ru-RU" sz="2000" dirty="0"/>
              <a:t>Практическое применение разработанных методик на примере внедрения подключаемого оборудования в одну из нетиповых конфигураций на основе платформы «1С: Предприятие».</a:t>
            </a:r>
          </a:p>
        </p:txBody>
      </p:sp>
    </p:spTree>
    <p:extLst>
      <p:ext uri="{BB962C8B-B14F-4D97-AF65-F5344CB8AC3E}">
        <p14:creationId xmlns:p14="http://schemas.microsoft.com/office/powerpoint/2010/main" val="42423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A01AD-1140-4B40-9FB3-20ED2BBF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Краткие сведения об информационной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E5F83-81C5-4077-A70A-60EDDF19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«Ювелирная торговля» - это решение для автоматизации оперативного и управленческого учета, анализа и планирования операций в розничной торговле ювелирными изделиями, бижутерией, украшениями и сопутствующими им товарами и аксессуарами, как в формате одиночных магазинов, так и розничной торговой сети. </a:t>
            </a:r>
          </a:p>
        </p:txBody>
      </p:sp>
      <p:pic>
        <p:nvPicPr>
          <p:cNvPr id="4" name="Picture 2" descr="Логотип ">
            <a:extLst>
              <a:ext uri="{FF2B5EF4-FFF2-40B4-BE49-F238E27FC236}">
                <a16:creationId xmlns:a16="http://schemas.microsoft.com/office/drawing/2014/main" id="{6BDE3A6C-A138-4179-8B72-18ADCD8B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81" y="3924550"/>
            <a:ext cx="6309490" cy="268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8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E76E8-52A1-438C-B8F5-B97E4A9D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«1С: Библиотека подключаемого оборудования»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55C8E-9D5B-499B-96D5-CFD34823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«1С:Библиотека подключаемого оборудования для мобильных приложений» предоставляет набор механизмов для унифицированной работы с подключаемым оборудованием и технологию разработки прикладных решений на мобильной платформе «1С:Предприятие».</a:t>
            </a:r>
          </a:p>
        </p:txBody>
      </p:sp>
      <p:pic>
        <p:nvPicPr>
          <p:cNvPr id="1030" name="Picture 6" descr="1С:Библиотеки подключаемого оборудования для мобильных приложений - 54-ФЗ -  Бизнес Эксперт - автоматизация производственных предприятий. 1С Бухгалтерия  в Обнинске">
            <a:extLst>
              <a:ext uri="{FF2B5EF4-FFF2-40B4-BE49-F238E27FC236}">
                <a16:creationId xmlns:a16="http://schemas.microsoft.com/office/drawing/2014/main" id="{D3F26DC0-FDB3-4436-8F3D-CE58FF16F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71" y="3429000"/>
            <a:ext cx="3675529" cy="32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CC6BE-3D3C-4CBF-BEFB-5C9EC197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внедрения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A00376-A467-4F5E-8915-E5D4FE32AD26}"/>
              </a:ext>
            </a:extLst>
          </p:cNvPr>
          <p:cNvSpPr/>
          <p:nvPr/>
        </p:nvSpPr>
        <p:spPr>
          <a:xfrm>
            <a:off x="977153" y="1604682"/>
            <a:ext cx="2259106" cy="13255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Анализ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3EE83E-CCED-40AF-B909-FE86C8F7E344}"/>
              </a:ext>
            </a:extLst>
          </p:cNvPr>
          <p:cNvSpPr/>
          <p:nvPr/>
        </p:nvSpPr>
        <p:spPr>
          <a:xfrm>
            <a:off x="3541059" y="2766218"/>
            <a:ext cx="2259106" cy="13255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Разработка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2CB1C2-7C91-4C38-BF77-C35D9781212A}"/>
              </a:ext>
            </a:extLst>
          </p:cNvPr>
          <p:cNvSpPr/>
          <p:nvPr/>
        </p:nvSpPr>
        <p:spPr>
          <a:xfrm>
            <a:off x="6096000" y="4091781"/>
            <a:ext cx="2259106" cy="13255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Тестирование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255168-8271-4851-B0E1-4FCDBDE47CE3}"/>
              </a:ext>
            </a:extLst>
          </p:cNvPr>
          <p:cNvSpPr/>
          <p:nvPr/>
        </p:nvSpPr>
        <p:spPr>
          <a:xfrm>
            <a:off x="8650941" y="5417344"/>
            <a:ext cx="2259106" cy="13255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Интеграция</a:t>
            </a:r>
            <a:endParaRPr lang="ru-RU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48F23338-136E-4864-BE62-04D8C5E3189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36259" y="2267464"/>
            <a:ext cx="304800" cy="1161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421FBFC2-94B5-427A-9D4A-11DC1DA7222F}"/>
              </a:ext>
            </a:extLst>
          </p:cNvPr>
          <p:cNvCxnSpPr>
            <a:cxnSpLocks/>
          </p:cNvCxnSpPr>
          <p:nvPr/>
        </p:nvCxnSpPr>
        <p:spPr>
          <a:xfrm>
            <a:off x="5791200" y="3428999"/>
            <a:ext cx="304800" cy="1161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6E00E840-955D-4D1C-9674-AA57C8321E32}"/>
              </a:ext>
            </a:extLst>
          </p:cNvPr>
          <p:cNvCxnSpPr>
            <a:cxnSpLocks/>
          </p:cNvCxnSpPr>
          <p:nvPr/>
        </p:nvCxnSpPr>
        <p:spPr>
          <a:xfrm>
            <a:off x="8346141" y="4836576"/>
            <a:ext cx="304800" cy="1161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0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515DB-EFDB-4E31-A344-84AB3D4F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Справочник драйверов для ПО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A12BB0-3758-455C-B358-86E5D497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31" y="1452562"/>
            <a:ext cx="4484453" cy="3926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4B81FE-D50B-47B7-BB92-AFD76897F9E7}"/>
              </a:ext>
            </a:extLst>
          </p:cNvPr>
          <p:cNvSpPr txBox="1"/>
          <p:nvPr/>
        </p:nvSpPr>
        <p:spPr>
          <a:xfrm>
            <a:off x="6021612" y="1452562"/>
            <a:ext cx="4912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справочнике содержаться все доступные драйвера оборудования для работы с ними. Пользователь может добавлять сторонние драйвера (другие версии). </a:t>
            </a:r>
          </a:p>
          <a:p>
            <a:r>
              <a:rPr lang="ru-RU" dirty="0"/>
              <a:t>В ходе тестирования, мной был добавлен драйвер эмулятора принтера ККТ и эквайринга. </a:t>
            </a:r>
          </a:p>
        </p:txBody>
      </p:sp>
      <p:pic>
        <p:nvPicPr>
          <p:cNvPr id="1026" name="Picture 2" descr="получен чек">
            <a:extLst>
              <a:ext uri="{FF2B5EF4-FFF2-40B4-BE49-F238E27FC236}">
                <a16:creationId xmlns:a16="http://schemas.microsoft.com/office/drawing/2014/main" id="{7163F405-C54E-46F0-B17C-6F4C7DF5D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99" y="3206888"/>
            <a:ext cx="2305483" cy="353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8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2FB79-3D38-467A-87BC-59E26C7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нового оборудования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DF0BA-2724-4F88-B66D-D4FCF3BA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125"/>
            <a:ext cx="5795682" cy="3432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23DD20-3D7B-40FC-A45D-4CFD26869E78}"/>
              </a:ext>
            </a:extLst>
          </p:cNvPr>
          <p:cNvSpPr txBox="1"/>
          <p:nvPr/>
        </p:nvSpPr>
        <p:spPr>
          <a:xfrm>
            <a:off x="7021605" y="1381125"/>
            <a:ext cx="39444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Данное окно служит для настройки работы с подключаемым оборудованием. В зависимости от типа оборудование, реквизиты формы будут меняться. </a:t>
            </a:r>
          </a:p>
        </p:txBody>
      </p:sp>
    </p:spTree>
    <p:extLst>
      <p:ext uri="{BB962C8B-B14F-4D97-AF65-F5344CB8AC3E}">
        <p14:creationId xmlns:p14="http://schemas.microsoft.com/office/powerpoint/2010/main" val="370646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504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ВЫПУСКНАЯ КВАЛИФИКАЦИОННАЯ РАБОТА на тему: «Внедрение «1С Библиотека Подключаемого Оборудования» в нетиповую конфигурацию на платформе «1С: Предприятие»»</vt:lpstr>
      <vt:lpstr>Актуальность</vt:lpstr>
      <vt:lpstr>Цель</vt:lpstr>
      <vt:lpstr>Задачи</vt:lpstr>
      <vt:lpstr>Краткие сведения об информационной системе</vt:lpstr>
      <vt:lpstr>«1С: Библиотека подключаемого оборудования»</vt:lpstr>
      <vt:lpstr>Этапы внедрения</vt:lpstr>
      <vt:lpstr>Справочник драйверов для ПО</vt:lpstr>
      <vt:lpstr>Подключение нового оборудования</vt:lpstr>
      <vt:lpstr>Разработка рабочего места кассира (РМК)</vt:lpstr>
      <vt:lpstr>Создание нового документа</vt:lpstr>
      <vt:lpstr>Пример работы БПО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Классный руководитель как координатор участия в реализации рабочей программы воспитания представителей учебной группы. Вопросы и проблемы комплектования рабочей документации классного руководителя на основе рабочей программы воспитания</dc:title>
  <dc:creator>Vitali</dc:creator>
  <cp:lastModifiedBy>pozya</cp:lastModifiedBy>
  <cp:revision>78</cp:revision>
  <dcterms:created xsi:type="dcterms:W3CDTF">2022-04-24T11:00:25Z</dcterms:created>
  <dcterms:modified xsi:type="dcterms:W3CDTF">2023-06-22T18:34:39Z</dcterms:modified>
</cp:coreProperties>
</file>