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7" r:id="rId9"/>
    <p:sldId id="266" r:id="rId10"/>
    <p:sldId id="260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0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C3019C-AE54-4584-9397-F1350D624BE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F3A566-F5D1-4B9C-98D9-2BD16222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lir.com/automation/display/?id=417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lugins.netbeans.org/plugin/44510/gradle-support" TargetMode="External"/><Relationship Id="rId3" Type="http://schemas.openxmlformats.org/officeDocument/2006/relationships/hyperlink" Target="https://github.com/openshift-quickstart/r-quickstart" TargetMode="External"/><Relationship Id="rId7" Type="http://schemas.openxmlformats.org/officeDocument/2006/relationships/hyperlink" Target="https://netbeans.org/downloads/8.1/?pagelang" TargetMode="External"/><Relationship Id="rId2" Type="http://schemas.openxmlformats.org/officeDocument/2006/relationships/hyperlink" Target="https://stefanopicozzi.blog/2016/11/17/r-using-rstudio-server-with-openshi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no.phy.queensu.ca/~phil/exiftool/install.html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cran.r-project.org/web/packages/Thermimage/index.html" TargetMode="External"/><Relationship Id="rId10" Type="http://schemas.openxmlformats.org/officeDocument/2006/relationships/hyperlink" Target="https://flir.box.com/shared/static/c2kr3aru63jymmnvgu0lxdn9l708j1k4.zip" TargetMode="External"/><Relationship Id="rId4" Type="http://schemas.openxmlformats.org/officeDocument/2006/relationships/hyperlink" Target="https://github.com/primaryobjects/shiny-ekergy" TargetMode="External"/><Relationship Id="rId9" Type="http://schemas.openxmlformats.org/officeDocument/2006/relationships/hyperlink" Target="https://developer.android.com/studio/releases/sdk-tool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03379"/>
            <a:ext cx="10825018" cy="189967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Early Detection of TM </a:t>
            </a:r>
            <a:r>
              <a:rPr lang="en-US" sz="4800" b="1" dirty="0" smtClean="0"/>
              <a:t>Utilities Failure </a:t>
            </a:r>
            <a:r>
              <a:rPr lang="en-US" sz="4800" b="1" dirty="0"/>
              <a:t>via Thermal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7195"/>
            <a:ext cx="9855200" cy="6758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6501"/>
                </a:solidFill>
              </a:rPr>
              <a:t>FAUZY CHE YAYAH , </a:t>
            </a:r>
            <a:r>
              <a:rPr lang="en-US" b="1" dirty="0">
                <a:solidFill>
                  <a:srgbClr val="FF6501"/>
                </a:solidFill>
              </a:rPr>
              <a:t>Mohd FAIROZ AKASHAH, MAY YEONG HUI </a:t>
            </a:r>
            <a:r>
              <a:rPr lang="en-US" b="1" dirty="0" smtClean="0">
                <a:solidFill>
                  <a:srgbClr val="FF6501"/>
                </a:solidFill>
              </a:rPr>
              <a:t>TZE</a:t>
            </a:r>
            <a:endParaRPr lang="en-US" b="1" dirty="0">
              <a:solidFill>
                <a:srgbClr val="FF6501"/>
              </a:solidFill>
            </a:endParaRPr>
          </a:p>
        </p:txBody>
      </p:sp>
      <p:pic>
        <p:nvPicPr>
          <p:cNvPr id="1026" name="Picture 2" descr="Electrical_Installati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34" y="4001293"/>
            <a:ext cx="2200275" cy="1847851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ical_Installation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78" y="3964107"/>
            <a:ext cx="2480533" cy="1842967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871408" y="5558039"/>
            <a:ext cx="1380653" cy="3742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ITNT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  <p:pic>
        <p:nvPicPr>
          <p:cNvPr id="4" name="Picture 2" descr="The thermal camera integrated into a Cat S60 will pinpoint the temperatures of an ob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81733" y="3999056"/>
            <a:ext cx="2410691" cy="18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 bwMode="gray">
          <a:xfrm>
            <a:off x="881733" y="2503055"/>
            <a:ext cx="9855200" cy="675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TEAM NAME : </a:t>
            </a:r>
            <a:r>
              <a:rPr lang="en-US" sz="4000" b="1" dirty="0" smtClean="0">
                <a:solidFill>
                  <a:srgbClr val="FF6501"/>
                </a:solidFill>
              </a:rPr>
              <a:t>T</a:t>
            </a:r>
            <a:r>
              <a:rPr lang="en-US" b="1" dirty="0" smtClean="0"/>
              <a:t>HER</a:t>
            </a:r>
            <a:r>
              <a:rPr lang="en-US" sz="4000" b="1" dirty="0" smtClean="0">
                <a:solidFill>
                  <a:srgbClr val="FF6501"/>
                </a:solidFill>
              </a:rPr>
              <a:t>M</a:t>
            </a:r>
            <a:r>
              <a:rPr lang="en-US" b="1" dirty="0" smtClean="0"/>
              <a:t>AL</a:t>
            </a:r>
            <a:endParaRPr lang="en-US" b="1" dirty="0"/>
          </a:p>
        </p:txBody>
      </p:sp>
      <p:pic>
        <p:nvPicPr>
          <p:cNvPr id="5" name="Picture 2" descr="Image result for hacka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792" y="5475081"/>
            <a:ext cx="2336244" cy="9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S60 Model </a:t>
            </a:r>
          </a:p>
          <a:p>
            <a:r>
              <a:rPr lang="en-US" dirty="0" smtClean="0"/>
              <a:t>Android 6.0 </a:t>
            </a:r>
            <a:r>
              <a:rPr lang="en-US" dirty="0"/>
              <a:t>Marshmallow</a:t>
            </a:r>
            <a:endParaRPr lang="en-US" dirty="0" smtClean="0"/>
          </a:p>
          <a:p>
            <a:r>
              <a:rPr lang="en-US" dirty="0" smtClean="0"/>
              <a:t>FLIR Thermal Camera</a:t>
            </a:r>
          </a:p>
          <a:p>
            <a:r>
              <a:rPr lang="en-US" dirty="0"/>
              <a:t>IP68 </a:t>
            </a:r>
            <a:r>
              <a:rPr lang="en-US" dirty="0" smtClean="0"/>
              <a:t>Certified</a:t>
            </a:r>
          </a:p>
          <a:p>
            <a:r>
              <a:rPr lang="en-US" dirty="0"/>
              <a:t>Category 4 vibration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  <p:pic>
        <p:nvPicPr>
          <p:cNvPr id="2050" name="Picture 2" descr="Image result for cat s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72" y="2454511"/>
            <a:ext cx="5710172" cy="42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3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  <p:pic>
        <p:nvPicPr>
          <p:cNvPr id="7" name="Picture 6" descr="http://suburbanresearch.com/wp-content/uploads/2013/01/thank-you-bann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079"/>
            <a:ext cx="12332043" cy="502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gray">
          <a:xfrm>
            <a:off x="615591" y="4825378"/>
            <a:ext cx="10825018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http://www.flir.com/automation/display/?id=41743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Electric power utilities are faced with an </a:t>
            </a:r>
            <a:r>
              <a:rPr lang="en-US" u="sng" dirty="0"/>
              <a:t>aging infrastructure</a:t>
            </a:r>
            <a:r>
              <a:rPr lang="en-US" dirty="0"/>
              <a:t>, increasing risk of blackouts and brownouts.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brownout is a drop in voltage in an electrical power supply, so named because it typically causes lights to dim. Utilities also face costly unplanned maintenance and rising </a:t>
            </a:r>
            <a:r>
              <a:rPr lang="en-US" dirty="0" smtClean="0"/>
              <a:t>costs</a:t>
            </a:r>
          </a:p>
          <a:p>
            <a:pPr algn="just"/>
            <a:r>
              <a:rPr lang="en-US" dirty="0"/>
              <a:t>Utilities are looking for ways to address these issues in order to improve the reliability of electric power delivery while at the same time reducing costs.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using </a:t>
            </a:r>
            <a:r>
              <a:rPr lang="en-US" dirty="0" smtClean="0"/>
              <a:t>thermal </a:t>
            </a:r>
            <a:r>
              <a:rPr lang="en-US" dirty="0"/>
              <a:t>imaging cameras and automation software, </a:t>
            </a:r>
            <a:r>
              <a:rPr lang="en-US" dirty="0" smtClean="0"/>
              <a:t>future </a:t>
            </a:r>
            <a:r>
              <a:rPr lang="en-US" dirty="0"/>
              <a:t>equipment failures </a:t>
            </a:r>
            <a:r>
              <a:rPr lang="en-US" dirty="0" smtClean="0"/>
              <a:t>can </a:t>
            </a:r>
            <a:r>
              <a:rPr lang="en-US" dirty="0"/>
              <a:t>be detected anytime, day or night, at a remote monitoring location.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net effect is increased </a:t>
            </a:r>
            <a:r>
              <a:rPr lang="en-US" u="sng" dirty="0"/>
              <a:t>reliability</a:t>
            </a:r>
            <a:r>
              <a:rPr lang="en-US" dirty="0"/>
              <a:t> and </a:t>
            </a:r>
            <a:r>
              <a:rPr lang="en-US" u="sng" dirty="0"/>
              <a:t>reduced cost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Development of a mobile application to capture thermal images.</a:t>
            </a:r>
          </a:p>
          <a:p>
            <a:pPr algn="just"/>
            <a:r>
              <a:rPr lang="en-US" dirty="0"/>
              <a:t>Taking images from various TM Utilities ( MSAN, DSLAM, CABINETS, etc. )  </a:t>
            </a:r>
          </a:p>
          <a:p>
            <a:pPr algn="just"/>
            <a:r>
              <a:rPr lang="en-US" dirty="0"/>
              <a:t>Obtaining GPS location of the selected equipment.</a:t>
            </a:r>
          </a:p>
          <a:p>
            <a:pPr algn="just"/>
            <a:r>
              <a:rPr lang="en-US" dirty="0"/>
              <a:t>Thermal image processing extraction using standard FLIR images via </a:t>
            </a:r>
            <a:r>
              <a:rPr lang="en-US" dirty="0" err="1"/>
              <a:t>Exif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Quantitative way detection of the outlier of thermal images.</a:t>
            </a:r>
          </a:p>
          <a:p>
            <a:pPr algn="just"/>
            <a:r>
              <a:rPr lang="en-US" dirty="0"/>
              <a:t>Clustering the temperature matrix and getting the temperature reading (min, max, average).</a:t>
            </a:r>
          </a:p>
          <a:p>
            <a:pPr algn="just"/>
            <a:r>
              <a:rPr lang="en-US" dirty="0"/>
              <a:t>Thermal image gallery display via </a:t>
            </a:r>
            <a:r>
              <a:rPr lang="en-US" dirty="0" err="1"/>
              <a:t>OpenShift</a:t>
            </a:r>
            <a:r>
              <a:rPr lang="en-US" dirty="0"/>
              <a:t> (PHP Application Hosting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API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6595"/>
            <a:ext cx="8825659" cy="371320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OpenShift</a:t>
            </a:r>
            <a:r>
              <a:rPr lang="en-US" dirty="0" smtClean="0"/>
              <a:t> with R , </a:t>
            </a:r>
            <a:r>
              <a:rPr lang="en-US" dirty="0" err="1" smtClean="0"/>
              <a:t>Rstudio</a:t>
            </a:r>
            <a:r>
              <a:rPr lang="en-US" dirty="0" smtClean="0"/>
              <a:t> Shiny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://stefanopicozzi.blog/2016/11/17/r-using-rstudio-server-with-openshift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+mj-lt"/>
              <a:buAutoNum type="alphaLcParenR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github.com/openshift-quickstart/r-quickstart</a:t>
            </a:r>
            <a:endParaRPr lang="en-US" dirty="0" smtClean="0"/>
          </a:p>
          <a:p>
            <a:pPr lvl="1">
              <a:buFont typeface="+mj-lt"/>
              <a:buAutoNum type="alphaLcParenR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github.com/primaryobjects/shiny-ekergy</a:t>
            </a:r>
            <a:endParaRPr lang="en-US" dirty="0" smtClean="0"/>
          </a:p>
          <a:p>
            <a:r>
              <a:rPr lang="en-US" dirty="0" err="1" smtClean="0"/>
              <a:t>OpenShift</a:t>
            </a:r>
            <a:r>
              <a:rPr lang="en-US" dirty="0" smtClean="0"/>
              <a:t> PHP Application Hosting &amp; MySQL Server</a:t>
            </a:r>
          </a:p>
          <a:p>
            <a:r>
              <a:rPr lang="en-US" dirty="0" err="1" smtClean="0"/>
              <a:t>ThermImage</a:t>
            </a:r>
            <a:r>
              <a:rPr lang="en-US" dirty="0" smtClean="0"/>
              <a:t> </a:t>
            </a:r>
            <a:r>
              <a:rPr lang="en-US" dirty="0"/>
              <a:t>R package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cran.r-project.org/web/packages/Thermimage/index.html</a:t>
            </a:r>
            <a:endParaRPr lang="en-US" dirty="0" smtClean="0"/>
          </a:p>
          <a:p>
            <a:r>
              <a:rPr lang="en-US" dirty="0" err="1" smtClean="0"/>
              <a:t>ExifTools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http://www.sno.phy.queensu.ca/~</a:t>
            </a:r>
            <a:r>
              <a:rPr lang="en-US" dirty="0" smtClean="0">
                <a:hlinkClick r:id="rId6"/>
              </a:rPr>
              <a:t>phil/exiftool/install.html</a:t>
            </a:r>
            <a:endParaRPr lang="en-US" dirty="0" smtClean="0"/>
          </a:p>
          <a:p>
            <a:r>
              <a:rPr lang="en-US" dirty="0" err="1" smtClean="0"/>
              <a:t>Netbeans</a:t>
            </a:r>
            <a:r>
              <a:rPr lang="en-US" dirty="0" smtClean="0"/>
              <a:t> 8.1 for Mobile Development 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https://netbeans.org/downloads/8.1/?pagelang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/>
              <a:t>Plugins -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plugins.netbeans.org/plugin/44510/gradle-support</a:t>
            </a:r>
            <a:endParaRPr lang="en-US" dirty="0" smtClean="0"/>
          </a:p>
          <a:p>
            <a:r>
              <a:rPr lang="en-US" dirty="0" smtClean="0"/>
              <a:t>Android SDK </a:t>
            </a:r>
            <a:r>
              <a:rPr lang="en-US" dirty="0"/>
              <a:t>25.2.5 -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developer.android.com/studio/releases/sdk-tools.html</a:t>
            </a:r>
            <a:endParaRPr lang="en-US" dirty="0" smtClean="0"/>
          </a:p>
          <a:p>
            <a:r>
              <a:rPr lang="en-US" dirty="0" err="1" smtClean="0"/>
              <a:t>Flir</a:t>
            </a:r>
            <a:r>
              <a:rPr lang="en-US" dirty="0" smtClean="0"/>
              <a:t> </a:t>
            </a:r>
            <a:r>
              <a:rPr lang="en-US" dirty="0"/>
              <a:t>SDK -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flir.box.com/shared/static/c2kr3aru63jymmnvgu0lxdn9l708j1k4.zip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735" y="21613"/>
            <a:ext cx="790128" cy="3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Forward looking infrared</a:t>
            </a:r>
            <a:r>
              <a:rPr lang="en-US" dirty="0"/>
              <a:t> (</a:t>
            </a:r>
            <a:r>
              <a:rPr lang="en-US" b="1" dirty="0"/>
              <a:t>FLIR</a:t>
            </a:r>
            <a:r>
              <a:rPr lang="en-US" dirty="0"/>
              <a:t>)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1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78" y="2407005"/>
            <a:ext cx="5477409" cy="38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25914"/>
            <a:ext cx="5562076" cy="38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3949" y="3168203"/>
            <a:ext cx="2498502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992451" y="3631842"/>
            <a:ext cx="1880315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72766" y="2907852"/>
            <a:ext cx="2794716" cy="140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thermal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Hot</a:t>
            </a:r>
          </a:p>
          <a:p>
            <a:r>
              <a:rPr lang="en-US" dirty="0" smtClean="0"/>
              <a:t>Black Hot</a:t>
            </a:r>
          </a:p>
          <a:p>
            <a:r>
              <a:rPr lang="en-US" dirty="0" smtClean="0"/>
              <a:t>Rainbow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Arctic</a:t>
            </a:r>
          </a:p>
          <a:p>
            <a:r>
              <a:rPr lang="en-US" dirty="0" smtClean="0"/>
              <a:t>Larva</a:t>
            </a:r>
          </a:p>
          <a:p>
            <a:r>
              <a:rPr lang="en-US" dirty="0" smtClean="0"/>
              <a:t>Coldest</a:t>
            </a:r>
          </a:p>
          <a:p>
            <a:r>
              <a:rPr lang="en-US" dirty="0" smtClean="0"/>
              <a:t>Hottest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2849</TotalTime>
  <Words>339</Words>
  <Application>Microsoft Office PowerPoint</Application>
  <PresentationFormat>Widescreen</PresentationFormat>
  <Paragraphs>54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Early Detection of TM Utilities Failure via Thermal Imaging</vt:lpstr>
      <vt:lpstr>Problem Statement</vt:lpstr>
      <vt:lpstr>Proposed Solution</vt:lpstr>
      <vt:lpstr>Required API &amp; Software</vt:lpstr>
      <vt:lpstr>PowerPoint Presentation</vt:lpstr>
      <vt:lpstr>PowerPoint Presentation</vt:lpstr>
      <vt:lpstr>PowerPoint Presentation</vt:lpstr>
      <vt:lpstr>System Architecture</vt:lpstr>
      <vt:lpstr>Type of thermal images</vt:lpstr>
      <vt:lpstr>Hardware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Vanguard</dc:creator>
  <cp:lastModifiedBy>vanguard</cp:lastModifiedBy>
  <cp:revision>143</cp:revision>
  <cp:lastPrinted>2017-05-19T00:06:50Z</cp:lastPrinted>
  <dcterms:created xsi:type="dcterms:W3CDTF">2017-04-07T12:54:25Z</dcterms:created>
  <dcterms:modified xsi:type="dcterms:W3CDTF">2017-06-26T15:50:35Z</dcterms:modified>
</cp:coreProperties>
</file>