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59" r:id="rId6"/>
    <p:sldId id="257" r:id="rId7"/>
    <p:sldId id="258" r:id="rId8"/>
    <p:sldId id="264" r:id="rId9"/>
    <p:sldId id="263" r:id="rId10"/>
    <p:sldId id="265" r:id="rId11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senza titolo" id="{B8A43698-FB16-41B6-885A-B32CF6CB642F}">
          <p14:sldIdLst>
            <p14:sldId id="256"/>
            <p14:sldId id="260"/>
            <p14:sldId id="261"/>
            <p14:sldId id="262"/>
            <p14:sldId id="259"/>
            <p14:sldId id="257"/>
            <p14:sldId id="258"/>
            <p14:sldId id="264"/>
            <p14:sldId id="263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42D5-8F35-4491-9E77-BB6816B0B0DA}" type="datetimeFigureOut">
              <a:rPr lang="it-IT" smtClean="0"/>
              <a:t>21/06/2012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97AC-439E-4EDE-93A5-4D72DBE3179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42D5-8F35-4491-9E77-BB6816B0B0DA}" type="datetimeFigureOut">
              <a:rPr lang="it-IT" smtClean="0"/>
              <a:t>21/06/2012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97AC-439E-4EDE-93A5-4D72DBE3179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42D5-8F35-4491-9E77-BB6816B0B0DA}" type="datetimeFigureOut">
              <a:rPr lang="it-IT" smtClean="0"/>
              <a:t>21/06/2012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97AC-439E-4EDE-93A5-4D72DBE3179C}" type="slidenum">
              <a:rPr lang="it-IT" smtClean="0"/>
              <a:t>‹N›</a:t>
            </a:fld>
            <a:endParaRPr lang="it-IT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42D5-8F35-4491-9E77-BB6816B0B0DA}" type="datetimeFigureOut">
              <a:rPr lang="it-IT" smtClean="0"/>
              <a:t>21/06/2012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97AC-439E-4EDE-93A5-4D72DBE3179C}" type="slidenum">
              <a:rPr lang="it-IT" smtClean="0"/>
              <a:t>‹N›</a:t>
            </a:fld>
            <a:endParaRPr lang="it-IT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42D5-8F35-4491-9E77-BB6816B0B0DA}" type="datetimeFigureOut">
              <a:rPr lang="it-IT" smtClean="0"/>
              <a:t>21/06/2012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97AC-439E-4EDE-93A5-4D72DBE3179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42D5-8F35-4491-9E77-BB6816B0B0DA}" type="datetimeFigureOut">
              <a:rPr lang="it-IT" smtClean="0"/>
              <a:t>21/06/2012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97AC-439E-4EDE-93A5-4D72DBE3179C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42D5-8F35-4491-9E77-BB6816B0B0DA}" type="datetimeFigureOut">
              <a:rPr lang="it-IT" smtClean="0"/>
              <a:t>21/06/2012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97AC-439E-4EDE-93A5-4D72DBE3179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42D5-8F35-4491-9E77-BB6816B0B0DA}" type="datetimeFigureOut">
              <a:rPr lang="it-IT" smtClean="0"/>
              <a:t>21/06/2012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97AC-439E-4EDE-93A5-4D72DBE3179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42D5-8F35-4491-9E77-BB6816B0B0DA}" type="datetimeFigureOut">
              <a:rPr lang="it-IT" smtClean="0"/>
              <a:t>21/06/2012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97AC-439E-4EDE-93A5-4D72DBE3179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42D5-8F35-4491-9E77-BB6816B0B0DA}" type="datetimeFigureOut">
              <a:rPr lang="it-IT" smtClean="0"/>
              <a:t>21/06/2012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97AC-439E-4EDE-93A5-4D72DBE3179C}" type="slidenum">
              <a:rPr lang="it-IT" smtClean="0"/>
              <a:t>‹N›</a:t>
            </a:fld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42D5-8F35-4491-9E77-BB6816B0B0DA}" type="datetimeFigureOut">
              <a:rPr lang="it-IT" smtClean="0"/>
              <a:t>21/06/2012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97AC-439E-4EDE-93A5-4D72DBE3179C}" type="slidenum">
              <a:rPr lang="it-IT" smtClean="0"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1C142D5-8F35-4491-9E77-BB6816B0B0DA}" type="datetimeFigureOut">
              <a:rPr lang="it-IT" smtClean="0"/>
              <a:t>21/06/2012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98B97AC-439E-4EDE-93A5-4D72DBE3179C}" type="slidenum">
              <a:rPr lang="it-IT" smtClean="0"/>
              <a:t>‹N›</a:t>
            </a:fld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1196752"/>
            <a:ext cx="7772400" cy="2183556"/>
          </a:xfrm>
        </p:spPr>
        <p:txBody>
          <a:bodyPr>
            <a:normAutofit/>
          </a:bodyPr>
          <a:lstStyle/>
          <a:p>
            <a:r>
              <a:rPr lang="it-IT" dirty="0" smtClean="0"/>
              <a:t>Three </a:t>
            </a:r>
            <a:r>
              <a:rPr lang="it-IT" dirty="0" err="1" smtClean="0"/>
              <a:t>scenarios</a:t>
            </a:r>
            <a:r>
              <a:rPr lang="it-IT" dirty="0" smtClean="0"/>
              <a:t> </a:t>
            </a:r>
            <a:r>
              <a:rPr lang="it-IT" dirty="0" err="1" smtClean="0"/>
              <a:t>proposed</a:t>
            </a:r>
            <a:r>
              <a:rPr lang="it-IT" dirty="0" smtClean="0"/>
              <a:t> to NURC </a:t>
            </a:r>
            <a:r>
              <a:rPr lang="it-IT" dirty="0"/>
              <a:t>for joint </a:t>
            </a:r>
            <a:r>
              <a:rPr lang="it-IT" dirty="0" err="1"/>
              <a:t>experiments</a:t>
            </a:r>
            <a:r>
              <a:rPr lang="it-IT" dirty="0"/>
              <a:t> </a:t>
            </a:r>
            <a:r>
              <a:rPr lang="it-IT" dirty="0" smtClean="0"/>
              <a:t>in La Spezia in 2012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Folklore: </a:t>
            </a:r>
            <a:br>
              <a:rPr lang="it-IT" dirty="0" smtClean="0"/>
            </a:br>
            <a:r>
              <a:rPr lang="it-IT" dirty="0" smtClean="0"/>
              <a:t>no </a:t>
            </a:r>
            <a:r>
              <a:rPr lang="it-IT" dirty="0" err="1" smtClean="0"/>
              <a:t>answer</a:t>
            </a:r>
            <a:r>
              <a:rPr lang="it-IT" dirty="0" smtClean="0"/>
              <a:t> </a:t>
            </a:r>
            <a:r>
              <a:rPr lang="it-IT" dirty="0" err="1" smtClean="0"/>
              <a:t>received</a:t>
            </a:r>
            <a:r>
              <a:rPr lang="it-IT" dirty="0" smtClean="0"/>
              <a:t>, </a:t>
            </a:r>
            <a:r>
              <a:rPr lang="it-IT" dirty="0" err="1" smtClean="0"/>
              <a:t>yet</a:t>
            </a:r>
            <a:r>
              <a:rPr lang="it-IT" dirty="0" smtClean="0"/>
              <a:t>, </a:t>
            </a:r>
            <a:r>
              <a:rPr lang="it-IT" dirty="0" err="1" smtClean="0"/>
              <a:t>despite</a:t>
            </a:r>
            <a:r>
              <a:rPr lang="it-IT" dirty="0" smtClean="0"/>
              <a:t> the multiple </a:t>
            </a:r>
            <a:r>
              <a:rPr lang="it-IT" dirty="0" err="1" smtClean="0"/>
              <a:t>pings</a:t>
            </a:r>
            <a:r>
              <a:rPr lang="it-IT" dirty="0" smtClean="0"/>
              <a:t> </a:t>
            </a:r>
            <a:r>
              <a:rPr lang="it-IT" dirty="0" smtClean="0">
                <a:sym typeface="Wingdings" pitchFamily="2" charset="2"/>
              </a:rPr>
              <a:t>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530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Objectives</a:t>
            </a:r>
            <a:endParaRPr lang="it-IT" dirty="0" smtClean="0"/>
          </a:p>
          <a:p>
            <a:pPr lvl="1"/>
            <a:r>
              <a:rPr lang="it-IT" dirty="0" err="1" smtClean="0"/>
              <a:t>Evaluate</a:t>
            </a:r>
            <a:r>
              <a:rPr lang="it-IT" dirty="0" smtClean="0"/>
              <a:t> the performance of UW-Polling in </a:t>
            </a:r>
            <a:r>
              <a:rPr lang="it-IT" dirty="0" err="1" smtClean="0"/>
              <a:t>terms</a:t>
            </a:r>
            <a:r>
              <a:rPr lang="it-IT" dirty="0" smtClean="0"/>
              <a:t> of </a:t>
            </a:r>
            <a:r>
              <a:rPr lang="it-IT" dirty="0" err="1" smtClean="0"/>
              <a:t>packet</a:t>
            </a:r>
            <a:r>
              <a:rPr lang="it-IT" dirty="0" smtClean="0"/>
              <a:t> </a:t>
            </a:r>
            <a:r>
              <a:rPr lang="it-IT" dirty="0" err="1" smtClean="0"/>
              <a:t>error</a:t>
            </a:r>
            <a:r>
              <a:rPr lang="it-IT" dirty="0" smtClean="0"/>
              <a:t> rate</a:t>
            </a:r>
          </a:p>
          <a:p>
            <a:pPr lvl="1"/>
            <a:r>
              <a:rPr lang="it-IT" dirty="0" err="1" smtClean="0"/>
              <a:t>Possibly</a:t>
            </a:r>
            <a:r>
              <a:rPr lang="it-IT" dirty="0" smtClean="0"/>
              <a:t> compare the performance of UW-Polling </a:t>
            </a:r>
            <a:r>
              <a:rPr lang="it-IT" dirty="0" err="1" smtClean="0"/>
              <a:t>against</a:t>
            </a:r>
            <a:r>
              <a:rPr lang="it-IT" dirty="0" smtClean="0"/>
              <a:t> the performance of </a:t>
            </a:r>
            <a:r>
              <a:rPr lang="it-IT" dirty="0" err="1" smtClean="0"/>
              <a:t>other</a:t>
            </a:r>
            <a:r>
              <a:rPr lang="it-IT" dirty="0" smtClean="0"/>
              <a:t> MAC </a:t>
            </a:r>
            <a:r>
              <a:rPr lang="it-IT" dirty="0" err="1" smtClean="0"/>
              <a:t>protocols</a:t>
            </a:r>
            <a:r>
              <a:rPr lang="it-IT" smtClean="0"/>
              <a:t> (e.g., DACAP)</a:t>
            </a:r>
            <a:endParaRPr lang="it-IT" dirty="0" smtClean="0"/>
          </a:p>
          <a:p>
            <a:pPr lvl="1"/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Experiment 3: UW-Polling</a:t>
            </a:r>
          </a:p>
        </p:txBody>
      </p:sp>
    </p:spTree>
    <p:extLst>
      <p:ext uri="{BB962C8B-B14F-4D97-AF65-F5344CB8AC3E}">
        <p14:creationId xmlns:p14="http://schemas.microsoft.com/office/powerpoint/2010/main" val="346341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USR: link </a:t>
            </a:r>
            <a:r>
              <a:rPr lang="it-IT" dirty="0" err="1" smtClean="0"/>
              <a:t>error</a:t>
            </a:r>
            <a:r>
              <a:rPr lang="it-IT" dirty="0" smtClean="0"/>
              <a:t> control </a:t>
            </a:r>
            <a:r>
              <a:rPr lang="it-IT" dirty="0" err="1" smtClean="0"/>
              <a:t>protocol</a:t>
            </a:r>
            <a:r>
              <a:rPr lang="it-IT" dirty="0" smtClean="0"/>
              <a:t> for </a:t>
            </a:r>
            <a:r>
              <a:rPr lang="it-IT" dirty="0" err="1" smtClean="0"/>
              <a:t>underwater</a:t>
            </a:r>
            <a:r>
              <a:rPr lang="it-IT" dirty="0" smtClean="0"/>
              <a:t> networks </a:t>
            </a:r>
            <a:r>
              <a:rPr lang="it-IT" dirty="0" err="1" smtClean="0"/>
              <a:t>based</a:t>
            </a:r>
            <a:r>
              <a:rPr lang="it-IT" dirty="0" smtClean="0"/>
              <a:t> on </a:t>
            </a:r>
            <a:r>
              <a:rPr lang="it-IT" dirty="0" err="1" smtClean="0"/>
              <a:t>selective</a:t>
            </a:r>
            <a:r>
              <a:rPr lang="it-IT" dirty="0" smtClean="0"/>
              <a:t> </a:t>
            </a:r>
            <a:r>
              <a:rPr lang="it-IT" dirty="0" err="1" smtClean="0"/>
              <a:t>repeat</a:t>
            </a:r>
            <a:endParaRPr lang="it-IT" dirty="0" smtClean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Experiment 1: USR and </a:t>
            </a:r>
            <a:r>
              <a:rPr lang="it-IT" dirty="0" err="1" smtClean="0"/>
              <a:t>fixed</a:t>
            </a:r>
            <a:r>
              <a:rPr lang="it-IT" dirty="0" smtClean="0"/>
              <a:t> </a:t>
            </a:r>
            <a:r>
              <a:rPr lang="it-IT" dirty="0" err="1" smtClean="0"/>
              <a:t>routes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6801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Experiment 1: USR and </a:t>
            </a:r>
            <a:r>
              <a:rPr lang="it-IT" dirty="0" err="1" smtClean="0"/>
              <a:t>fixed</a:t>
            </a:r>
            <a:r>
              <a:rPr lang="it-IT" dirty="0" smtClean="0"/>
              <a:t> </a:t>
            </a:r>
            <a:r>
              <a:rPr lang="it-IT" dirty="0" err="1" smtClean="0"/>
              <a:t>routes</a:t>
            </a:r>
            <a:endParaRPr lang="it-IT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41" t="31078" r="35055" b="16006"/>
          <a:stretch/>
        </p:blipFill>
        <p:spPr bwMode="auto">
          <a:xfrm>
            <a:off x="1239968" y="1844824"/>
            <a:ext cx="6572392" cy="5013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122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</a:p>
          <a:p>
            <a:pPr lvl="1"/>
            <a:r>
              <a:rPr lang="en-US" dirty="0" smtClean="0"/>
              <a:t>Measure </a:t>
            </a:r>
            <a:r>
              <a:rPr lang="en-US" dirty="0"/>
              <a:t>the </a:t>
            </a:r>
            <a:r>
              <a:rPr lang="en-US" dirty="0" smtClean="0"/>
              <a:t>throughput, </a:t>
            </a:r>
            <a:r>
              <a:rPr lang="en-US" dirty="0"/>
              <a:t>packet error </a:t>
            </a:r>
            <a:r>
              <a:rPr lang="en-US" dirty="0" smtClean="0"/>
              <a:t>rate and in-order delivery delay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ossibly </a:t>
            </a:r>
            <a:r>
              <a:rPr lang="en-US" dirty="0"/>
              <a:t>compare against a protocol with simpler or no error </a:t>
            </a:r>
            <a:r>
              <a:rPr lang="en-US" dirty="0" smtClean="0"/>
              <a:t>control</a:t>
            </a:r>
            <a:endParaRPr lang="en-US" dirty="0"/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Experiment 1: USR and fixed routes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5854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872067" y="2675467"/>
            <a:ext cx="7660373" cy="3450696"/>
          </a:xfrm>
        </p:spPr>
        <p:txBody>
          <a:bodyPr>
            <a:normAutofit lnSpcReduction="10000"/>
          </a:bodyPr>
          <a:lstStyle/>
          <a:p>
            <a:r>
              <a:rPr lang="it-IT" dirty="0" smtClean="0"/>
              <a:t>UW-DTN</a:t>
            </a:r>
          </a:p>
          <a:p>
            <a:pPr lvl="1"/>
            <a:r>
              <a:rPr lang="it-IT" dirty="0" smtClean="0"/>
              <a:t>A </a:t>
            </a:r>
            <a:r>
              <a:rPr lang="it-IT" dirty="0" err="1" smtClean="0"/>
              <a:t>protocol</a:t>
            </a:r>
            <a:r>
              <a:rPr lang="it-IT" dirty="0" smtClean="0"/>
              <a:t> to </a:t>
            </a:r>
            <a:r>
              <a:rPr lang="en-US" dirty="0"/>
              <a:t>exchange data between mobile assets in a store-and-forward </a:t>
            </a:r>
            <a:r>
              <a:rPr lang="en-US" dirty="0" smtClean="0"/>
              <a:t>fashion</a:t>
            </a:r>
          </a:p>
          <a:p>
            <a:r>
              <a:rPr lang="en-US" dirty="0" smtClean="0"/>
              <a:t>Basics</a:t>
            </a:r>
          </a:p>
          <a:p>
            <a:pPr lvl="1"/>
            <a:r>
              <a:rPr lang="en-US" dirty="0" smtClean="0"/>
              <a:t>4-way handshake to exchange “interests”</a:t>
            </a:r>
          </a:p>
          <a:p>
            <a:pPr lvl="1"/>
            <a:r>
              <a:rPr lang="en-US" dirty="0" smtClean="0"/>
              <a:t>Ensuing packet exchange makes use of the USR protocol</a:t>
            </a:r>
          </a:p>
          <a:p>
            <a:r>
              <a:rPr lang="en-US" dirty="0" smtClean="0"/>
              <a:t>Objective of UW-DTN</a:t>
            </a:r>
          </a:p>
          <a:p>
            <a:pPr lvl="1"/>
            <a:r>
              <a:rPr lang="en-US" dirty="0" smtClean="0"/>
              <a:t>Provide a means for mobiles to forward data to a static sink in a network with erratic connectivity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Experiment 2: UW-DTN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50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Experiment 2: UW-DTN in </a:t>
            </a:r>
            <a:r>
              <a:rPr lang="it-IT" dirty="0" err="1" smtClean="0"/>
              <a:t>operation</a:t>
            </a:r>
            <a:endParaRPr lang="it-IT" dirty="0"/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2" t="25404" r="15369" b="10685"/>
          <a:stretch/>
        </p:blipFill>
        <p:spPr bwMode="auto">
          <a:xfrm>
            <a:off x="683568" y="1556792"/>
            <a:ext cx="7835592" cy="5267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401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Measure</a:t>
            </a:r>
            <a:r>
              <a:rPr lang="it-IT" dirty="0" smtClean="0"/>
              <a:t> </a:t>
            </a:r>
            <a:r>
              <a:rPr lang="it-IT" dirty="0" err="1" smtClean="0"/>
              <a:t>how</a:t>
            </a:r>
            <a:r>
              <a:rPr lang="it-IT" dirty="0" smtClean="0"/>
              <a:t> fast the data </a:t>
            </a:r>
            <a:r>
              <a:rPr lang="it-IT" dirty="0" err="1" smtClean="0"/>
              <a:t>about</a:t>
            </a:r>
            <a:r>
              <a:rPr lang="it-IT" dirty="0" smtClean="0"/>
              <a:t> the mobile </a:t>
            </a:r>
            <a:r>
              <a:rPr lang="it-IT" dirty="0" err="1" smtClean="0"/>
              <a:t>assets</a:t>
            </a:r>
            <a:r>
              <a:rPr lang="it-IT" dirty="0" smtClean="0"/>
              <a:t> </a:t>
            </a:r>
            <a:r>
              <a:rPr lang="it-IT" dirty="0" err="1" smtClean="0"/>
              <a:t>reaches</a:t>
            </a:r>
            <a:r>
              <a:rPr lang="it-IT" dirty="0" smtClean="0"/>
              <a:t> the </a:t>
            </a:r>
            <a:r>
              <a:rPr lang="it-IT" dirty="0" err="1" smtClean="0"/>
              <a:t>sink</a:t>
            </a:r>
            <a:endParaRPr lang="it-IT" dirty="0" smtClean="0"/>
          </a:p>
          <a:p>
            <a:r>
              <a:rPr lang="it-IT" dirty="0" smtClean="0"/>
              <a:t>At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smtClean="0"/>
              <a:t>time, </a:t>
            </a:r>
            <a:r>
              <a:rPr lang="it-IT" dirty="0" err="1"/>
              <a:t>m</a:t>
            </a:r>
            <a:r>
              <a:rPr lang="it-IT" dirty="0" err="1" smtClean="0"/>
              <a:t>easure</a:t>
            </a:r>
            <a:r>
              <a:rPr lang="it-IT" dirty="0" smtClean="0"/>
              <a:t> </a:t>
            </a:r>
            <a:r>
              <a:rPr lang="it-IT" dirty="0" err="1" smtClean="0"/>
              <a:t>old</a:t>
            </a:r>
            <a:r>
              <a:rPr lang="it-IT" dirty="0" smtClean="0"/>
              <a:t> the </a:t>
            </a:r>
            <a:r>
              <a:rPr lang="it-IT" dirty="0" err="1" smtClean="0"/>
              <a:t>sink’s</a:t>
            </a:r>
            <a:r>
              <a:rPr lang="it-IT" dirty="0" smtClean="0"/>
              <a:t> data </a:t>
            </a:r>
            <a:r>
              <a:rPr lang="it-IT" dirty="0" err="1" smtClean="0"/>
              <a:t>about</a:t>
            </a:r>
            <a:r>
              <a:rPr lang="it-IT" dirty="0" smtClean="0"/>
              <a:t> </a:t>
            </a:r>
            <a:r>
              <a:rPr lang="it-IT" dirty="0" err="1" smtClean="0"/>
              <a:t>any</a:t>
            </a:r>
            <a:r>
              <a:rPr lang="it-IT" dirty="0" smtClean="0"/>
              <a:t> </a:t>
            </a:r>
            <a:r>
              <a:rPr lang="it-IT" dirty="0" err="1" smtClean="0"/>
              <a:t>asset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endParaRPr lang="it-IT" dirty="0" smtClean="0"/>
          </a:p>
          <a:p>
            <a:r>
              <a:rPr lang="it-IT" dirty="0" err="1" smtClean="0"/>
              <a:t>Measure</a:t>
            </a:r>
            <a:r>
              <a:rPr lang="it-IT" dirty="0" smtClean="0"/>
              <a:t> the </a:t>
            </a:r>
            <a:r>
              <a:rPr lang="it-IT" dirty="0" err="1" smtClean="0"/>
              <a:t>probability</a:t>
            </a:r>
            <a:r>
              <a:rPr lang="it-IT" dirty="0" smtClean="0"/>
              <a:t> of </a:t>
            </a:r>
            <a:r>
              <a:rPr lang="it-IT" dirty="0" err="1" smtClean="0"/>
              <a:t>losing</a:t>
            </a:r>
            <a:r>
              <a:rPr lang="it-IT" dirty="0" smtClean="0"/>
              <a:t> </a:t>
            </a:r>
            <a:r>
              <a:rPr lang="it-IT" dirty="0" err="1" smtClean="0"/>
              <a:t>packets</a:t>
            </a:r>
            <a:r>
              <a:rPr lang="it-IT" dirty="0" smtClean="0"/>
              <a:t> (delivery </a:t>
            </a:r>
            <a:r>
              <a:rPr lang="it-IT" dirty="0" err="1" smtClean="0"/>
              <a:t>timeout</a:t>
            </a:r>
            <a:r>
              <a:rPr lang="it-IT" dirty="0" smtClean="0"/>
              <a:t>, </a:t>
            </a:r>
            <a:r>
              <a:rPr lang="it-IT" dirty="0" smtClean="0"/>
              <a:t>full </a:t>
            </a:r>
            <a:r>
              <a:rPr lang="it-IT" dirty="0" smtClean="0"/>
              <a:t>buffer </a:t>
            </a:r>
            <a:r>
              <a:rPr lang="it-IT" dirty="0" err="1" smtClean="0"/>
              <a:t>at</a:t>
            </a:r>
            <a:r>
              <a:rPr lang="it-IT" dirty="0" smtClean="0"/>
              <a:t> the </a:t>
            </a:r>
            <a:r>
              <a:rPr lang="it-IT" dirty="0" err="1" smtClean="0"/>
              <a:t>transmitter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Experiment 2: </a:t>
            </a:r>
            <a:r>
              <a:rPr lang="it-IT" dirty="0" err="1" smtClean="0"/>
              <a:t>objectives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52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UW-Polling</a:t>
            </a:r>
          </a:p>
          <a:p>
            <a:pPr lvl="1"/>
            <a:r>
              <a:rPr lang="it-IT" dirty="0" smtClean="0"/>
              <a:t>A </a:t>
            </a:r>
            <a:r>
              <a:rPr lang="it-IT" dirty="0" err="1" smtClean="0"/>
              <a:t>protocol</a:t>
            </a:r>
            <a:r>
              <a:rPr lang="it-IT" dirty="0" smtClean="0"/>
              <a:t> for </a:t>
            </a:r>
            <a:r>
              <a:rPr lang="it-IT" dirty="0" err="1" smtClean="0"/>
              <a:t>allowing</a:t>
            </a:r>
            <a:r>
              <a:rPr lang="it-IT" dirty="0" smtClean="0"/>
              <a:t> an AUV to coordinate a set of </a:t>
            </a:r>
            <a:r>
              <a:rPr lang="it-IT" dirty="0" err="1" smtClean="0"/>
              <a:t>nodes</a:t>
            </a:r>
            <a:r>
              <a:rPr lang="it-IT" dirty="0" smtClean="0"/>
              <a:t> and </a:t>
            </a:r>
            <a:r>
              <a:rPr lang="it-IT" dirty="0" err="1" smtClean="0"/>
              <a:t>retrieve</a:t>
            </a:r>
            <a:r>
              <a:rPr lang="it-IT" dirty="0" smtClean="0"/>
              <a:t> data </a:t>
            </a:r>
            <a:r>
              <a:rPr lang="it-IT" dirty="0" err="1" smtClean="0"/>
              <a:t>using</a:t>
            </a:r>
            <a:r>
              <a:rPr lang="it-IT" dirty="0" smtClean="0"/>
              <a:t> </a:t>
            </a:r>
            <a:r>
              <a:rPr lang="it-IT" dirty="0" err="1" smtClean="0"/>
              <a:t>controlled</a:t>
            </a:r>
            <a:r>
              <a:rPr lang="it-IT" dirty="0" smtClean="0"/>
              <a:t> </a:t>
            </a:r>
            <a:r>
              <a:rPr lang="it-IT" dirty="0" err="1" smtClean="0"/>
              <a:t>access</a:t>
            </a:r>
            <a:endParaRPr lang="it-IT" dirty="0" smtClean="0"/>
          </a:p>
          <a:p>
            <a:pPr lvl="1"/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Experiment 3: UW-Polling</a:t>
            </a:r>
          </a:p>
        </p:txBody>
      </p:sp>
    </p:spTree>
    <p:extLst>
      <p:ext uri="{BB962C8B-B14F-4D97-AF65-F5344CB8AC3E}">
        <p14:creationId xmlns:p14="http://schemas.microsoft.com/office/powerpoint/2010/main" val="390838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Experiment 3: UW-Polling</a:t>
            </a:r>
            <a:endParaRPr lang="it-I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78" t="24375" r="33353" b="21041"/>
          <a:stretch/>
        </p:blipFill>
        <p:spPr bwMode="auto">
          <a:xfrm>
            <a:off x="1403648" y="1783080"/>
            <a:ext cx="6411445" cy="5074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239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nde">
  <a:themeElements>
    <a:clrScheme name="Onde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nde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nde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78</TotalTime>
  <Words>240</Words>
  <Application>Microsoft Office PowerPoint</Application>
  <PresentationFormat>Presentazione su schermo (4:3)</PresentationFormat>
  <Paragraphs>30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1" baseType="lpstr">
      <vt:lpstr>Onde</vt:lpstr>
      <vt:lpstr>Three scenarios proposed to NURC for joint experiments in La Spezia in 2012</vt:lpstr>
      <vt:lpstr>Experiment 1: USR and fixed routes</vt:lpstr>
      <vt:lpstr>Experiment 1: USR and fixed routes</vt:lpstr>
      <vt:lpstr>Experiment 1: USR and fixed routes</vt:lpstr>
      <vt:lpstr>Experiment 2: UW-DTN</vt:lpstr>
      <vt:lpstr>Experiment 2: UW-DTN in operation</vt:lpstr>
      <vt:lpstr>Experiment 2: objectives</vt:lpstr>
      <vt:lpstr>Experiment 3: UW-Polling</vt:lpstr>
      <vt:lpstr>Experiment 3: UW-Polling</vt:lpstr>
      <vt:lpstr>Experiment 3: UW-Polling</vt:lpstr>
    </vt:vector>
  </TitlesOfParts>
  <Company>DEI - Universita' di Padova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Three scenarios proposed to NURC for joint experiments in La Spezia in 2012</dc:title>
  <dc:creator>Paolo Casari</dc:creator>
  <cp:lastModifiedBy>Paolo Casari</cp:lastModifiedBy>
  <cp:revision>8</cp:revision>
  <dcterms:created xsi:type="dcterms:W3CDTF">2012-06-21T12:30:15Z</dcterms:created>
  <dcterms:modified xsi:type="dcterms:W3CDTF">2012-06-21T16:24:15Z</dcterms:modified>
</cp:coreProperties>
</file>