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Maria Ventura" initials="AMV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450D"/>
    <a:srgbClr val="F69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-296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7T11:32:40.353" idx="1">
    <p:pos x="244" y="-692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67FB730-FDAB-4E5D-83C9-CA8CCA590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1D9AF2F8-7228-4429-B91E-CCE830BBF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7E0D00B4-AD8A-4E51-80CD-2BCA9A13D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F476-58E9-41FC-B382-31F99F0886C7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D61B4E5-80B3-4A26-A23A-C4B869CD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B00EC179-20C5-4285-8E63-75DCAC822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82DE-0860-440D-BECE-F06522AE50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757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9FBD6D8-1D7B-4E13-BE46-99D5E179F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11FC687A-10C6-4561-AB6C-6806DE2DE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8654792-87F0-4F8D-A2B9-BC58FC6C3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F476-58E9-41FC-B382-31F99F0886C7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57739EC1-7BA0-49F2-8D5E-114E61C62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7A1D190C-5B91-4AEC-A5D4-18967A7EB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82DE-0860-440D-BECE-F06522AE50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F16AA67A-BBDD-4CB1-86C2-62E31D763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A6531736-56CE-4848-ACF2-9CDBA98FF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27EFE05-48BB-410B-8C0D-580F07626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F476-58E9-41FC-B382-31F99F0886C7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D5EE9820-97EF-4395-BC04-97C5C4E34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62F644B3-F045-4B6D-B3E6-E0782E11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82DE-0860-440D-BECE-F06522AE50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73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1DC982B-1A1F-40AC-8BB3-979C4E5B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9EF1285B-DBDE-4886-ABCD-D9BC33AE8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BA67E69C-0CA4-4DD9-9BD4-9EA77868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F476-58E9-41FC-B382-31F99F0886C7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C08FA71F-A495-4BC5-A47F-E7A9B27B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3082C4F-3778-4214-8F85-6B927451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82DE-0860-440D-BECE-F06522AE50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88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44A5FD6-0ED6-42D3-A001-D00F2DA23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3B318FFC-5C0B-46A0-BF28-7134EBC90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EA58770-D5DC-40E5-A326-C6497CD2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F476-58E9-41FC-B382-31F99F0886C7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BA700CCF-E7F4-4D7A-BEA7-6BDE697D0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17664B29-3B0B-493A-9264-9E08C107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82DE-0860-440D-BECE-F06522AE50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98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4C1D7D70-88A3-4C2B-A57C-7CE6CFE5D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488F2DDC-3B85-4F90-97DD-93F908302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64401F0F-57A9-4104-9C2D-85EEADCB4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A4B88AF7-5D78-4B69-90E7-51118C6BF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F476-58E9-41FC-B382-31F99F0886C7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C3FA1D19-44B7-48E1-BF3C-596E63CB4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B5293C08-ED81-468C-9D8E-B6A3C278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82DE-0860-440D-BECE-F06522AE50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19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B6C56EC-DB78-4313-8F65-6E961A357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7D85DC4-9AD8-4B9C-B379-17E0E7279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486FEB63-5EE9-4EBA-81E2-40E96D00F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9BDFEB81-2529-4774-A400-4CE5B668D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B255B7E5-039B-4812-9DDE-3D6462021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56EE7CE9-2956-4BF5-8859-7171E9BAA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F476-58E9-41FC-B382-31F99F0886C7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DB97AB06-555B-4F20-9571-CCB26BEC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39DC3B6F-82E0-4B44-A1E7-678053D56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82DE-0860-440D-BECE-F06522AE50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14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9E24391-48DF-49F5-92CF-082CA6A5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F7D502E3-5878-4028-A73D-B3CCA2A5A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F476-58E9-41FC-B382-31F99F0886C7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F92358F7-EF12-48B3-9EE7-EB72FEE99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C6FA8E3C-EEF9-4EC2-AE2E-733DB041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82DE-0860-440D-BECE-F06522AE50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57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5B306772-3133-46A8-8167-CD6F9F3BB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F476-58E9-41FC-B382-31F99F0886C7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CD96A0C2-3BB7-4C7F-A8E0-06388BAD5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0B61435D-4A47-403D-BD42-ED0C8EF7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82DE-0860-440D-BECE-F06522AE50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73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4F9341F-B3B9-4B56-99C5-F1B93C0B0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26CEF1F8-8DD2-45B6-899F-80AA0D85A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F6B84E3-AE60-4C9E-88DF-C15B8104B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10EFD90A-D1E0-41DB-A55E-B16FADCD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F476-58E9-41FC-B382-31F99F0886C7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44B3C2D4-2AFE-40CB-9046-B2DACFF22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50FE15E2-223C-4809-9F43-79E47ED8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82DE-0860-440D-BECE-F06522AE50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36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4ECABEB-2503-462E-A2BB-ECFE97B8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10DECEC2-DA06-4D7B-9B09-AE3A84623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3A76BE5F-D32A-4CDF-B012-4D07E6427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10ECB8B4-55F9-4F4B-B60E-3D7BCAC03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F476-58E9-41FC-B382-31F99F0886C7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4EE8EBD-7430-407A-A1C2-5B73FD87D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AF1EB31D-8F97-418E-AA76-C0ECEF76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82DE-0860-440D-BECE-F06522AE50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17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2512F161-B847-47B1-86C8-318284845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12A11D9C-9A87-4D4A-AEF1-F4D017225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E3DCDA7-59B5-4DA6-8053-9C967A4AE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FF476-58E9-41FC-B382-31F99F0886C7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545152AD-9FDA-4F01-9B7B-A624F69E5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295E0E9-01AA-4543-B962-A5DA287A8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082DE-0860-440D-BECE-F06522AE50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04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D3CBA21-DEE4-4E6C-9D8B-238540622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5824"/>
            <a:ext cx="9144000" cy="1715135"/>
          </a:xfrm>
        </p:spPr>
        <p:txBody>
          <a:bodyPr>
            <a:noAutofit/>
          </a:bodyPr>
          <a:lstStyle/>
          <a:p>
            <a:r>
              <a:rPr lang="it-IT" sz="8000" i="1" dirty="0">
                <a:latin typeface="Latha" panose="020B0502040204020203" pitchFamily="34" charset="0"/>
                <a:cs typeface="Latha" panose="020B0502040204020203" pitchFamily="34" charset="0"/>
              </a:rPr>
              <a:t/>
            </a:r>
            <a:br>
              <a:rPr lang="it-IT" sz="8000" i="1" dirty="0">
                <a:latin typeface="Latha" panose="020B0502040204020203" pitchFamily="34" charset="0"/>
                <a:cs typeface="Latha" panose="020B0502040204020203" pitchFamily="34" charset="0"/>
              </a:rPr>
            </a:br>
            <a:r>
              <a:rPr lang="it-IT" sz="8000" i="1" dirty="0">
                <a:latin typeface="Latha" panose="020B0502040204020203" pitchFamily="34" charset="0"/>
                <a:cs typeface="Latha" panose="020B0502040204020203" pitchFamily="34" charset="0"/>
              </a:rPr>
              <a:t/>
            </a:r>
            <a:br>
              <a:rPr lang="it-IT" sz="8000" i="1" dirty="0">
                <a:latin typeface="Latha" panose="020B0502040204020203" pitchFamily="34" charset="0"/>
                <a:cs typeface="Latha" panose="020B0502040204020203" pitchFamily="34" charset="0"/>
              </a:rPr>
            </a:br>
            <a:r>
              <a:rPr lang="it-IT" sz="8800" i="1" dirty="0" err="1">
                <a:latin typeface="Latha" panose="020B0502040204020203" pitchFamily="34" charset="0"/>
                <a:cs typeface="Latha" panose="020B0502040204020203" pitchFamily="34" charset="0"/>
              </a:rPr>
              <a:t>Safestreets</a:t>
            </a:r>
            <a:endParaRPr lang="en-GB" sz="8800" i="1" dirty="0">
              <a:latin typeface="Latha" panose="020B0502040204020203" pitchFamily="34" charset="0"/>
              <a:cs typeface="Latha" panose="020B0502040204020203" pitchFamily="34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7CEFDA96-B414-46FA-A26A-A1ABCA669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92400"/>
            <a:ext cx="9144000" cy="518160"/>
          </a:xfrm>
        </p:spPr>
        <p:txBody>
          <a:bodyPr>
            <a:noAutofit/>
          </a:bodyPr>
          <a:lstStyle/>
          <a:p>
            <a:r>
              <a:rPr lang="it-IT" sz="3200" dirty="0"/>
              <a:t>Software </a:t>
            </a:r>
            <a:r>
              <a:rPr lang="it-IT" sz="3200" dirty="0" err="1"/>
              <a:t>Engineering</a:t>
            </a:r>
            <a:r>
              <a:rPr lang="it-IT" sz="3200" dirty="0"/>
              <a:t> </a:t>
            </a:r>
            <a:r>
              <a:rPr lang="it-IT" sz="3200" dirty="0" smtClean="0"/>
              <a:t>II </a:t>
            </a:r>
            <a:r>
              <a:rPr lang="it-IT" sz="3200" dirty="0"/>
              <a:t>Project 2019-2020</a:t>
            </a:r>
            <a:endParaRPr lang="en-GB" sz="32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F55A49AC-B0FB-4B50-BB99-717A75C22517}"/>
              </a:ext>
            </a:extLst>
          </p:cNvPr>
          <p:cNvSpPr txBox="1"/>
          <p:nvPr/>
        </p:nvSpPr>
        <p:spPr>
          <a:xfrm>
            <a:off x="284480" y="4450080"/>
            <a:ext cx="4744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Pozzi Matteo</a:t>
            </a:r>
          </a:p>
          <a:p>
            <a:r>
              <a:rPr lang="it-IT" sz="4000" dirty="0"/>
              <a:t>Sacco Sara</a:t>
            </a:r>
          </a:p>
          <a:p>
            <a:r>
              <a:rPr lang="it-IT" sz="4000" dirty="0"/>
              <a:t>Ventura Andrea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38C16AE0-58D0-4863-B13F-11EBF6EBC440}"/>
              </a:ext>
            </a:extLst>
          </p:cNvPr>
          <p:cNvSpPr/>
          <p:nvPr/>
        </p:nvSpPr>
        <p:spPr>
          <a:xfrm>
            <a:off x="7162802" y="4904858"/>
            <a:ext cx="50291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000" dirty="0"/>
              <a:t>Prof. Matteo Rossi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31872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27ECF58B-8970-4293-9BC7-7B9282157D39}"/>
              </a:ext>
            </a:extLst>
          </p:cNvPr>
          <p:cNvSpPr txBox="1"/>
          <p:nvPr/>
        </p:nvSpPr>
        <p:spPr>
          <a:xfrm>
            <a:off x="2357120" y="477520"/>
            <a:ext cx="721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200" dirty="0"/>
              <a:t>Goals</a:t>
            </a:r>
            <a:endParaRPr lang="en-GB" sz="72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6CA953DB-4B86-4A74-BEDD-8B9F1B9D7E28}"/>
              </a:ext>
            </a:extLst>
          </p:cNvPr>
          <p:cNvSpPr txBox="1"/>
          <p:nvPr/>
        </p:nvSpPr>
        <p:spPr>
          <a:xfrm>
            <a:off x="680720" y="1808480"/>
            <a:ext cx="108305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b="1" dirty="0"/>
              <a:t>[G3]</a:t>
            </a:r>
            <a:r>
              <a:rPr lang="it-IT" sz="3600" dirty="0"/>
              <a:t> </a:t>
            </a:r>
            <a:r>
              <a:rPr lang="en-US" sz="3600" dirty="0"/>
              <a:t>Allow Authorities to evaluate submitted reports and Citizens to visualize accepted ones with limited information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[</a:t>
            </a:r>
            <a:r>
              <a:rPr lang="en-US" sz="3600" b="1" dirty="0"/>
              <a:t>G8</a:t>
            </a:r>
            <a:r>
              <a:rPr lang="en-US" sz="3600" dirty="0"/>
              <a:t>] Allow an Authority to link issued traffic tickets to relative Citizens reports;</a:t>
            </a:r>
            <a:endParaRPr lang="en-GB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699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040D57F0-35AD-41B1-BACD-0A8AD8E160CC}"/>
              </a:ext>
            </a:extLst>
          </p:cNvPr>
          <p:cNvSpPr txBox="1"/>
          <p:nvPr/>
        </p:nvSpPr>
        <p:spPr>
          <a:xfrm>
            <a:off x="2113280" y="396240"/>
            <a:ext cx="8321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 err="1"/>
              <a:t>Difference</a:t>
            </a:r>
            <a:r>
              <a:rPr lang="it-IT" sz="5400" dirty="0"/>
              <a:t> </a:t>
            </a:r>
            <a:r>
              <a:rPr lang="it-IT" sz="5400" dirty="0" err="1"/>
              <a:t>between</a:t>
            </a:r>
            <a:r>
              <a:rPr lang="it-IT" sz="5400" dirty="0"/>
              <a:t> </a:t>
            </a:r>
            <a:r>
              <a:rPr lang="it-IT" sz="5400" dirty="0" err="1"/>
              <a:t>MobileApp</a:t>
            </a:r>
            <a:r>
              <a:rPr lang="it-IT" sz="5400" dirty="0"/>
              <a:t> and </a:t>
            </a:r>
            <a:r>
              <a:rPr lang="it-IT" sz="5400" dirty="0" err="1"/>
              <a:t>WebApp</a:t>
            </a:r>
            <a:endParaRPr lang="en-GB" sz="54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B264F491-7A35-440D-ADFE-10F0423B1EAC}"/>
              </a:ext>
            </a:extLst>
          </p:cNvPr>
          <p:cNvSpPr txBox="1"/>
          <p:nvPr/>
        </p:nvSpPr>
        <p:spPr>
          <a:xfrm>
            <a:off x="518160" y="2590800"/>
            <a:ext cx="114198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/>
              <a:t>Citizens</a:t>
            </a:r>
            <a:r>
              <a:rPr lang="it-IT" sz="3200" dirty="0"/>
              <a:t> can </a:t>
            </a:r>
            <a:r>
              <a:rPr lang="it-IT" sz="3200" dirty="0" err="1"/>
              <a:t>notify</a:t>
            </a:r>
            <a:r>
              <a:rPr lang="it-IT" sz="3200" dirty="0"/>
              <a:t> a </a:t>
            </a:r>
            <a:r>
              <a:rPr lang="it-IT" sz="3200" dirty="0" err="1"/>
              <a:t>violation</a:t>
            </a:r>
            <a:r>
              <a:rPr lang="it-IT" sz="3200" dirty="0"/>
              <a:t> </a:t>
            </a:r>
            <a:r>
              <a:rPr lang="it-IT" sz="3200" dirty="0" err="1"/>
              <a:t>only</a:t>
            </a:r>
            <a:r>
              <a:rPr lang="it-IT" sz="3200" dirty="0"/>
              <a:t> from the mobile app;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Authorities can’t generate ticket from the mobile app;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Authorities can notify an accident only from the web app;</a:t>
            </a:r>
          </a:p>
        </p:txBody>
      </p:sp>
    </p:spTree>
    <p:extLst>
      <p:ext uri="{BB962C8B-B14F-4D97-AF65-F5344CB8AC3E}">
        <p14:creationId xmlns:p14="http://schemas.microsoft.com/office/powerpoint/2010/main" val="1055627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4295163" y="343949"/>
            <a:ext cx="3560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 err="1" smtClean="0"/>
              <a:t>Alloy</a:t>
            </a:r>
            <a:r>
              <a:rPr lang="it-IT" sz="5400" dirty="0" smtClean="0"/>
              <a:t> Model</a:t>
            </a:r>
            <a:endParaRPr lang="it-IT" sz="5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49416" y="1543572"/>
            <a:ext cx="108385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User </a:t>
            </a:r>
            <a:r>
              <a:rPr lang="en-GB" sz="2400" dirty="0" smtClean="0"/>
              <a:t>authentication</a:t>
            </a:r>
            <a:r>
              <a:rPr lang="it-IT" sz="2400" dirty="0" smtClean="0"/>
              <a:t>: username, fiscal code;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Report management: </a:t>
            </a:r>
          </a:p>
          <a:p>
            <a:pPr marL="857250" lvl="1" indent="-400050">
              <a:buFont typeface="+mj-lt"/>
              <a:buAutoNum type="romanLcPeriod"/>
            </a:pPr>
            <a:r>
              <a:rPr lang="it-IT" sz="2400" dirty="0" err="1" smtClean="0"/>
              <a:t>Each</a:t>
            </a:r>
            <a:r>
              <a:rPr lang="it-IT" sz="2400" dirty="0" smtClean="0"/>
              <a:t> </a:t>
            </a:r>
            <a:r>
              <a:rPr lang="it-IT" sz="2400" dirty="0" err="1" smtClean="0"/>
              <a:t>report’s</a:t>
            </a:r>
            <a:r>
              <a:rPr lang="it-IT" sz="2400" dirty="0" smtClean="0"/>
              <a:t> status must be </a:t>
            </a:r>
            <a:r>
              <a:rPr lang="it-IT" sz="2400" dirty="0" err="1" smtClean="0"/>
              <a:t>one</a:t>
            </a:r>
            <a:r>
              <a:rPr lang="it-IT" sz="2400" dirty="0" smtClean="0"/>
              <a:t> </a:t>
            </a:r>
            <a:r>
              <a:rPr lang="it-IT" sz="2400" dirty="0" err="1" smtClean="0"/>
              <a:t>among</a:t>
            </a:r>
            <a:r>
              <a:rPr lang="it-IT" sz="2400" dirty="0" smtClean="0"/>
              <a:t> </a:t>
            </a:r>
            <a:r>
              <a:rPr lang="it-IT" sz="2400" i="1" dirty="0" err="1" smtClean="0"/>
              <a:t>evaluating</a:t>
            </a:r>
            <a:r>
              <a:rPr lang="it-IT" sz="2400" dirty="0" smtClean="0"/>
              <a:t>, </a:t>
            </a:r>
            <a:r>
              <a:rPr lang="it-IT" sz="2400" i="1" dirty="0" err="1" smtClean="0"/>
              <a:t>accepted</a:t>
            </a:r>
            <a:r>
              <a:rPr lang="it-IT" sz="2400" dirty="0" smtClean="0"/>
              <a:t>, </a:t>
            </a:r>
            <a:r>
              <a:rPr lang="it-IT" sz="2400" i="1" dirty="0" err="1" smtClean="0"/>
              <a:t>refused</a:t>
            </a:r>
            <a:r>
              <a:rPr lang="it-IT" sz="2400" dirty="0" smtClean="0"/>
              <a:t>;</a:t>
            </a:r>
          </a:p>
          <a:p>
            <a:pPr marL="857250" lvl="1" indent="-400050">
              <a:buFont typeface="+mj-lt"/>
              <a:buAutoNum type="romanLcPeriod"/>
            </a:pPr>
            <a:r>
              <a:rPr lang="it-IT" sz="2400" dirty="0" err="1" smtClean="0"/>
              <a:t>Each</a:t>
            </a:r>
            <a:r>
              <a:rPr lang="it-IT" sz="2400" dirty="0" smtClean="0"/>
              <a:t> report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saved</a:t>
            </a:r>
            <a:r>
              <a:rPr lang="it-IT" sz="2400" dirty="0" smtClean="0"/>
              <a:t> in the report </a:t>
            </a:r>
            <a:r>
              <a:rPr lang="it-IT" sz="2400" dirty="0" err="1" smtClean="0"/>
              <a:t>history</a:t>
            </a:r>
            <a:r>
              <a:rPr lang="it-IT" sz="2400" dirty="0" smtClean="0"/>
              <a:t> of the </a:t>
            </a:r>
            <a:r>
              <a:rPr lang="it-IT" sz="2400" dirty="0" err="1" smtClean="0"/>
              <a:t>citizen</a:t>
            </a:r>
            <a:r>
              <a:rPr lang="it-IT" sz="2400" dirty="0" smtClean="0"/>
              <a:t> </a:t>
            </a:r>
            <a:r>
              <a:rPr lang="it-IT" sz="2400" dirty="0" err="1" smtClean="0"/>
              <a:t>who</a:t>
            </a:r>
            <a:r>
              <a:rPr lang="it-IT" sz="2400" dirty="0" smtClean="0"/>
              <a:t> </a:t>
            </a:r>
            <a:r>
              <a:rPr lang="it-IT" sz="2400" dirty="0" err="1" smtClean="0"/>
              <a:t>submitted</a:t>
            </a:r>
            <a:r>
              <a:rPr lang="it-IT" sz="2400" dirty="0" smtClean="0"/>
              <a:t> </a:t>
            </a:r>
            <a:r>
              <a:rPr lang="it-IT" sz="2400" dirty="0" err="1" smtClean="0"/>
              <a:t>it</a:t>
            </a:r>
            <a:r>
              <a:rPr lang="it-IT" sz="2400" dirty="0" smtClean="0"/>
              <a:t>;</a:t>
            </a:r>
          </a:p>
          <a:p>
            <a:pPr marL="857250" lvl="1" indent="-400050">
              <a:buFont typeface="+mj-lt"/>
              <a:buAutoNum type="romanLcPeriod"/>
            </a:pPr>
            <a:r>
              <a:rPr lang="it-IT" sz="2400" dirty="0" err="1" smtClean="0"/>
              <a:t>Each</a:t>
            </a:r>
            <a:r>
              <a:rPr lang="it-IT" sz="2400" dirty="0" smtClean="0"/>
              <a:t> report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saved</a:t>
            </a:r>
            <a:r>
              <a:rPr lang="it-IT" sz="2400" dirty="0" smtClean="0"/>
              <a:t> in the report list of the </a:t>
            </a:r>
            <a:r>
              <a:rPr lang="it-IT" sz="2400" dirty="0" err="1" smtClean="0"/>
              <a:t>municipality</a:t>
            </a:r>
            <a:r>
              <a:rPr lang="it-IT" sz="2400" dirty="0" smtClean="0"/>
              <a:t> of the </a:t>
            </a:r>
            <a:r>
              <a:rPr lang="it-IT" sz="2400" dirty="0" err="1" smtClean="0"/>
              <a:t>corresponding</a:t>
            </a:r>
            <a:r>
              <a:rPr lang="it-IT" sz="2400" dirty="0" smtClean="0"/>
              <a:t> area;</a:t>
            </a:r>
          </a:p>
          <a:p>
            <a:pPr marL="857250" lvl="1" indent="-400050">
              <a:buFont typeface="+mj-lt"/>
              <a:buAutoNum type="romanLcPeriod"/>
            </a:pPr>
            <a:r>
              <a:rPr lang="it-IT" sz="2400" dirty="0" err="1" smtClean="0"/>
              <a:t>If</a:t>
            </a:r>
            <a:r>
              <a:rPr lang="it-IT" sz="2400" dirty="0" smtClean="0"/>
              <a:t> the report </a:t>
            </a:r>
            <a:r>
              <a:rPr lang="it-IT" sz="2400" dirty="0" err="1" smtClean="0"/>
              <a:t>has</a:t>
            </a:r>
            <a:r>
              <a:rPr lang="it-IT" sz="2400" dirty="0" smtClean="0"/>
              <a:t> status </a:t>
            </a:r>
            <a:r>
              <a:rPr lang="it-IT" sz="2400" i="1" dirty="0" err="1" smtClean="0"/>
              <a:t>accepted</a:t>
            </a:r>
            <a:r>
              <a:rPr lang="it-IT" sz="2400" dirty="0" smtClean="0"/>
              <a:t>, </a:t>
            </a:r>
            <a:r>
              <a:rPr lang="it-IT" sz="2400" dirty="0" err="1" smtClean="0"/>
              <a:t>it</a:t>
            </a:r>
            <a:r>
              <a:rPr lang="it-IT" sz="2400" dirty="0" smtClean="0"/>
              <a:t> must be </a:t>
            </a:r>
            <a:r>
              <a:rPr lang="it-IT" sz="2400" dirty="0" err="1" smtClean="0"/>
              <a:t>saved</a:t>
            </a:r>
            <a:r>
              <a:rPr lang="it-IT" sz="2400" dirty="0" smtClean="0"/>
              <a:t> in the list of </a:t>
            </a:r>
            <a:r>
              <a:rPr lang="it-IT" sz="2400" dirty="0" err="1" smtClean="0"/>
              <a:t>accepted</a:t>
            </a:r>
            <a:r>
              <a:rPr lang="it-IT" sz="2400" dirty="0" smtClean="0"/>
              <a:t> reports;</a:t>
            </a:r>
          </a:p>
          <a:p>
            <a:pPr marL="857250" lvl="1" indent="-400050">
              <a:buFont typeface="+mj-lt"/>
              <a:buAutoNum type="romanLcPeriod"/>
            </a:pPr>
            <a:r>
              <a:rPr lang="it-IT" sz="2400" dirty="0" err="1" smtClean="0"/>
              <a:t>If</a:t>
            </a:r>
            <a:r>
              <a:rPr lang="it-IT" sz="2400" dirty="0" smtClean="0"/>
              <a:t> the report </a:t>
            </a:r>
            <a:r>
              <a:rPr lang="it-IT" sz="2400" dirty="0" err="1" smtClean="0"/>
              <a:t>has</a:t>
            </a:r>
            <a:r>
              <a:rPr lang="it-IT" sz="2400" dirty="0" smtClean="0"/>
              <a:t> status </a:t>
            </a:r>
            <a:r>
              <a:rPr lang="it-IT" sz="2400" i="1" dirty="0" err="1" smtClean="0"/>
              <a:t>accepted</a:t>
            </a:r>
            <a:r>
              <a:rPr lang="it-IT" sz="2400" dirty="0" smtClean="0"/>
              <a:t>, a ticket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automatically</a:t>
            </a:r>
            <a:r>
              <a:rPr lang="it-IT" sz="2400" dirty="0" smtClean="0"/>
              <a:t> </a:t>
            </a:r>
            <a:r>
              <a:rPr lang="it-IT" sz="2400" dirty="0" err="1" smtClean="0"/>
              <a:t>created</a:t>
            </a:r>
            <a:r>
              <a:rPr lang="it-IT" sz="24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Area </a:t>
            </a:r>
            <a:r>
              <a:rPr lang="it-IT" sz="2400" dirty="0" err="1" smtClean="0"/>
              <a:t>identification</a:t>
            </a:r>
            <a:r>
              <a:rPr lang="it-IT" sz="2400" dirty="0" smtClean="0"/>
              <a:t>:</a:t>
            </a:r>
          </a:p>
          <a:p>
            <a:pPr marL="857250" lvl="1" indent="-400050">
              <a:buFont typeface="+mj-lt"/>
              <a:buAutoNum type="romanLcPeriod"/>
            </a:pPr>
            <a:r>
              <a:rPr lang="it-IT" sz="2400" dirty="0" err="1" smtClean="0"/>
              <a:t>Singular</a:t>
            </a:r>
            <a:r>
              <a:rPr lang="it-IT" sz="2400" dirty="0" smtClean="0"/>
              <a:t> </a:t>
            </a:r>
            <a:r>
              <a:rPr lang="it-IT" sz="2400" dirty="0" err="1" smtClean="0"/>
              <a:t>locations</a:t>
            </a:r>
            <a:r>
              <a:rPr lang="it-IT" sz="2400" dirty="0" smtClean="0"/>
              <a:t> </a:t>
            </a:r>
            <a:r>
              <a:rPr lang="it-IT" sz="2400" dirty="0" err="1" smtClean="0"/>
              <a:t>which</a:t>
            </a:r>
            <a:r>
              <a:rPr lang="it-IT" sz="2400" dirty="0" smtClean="0"/>
              <a:t> can be </a:t>
            </a:r>
            <a:r>
              <a:rPr lang="it-IT" sz="2400" dirty="0" err="1" smtClean="0"/>
              <a:t>simple</a:t>
            </a:r>
            <a:r>
              <a:rPr lang="it-IT" sz="2400" dirty="0" smtClean="0"/>
              <a:t>, or </a:t>
            </a:r>
            <a:r>
              <a:rPr lang="it-IT" sz="2400" dirty="0" err="1" smtClean="0"/>
              <a:t>marked</a:t>
            </a:r>
            <a:r>
              <a:rPr lang="it-IT" sz="2400" dirty="0" smtClean="0"/>
              <a:t> </a:t>
            </a:r>
            <a:r>
              <a:rPr lang="it-IT" sz="2400" dirty="0" err="1" smtClean="0"/>
              <a:t>as</a:t>
            </a:r>
            <a:r>
              <a:rPr lang="it-IT" sz="2400" dirty="0" smtClean="0"/>
              <a:t> </a:t>
            </a:r>
            <a:r>
              <a:rPr lang="it-IT" sz="2400" i="1" dirty="0" err="1" smtClean="0"/>
              <a:t>unsafe</a:t>
            </a:r>
            <a:r>
              <a:rPr lang="it-IT" sz="2400" i="1" dirty="0" smtClean="0"/>
              <a:t> </a:t>
            </a:r>
            <a:r>
              <a:rPr lang="it-IT" sz="2400" dirty="0" smtClean="0"/>
              <a:t>or </a:t>
            </a:r>
            <a:r>
              <a:rPr lang="it-IT" sz="2400" i="1" dirty="0" smtClean="0"/>
              <a:t>high </a:t>
            </a:r>
            <a:r>
              <a:rPr lang="it-IT" sz="2400" i="1" dirty="0" err="1" smtClean="0"/>
              <a:t>frequency</a:t>
            </a:r>
            <a:r>
              <a:rPr lang="it-IT" sz="2400" i="1" dirty="0" smtClean="0"/>
              <a:t> </a:t>
            </a:r>
            <a:r>
              <a:rPr lang="it-IT" sz="2400" i="1" dirty="0" err="1" smtClean="0"/>
              <a:t>violations</a:t>
            </a:r>
            <a:r>
              <a:rPr lang="it-IT" sz="2400" dirty="0" smtClean="0"/>
              <a:t>;</a:t>
            </a:r>
          </a:p>
          <a:p>
            <a:pPr marL="857250" lvl="1" indent="-400050">
              <a:buFont typeface="+mj-lt"/>
              <a:buAutoNum type="romanLcPeriod"/>
            </a:pPr>
            <a:r>
              <a:rPr lang="it-IT" sz="2400" dirty="0" err="1" smtClean="0"/>
              <a:t>Constraints</a:t>
            </a:r>
            <a:r>
              <a:rPr lang="it-IT" sz="2400" dirty="0" smtClean="0"/>
              <a:t> for area </a:t>
            </a:r>
            <a:r>
              <a:rPr lang="it-IT" sz="2400" dirty="0" err="1" smtClean="0"/>
              <a:t>identification</a:t>
            </a:r>
            <a:r>
              <a:rPr lang="it-IT" sz="2400" dirty="0" smtClean="0"/>
              <a:t> </a:t>
            </a:r>
            <a:r>
              <a:rPr lang="it-IT" sz="2400" dirty="0" err="1" smtClean="0"/>
              <a:t>have</a:t>
            </a:r>
            <a:r>
              <a:rPr lang="it-IT" sz="2400" dirty="0" smtClean="0"/>
              <a:t> </a:t>
            </a:r>
            <a:r>
              <a:rPr lang="it-IT" sz="2400" dirty="0" err="1" smtClean="0"/>
              <a:t>been</a:t>
            </a:r>
            <a:r>
              <a:rPr lang="it-IT" sz="2400" dirty="0" smtClean="0"/>
              <a:t> </a:t>
            </a:r>
            <a:r>
              <a:rPr lang="it-IT" sz="2400" dirty="0" err="1" smtClean="0"/>
              <a:t>simplified</a:t>
            </a:r>
            <a:r>
              <a:rPr lang="it-IT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03495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</TotalTime>
  <Words>202</Words>
  <Application>Microsoft Office PowerPoint</Application>
  <PresentationFormat>Personalizzato</PresentationFormat>
  <Paragraphs>27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  Safestreets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Safestreets</dc:title>
  <dc:creator>Andrea Maria Ventura</dc:creator>
  <cp:lastModifiedBy>sara</cp:lastModifiedBy>
  <cp:revision>10</cp:revision>
  <dcterms:created xsi:type="dcterms:W3CDTF">2020-01-17T10:27:25Z</dcterms:created>
  <dcterms:modified xsi:type="dcterms:W3CDTF">2020-01-18T23:39:18Z</dcterms:modified>
</cp:coreProperties>
</file>