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Maria Ventura" initials="AM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50D"/>
    <a:srgbClr val="F69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7T11:32:40.353" idx="1">
    <p:pos x="244" y="-69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FB730-FDAB-4E5D-83C9-CA8CCA59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9AF2F8-7228-4429-B91E-CCE830BB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0D00B4-AD8A-4E51-80CD-2BCA9A13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1B4E5-80B3-4A26-A23A-C4B869CD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EC179-20C5-4285-8E63-75DCAC82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5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BD6D8-1D7B-4E13-BE46-99D5E179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FC687A-10C6-4561-AB6C-6806DE2D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654792-87F0-4F8D-A2B9-BC58FC6C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739EC1-7BA0-49F2-8D5E-114E61C6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1D190C-5B91-4AEC-A5D4-18967A7E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6AA67A-BBDD-4CB1-86C2-62E31D76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531736-56CE-4848-ACF2-9CDBA98F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7EFE05-48BB-410B-8C0D-580F0762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E9820-97EF-4395-BC04-97C5C4E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644B3-F045-4B6D-B3E6-E0782E1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3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C982B-1A1F-40AC-8BB3-979C4E5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F1285B-DBDE-4886-ABCD-D9BC33AE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67E69C-0CA4-4DD9-9BD4-9EA77868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8FA71F-A495-4BC5-A47F-E7A9B27B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082C4F-3778-4214-8F85-6B927451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A5FD6-0ED6-42D3-A001-D00F2DA2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318FFC-5C0B-46A0-BF28-7134EBC9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A58770-D5DC-40E5-A326-C6497CD2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00CCF-E7F4-4D7A-BEA7-6BDE697D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664B29-3B0B-493A-9264-9E08C10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D7D70-88A3-4C2B-A57C-7CE6CFE5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8F2DDC-3B85-4F90-97DD-93F90830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401F0F-57A9-4104-9C2D-85EEADCB4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B88AF7-5D78-4B69-90E7-51118C6B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FA1D19-44B7-48E1-BF3C-596E63CB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293C08-ED81-468C-9D8E-B6A3C278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1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C56EC-DB78-4313-8F65-6E961A35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D85DC4-9AD8-4B9C-B379-17E0E727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6FEB63-5EE9-4EBA-81E2-40E96D00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DFEB81-2529-4774-A400-4CE5B668D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55B7E5-039B-4812-9DDE-3D6462021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EE7CE9-2956-4BF5-8859-7171E9BA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97AB06-555B-4F20-9571-CCB26BEC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DC3B6F-82E0-4B44-A1E7-678053D5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24391-48DF-49F5-92CF-082CA6A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D502E3-5878-4028-A73D-B3CCA2A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2358F7-EF12-48B3-9EE7-EB72FEE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FA8E3C-EEF9-4EC2-AE2E-733DB041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306772-3133-46A8-8167-CD6F9F3B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96A0C2-3BB7-4C7F-A8E0-06388BAD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1435D-4A47-403D-BD42-ED0C8EF7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9341F-B3B9-4B56-99C5-F1B93C0B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EF1F8-8DD2-45B6-899F-80AA0D8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6B84E3-AE60-4C9E-88DF-C15B8104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EFD90A-D1E0-41DB-A55E-B16FADCD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B3C2D4-2AFE-40CB-9046-B2DACFF2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FE15E2-223C-4809-9F43-79E47ED8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6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CABEB-2503-462E-A2BB-ECFE97B8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DECEC2-DA06-4D7B-9B09-AE3A84623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76BE5F-D32A-4CDF-B012-4D07E642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ECB8B4-55F9-4F4B-B60E-3D7BCAC0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EE8EBD-7430-407A-A1C2-5B73FD8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1EB31D-8F97-418E-AA76-C0ECEF7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512F161-B847-47B1-86C8-31828484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A11D9C-9A87-4D4A-AEF1-F4D01722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3DCDA7-59B5-4DA6-8053-9C967A4AE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5152AD-9FDA-4F01-9B7B-A624F69E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95E0E9-01AA-4543-B962-A5DA287A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BA21-DEE4-4E6C-9D8B-23854062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824"/>
            <a:ext cx="9144000" cy="1715135"/>
          </a:xfrm>
        </p:spPr>
        <p:txBody>
          <a:bodyPr>
            <a:noAutofit/>
          </a:bodyPr>
          <a:lstStyle/>
          <a:p>
            <a:b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</a:br>
            <a:b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</a:br>
            <a:r>
              <a:rPr lang="it-IT" sz="8800" i="1" dirty="0" err="1">
                <a:latin typeface="Latha" panose="020B0502040204020203" pitchFamily="34" charset="0"/>
                <a:cs typeface="Latha" panose="020B0502040204020203" pitchFamily="34" charset="0"/>
              </a:rPr>
              <a:t>Safestreets</a:t>
            </a:r>
            <a:endParaRPr lang="en-GB" sz="8800" i="1" dirty="0">
              <a:latin typeface="Latha" panose="020B0502040204020203" pitchFamily="34" charset="0"/>
              <a:cs typeface="Latha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EFDA96-B414-46FA-A26A-A1ABCA66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2400"/>
            <a:ext cx="9144000" cy="518160"/>
          </a:xfrm>
        </p:spPr>
        <p:txBody>
          <a:bodyPr>
            <a:noAutofit/>
          </a:bodyPr>
          <a:lstStyle/>
          <a:p>
            <a:r>
              <a:rPr lang="it-IT" sz="3200" dirty="0"/>
              <a:t>Software </a:t>
            </a:r>
            <a:r>
              <a:rPr lang="it-IT" sz="3200" dirty="0" err="1"/>
              <a:t>Engineering</a:t>
            </a:r>
            <a:r>
              <a:rPr lang="it-IT" sz="3200" dirty="0"/>
              <a:t> II Project 2019-2020</a:t>
            </a:r>
            <a:endParaRPr lang="en-GB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5A49AC-B0FB-4B50-BB99-717A75C22517}"/>
              </a:ext>
            </a:extLst>
          </p:cNvPr>
          <p:cNvSpPr txBox="1"/>
          <p:nvPr/>
        </p:nvSpPr>
        <p:spPr>
          <a:xfrm>
            <a:off x="284480" y="4450080"/>
            <a:ext cx="474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Pozzi Matteo</a:t>
            </a:r>
          </a:p>
          <a:p>
            <a:r>
              <a:rPr lang="it-IT" sz="4000" dirty="0"/>
              <a:t>Sacco Sara</a:t>
            </a:r>
          </a:p>
          <a:p>
            <a:r>
              <a:rPr lang="it-IT" sz="4000" dirty="0"/>
              <a:t>Ventura Andrea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8C16AE0-58D0-4863-B13F-11EBF6EBC440}"/>
              </a:ext>
            </a:extLst>
          </p:cNvPr>
          <p:cNvSpPr/>
          <p:nvPr/>
        </p:nvSpPr>
        <p:spPr>
          <a:xfrm>
            <a:off x="7162802" y="4904858"/>
            <a:ext cx="5029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Prof. Matteo Rossi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187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ECF58B-8970-4293-9BC7-7B9282157D39}"/>
              </a:ext>
            </a:extLst>
          </p:cNvPr>
          <p:cNvSpPr txBox="1"/>
          <p:nvPr/>
        </p:nvSpPr>
        <p:spPr>
          <a:xfrm>
            <a:off x="2357120" y="477520"/>
            <a:ext cx="721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/>
              <a:t>Goals</a:t>
            </a:r>
            <a:endParaRPr lang="en-GB" sz="7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A953DB-4B86-4A74-BEDD-8B9F1B9D7E28}"/>
              </a:ext>
            </a:extLst>
          </p:cNvPr>
          <p:cNvSpPr txBox="1"/>
          <p:nvPr/>
        </p:nvSpPr>
        <p:spPr>
          <a:xfrm>
            <a:off x="680720" y="1808480"/>
            <a:ext cx="10830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[G3]</a:t>
            </a:r>
            <a:r>
              <a:rPr lang="it-IT" sz="3600" dirty="0"/>
              <a:t> </a:t>
            </a:r>
            <a:r>
              <a:rPr lang="en-US" sz="3600" dirty="0"/>
              <a:t>Allow Authorities to evaluate submitted reports and Citizens to visualize accepted ones with limited information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[</a:t>
            </a:r>
            <a:r>
              <a:rPr lang="en-US" sz="3600" b="1" dirty="0"/>
              <a:t>G8</a:t>
            </a:r>
            <a:r>
              <a:rPr lang="en-US" sz="3600" dirty="0"/>
              <a:t>] Allow an Authority to link issued traffic tickets to relative Citizens reports;</a:t>
            </a: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0D57F0-35AD-41B1-BACD-0A8AD8E160CC}"/>
              </a:ext>
            </a:extLst>
          </p:cNvPr>
          <p:cNvSpPr txBox="1"/>
          <p:nvPr/>
        </p:nvSpPr>
        <p:spPr>
          <a:xfrm>
            <a:off x="2113280" y="396240"/>
            <a:ext cx="8321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/>
              <a:t>Difference</a:t>
            </a:r>
            <a:r>
              <a:rPr lang="it-IT" sz="5400" dirty="0"/>
              <a:t> </a:t>
            </a:r>
            <a:r>
              <a:rPr lang="it-IT" sz="5400" dirty="0" err="1"/>
              <a:t>between</a:t>
            </a:r>
            <a:r>
              <a:rPr lang="it-IT" sz="5400" dirty="0"/>
              <a:t> </a:t>
            </a:r>
            <a:r>
              <a:rPr lang="it-IT" sz="5400" dirty="0" err="1"/>
              <a:t>MobileApp</a:t>
            </a:r>
            <a:r>
              <a:rPr lang="it-IT" sz="5400" dirty="0"/>
              <a:t> and </a:t>
            </a:r>
            <a:r>
              <a:rPr lang="it-IT" sz="5400" dirty="0" err="1"/>
              <a:t>WebApp</a:t>
            </a:r>
            <a:endParaRPr lang="en-GB" sz="5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64F491-7A35-440D-ADFE-10F0423B1EAC}"/>
              </a:ext>
            </a:extLst>
          </p:cNvPr>
          <p:cNvSpPr txBox="1"/>
          <p:nvPr/>
        </p:nvSpPr>
        <p:spPr>
          <a:xfrm>
            <a:off x="518160" y="2590800"/>
            <a:ext cx="11419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Citizens</a:t>
            </a:r>
            <a:r>
              <a:rPr lang="it-IT" sz="3200" dirty="0"/>
              <a:t> can </a:t>
            </a:r>
            <a:r>
              <a:rPr lang="it-IT" sz="3200" dirty="0" err="1"/>
              <a:t>notify</a:t>
            </a:r>
            <a:r>
              <a:rPr lang="it-IT" sz="3200" dirty="0"/>
              <a:t> a </a:t>
            </a:r>
            <a:r>
              <a:rPr lang="it-IT" sz="3200" dirty="0" err="1"/>
              <a:t>violation</a:t>
            </a:r>
            <a:r>
              <a:rPr lang="it-IT" sz="3200" dirty="0"/>
              <a:t> </a:t>
            </a:r>
            <a:r>
              <a:rPr lang="it-IT" sz="3200" dirty="0" err="1"/>
              <a:t>only</a:t>
            </a:r>
            <a:r>
              <a:rPr lang="it-IT" sz="3200" dirty="0"/>
              <a:t> from the mobile app;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Authorities can’t generate ticket from the mobile app;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Authorities can notify an accident only from the web app;</a:t>
            </a:r>
          </a:p>
        </p:txBody>
      </p:sp>
    </p:spTree>
    <p:extLst>
      <p:ext uri="{BB962C8B-B14F-4D97-AF65-F5344CB8AC3E}">
        <p14:creationId xmlns:p14="http://schemas.microsoft.com/office/powerpoint/2010/main" val="105562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95163" y="343949"/>
            <a:ext cx="3560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err="1"/>
              <a:t>Alloy</a:t>
            </a:r>
            <a:r>
              <a:rPr lang="it-IT" sz="5400" dirty="0"/>
              <a:t> Model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49416" y="1543572"/>
            <a:ext cx="10838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User </a:t>
            </a:r>
            <a:r>
              <a:rPr lang="en-GB" sz="2400" dirty="0"/>
              <a:t>authentication</a:t>
            </a:r>
            <a:r>
              <a:rPr lang="it-IT" sz="2400" dirty="0"/>
              <a:t>: username, fiscal 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Report management: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report’s</a:t>
            </a:r>
            <a:r>
              <a:rPr lang="it-IT" sz="2400" dirty="0"/>
              <a:t> status must be </a:t>
            </a:r>
            <a:r>
              <a:rPr lang="it-IT" sz="2400" dirty="0" err="1"/>
              <a:t>one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</a:t>
            </a:r>
            <a:r>
              <a:rPr lang="it-IT" sz="2400" i="1" dirty="0" err="1"/>
              <a:t>evaluating</a:t>
            </a:r>
            <a:r>
              <a:rPr lang="it-IT" sz="2400" dirty="0"/>
              <a:t>, </a:t>
            </a:r>
            <a:r>
              <a:rPr lang="it-IT" sz="2400" i="1" dirty="0" err="1"/>
              <a:t>accepted</a:t>
            </a:r>
            <a:r>
              <a:rPr lang="it-IT" sz="2400" dirty="0"/>
              <a:t>, </a:t>
            </a:r>
            <a:r>
              <a:rPr lang="it-IT" sz="2400" i="1" dirty="0" err="1"/>
              <a:t>refused</a:t>
            </a:r>
            <a:r>
              <a:rPr lang="it-IT" sz="2400" dirty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Each</a:t>
            </a:r>
            <a:r>
              <a:rPr lang="it-IT" sz="2400" dirty="0"/>
              <a:t> report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saved</a:t>
            </a:r>
            <a:r>
              <a:rPr lang="it-IT" sz="2400" dirty="0"/>
              <a:t> in the report </a:t>
            </a:r>
            <a:r>
              <a:rPr lang="it-IT" sz="2400" dirty="0" err="1"/>
              <a:t>history</a:t>
            </a:r>
            <a:r>
              <a:rPr lang="it-IT" sz="2400" dirty="0"/>
              <a:t> of the </a:t>
            </a:r>
            <a:r>
              <a:rPr lang="it-IT" sz="2400" dirty="0" err="1"/>
              <a:t>citizen</a:t>
            </a:r>
            <a:r>
              <a:rPr lang="it-IT" sz="2400" dirty="0"/>
              <a:t> </a:t>
            </a:r>
            <a:r>
              <a:rPr lang="it-IT" sz="2400" dirty="0" err="1"/>
              <a:t>who</a:t>
            </a:r>
            <a:r>
              <a:rPr lang="it-IT" sz="2400" dirty="0"/>
              <a:t> </a:t>
            </a:r>
            <a:r>
              <a:rPr lang="it-IT" sz="2400" dirty="0" err="1"/>
              <a:t>submitted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Each</a:t>
            </a:r>
            <a:r>
              <a:rPr lang="it-IT" sz="2400" dirty="0"/>
              <a:t> report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saved</a:t>
            </a:r>
            <a:r>
              <a:rPr lang="it-IT" sz="2400" dirty="0"/>
              <a:t> in the report list of the </a:t>
            </a:r>
            <a:r>
              <a:rPr lang="it-IT" sz="2400" dirty="0" err="1"/>
              <a:t>municipality</a:t>
            </a:r>
            <a:r>
              <a:rPr lang="it-IT" sz="2400" dirty="0"/>
              <a:t> of the </a:t>
            </a:r>
            <a:r>
              <a:rPr lang="it-IT" sz="2400" dirty="0" err="1"/>
              <a:t>corresponding</a:t>
            </a:r>
            <a:r>
              <a:rPr lang="it-IT" sz="2400" dirty="0"/>
              <a:t> area;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If</a:t>
            </a:r>
            <a:r>
              <a:rPr lang="it-IT" sz="2400" dirty="0"/>
              <a:t> the report </a:t>
            </a:r>
            <a:r>
              <a:rPr lang="it-IT" sz="2400" dirty="0" err="1"/>
              <a:t>has</a:t>
            </a:r>
            <a:r>
              <a:rPr lang="it-IT" sz="2400" dirty="0"/>
              <a:t> status </a:t>
            </a:r>
            <a:r>
              <a:rPr lang="it-IT" sz="2400" i="1" dirty="0" err="1"/>
              <a:t>accepted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must be </a:t>
            </a:r>
            <a:r>
              <a:rPr lang="it-IT" sz="2400" dirty="0" err="1"/>
              <a:t>saved</a:t>
            </a:r>
            <a:r>
              <a:rPr lang="it-IT" sz="2400" dirty="0"/>
              <a:t> in the list of </a:t>
            </a:r>
            <a:r>
              <a:rPr lang="it-IT" sz="2400" dirty="0" err="1"/>
              <a:t>accepted</a:t>
            </a:r>
            <a:r>
              <a:rPr lang="it-IT" sz="2400" dirty="0"/>
              <a:t> reports;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If</a:t>
            </a:r>
            <a:r>
              <a:rPr lang="it-IT" sz="2400" dirty="0"/>
              <a:t> the report </a:t>
            </a:r>
            <a:r>
              <a:rPr lang="it-IT" sz="2400" dirty="0" err="1"/>
              <a:t>has</a:t>
            </a:r>
            <a:r>
              <a:rPr lang="it-IT" sz="2400" dirty="0"/>
              <a:t> status </a:t>
            </a:r>
            <a:r>
              <a:rPr lang="it-IT" sz="2400" i="1" dirty="0" err="1"/>
              <a:t>accepted</a:t>
            </a:r>
            <a:r>
              <a:rPr lang="it-IT" sz="2400" dirty="0"/>
              <a:t>, a ticket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created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Area </a:t>
            </a:r>
            <a:r>
              <a:rPr lang="it-IT" sz="2400" dirty="0" err="1"/>
              <a:t>identification</a:t>
            </a:r>
            <a:r>
              <a:rPr lang="it-IT" sz="2400" dirty="0"/>
              <a:t>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Singular</a:t>
            </a:r>
            <a:r>
              <a:rPr lang="it-IT" sz="2400" dirty="0"/>
              <a:t> </a:t>
            </a:r>
            <a:r>
              <a:rPr lang="it-IT" sz="2400" dirty="0" err="1"/>
              <a:t>locations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can be </a:t>
            </a:r>
            <a:r>
              <a:rPr lang="it-IT" sz="2400" dirty="0" err="1"/>
              <a:t>simple</a:t>
            </a:r>
            <a:r>
              <a:rPr lang="it-IT" sz="2400" dirty="0"/>
              <a:t>, or </a:t>
            </a:r>
            <a:r>
              <a:rPr lang="it-IT" sz="2400" dirty="0" err="1"/>
              <a:t>marked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i="1" dirty="0" err="1"/>
              <a:t>unsafe</a:t>
            </a:r>
            <a:r>
              <a:rPr lang="it-IT" sz="2400" i="1" dirty="0"/>
              <a:t> </a:t>
            </a:r>
            <a:r>
              <a:rPr lang="it-IT" sz="2400" dirty="0"/>
              <a:t>or </a:t>
            </a:r>
            <a:r>
              <a:rPr lang="it-IT" sz="2400" i="1" dirty="0"/>
              <a:t>high </a:t>
            </a:r>
            <a:r>
              <a:rPr lang="it-IT" sz="2400" i="1" dirty="0" err="1"/>
              <a:t>frequency</a:t>
            </a:r>
            <a:r>
              <a:rPr lang="it-IT" sz="2400" i="1" dirty="0"/>
              <a:t> </a:t>
            </a:r>
            <a:r>
              <a:rPr lang="it-IT" sz="2400" i="1" dirty="0" err="1"/>
              <a:t>violations</a:t>
            </a:r>
            <a:r>
              <a:rPr lang="it-IT" sz="2400" dirty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Constraints</a:t>
            </a:r>
            <a:r>
              <a:rPr lang="it-IT" sz="2400" dirty="0"/>
              <a:t> for area </a:t>
            </a:r>
            <a:r>
              <a:rPr lang="it-IT" sz="2400" dirty="0" err="1"/>
              <a:t>identification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simplified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34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5C8670-8AB7-462C-8256-E2BCFFD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>
                <a:latin typeface="+mn-lt"/>
              </a:rPr>
              <a:t>Analyzing pictures</a:t>
            </a:r>
            <a:endParaRPr lang="it-IT" sz="5400" dirty="0">
              <a:latin typeface="+mn-lt"/>
            </a:endParaRP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3CEBFD0-B63F-466E-8B59-1913D9E54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Located</a:t>
            </a:r>
            <a:r>
              <a:rPr lang="it-IT" dirty="0"/>
              <a:t> on client device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Reduced</a:t>
            </a:r>
            <a:r>
              <a:rPr lang="it-IT" sz="2000" dirty="0"/>
              <a:t> </a:t>
            </a:r>
            <a:r>
              <a:rPr lang="it-IT" sz="2000" dirty="0" err="1"/>
              <a:t>avoidable</a:t>
            </a:r>
            <a:r>
              <a:rPr lang="it-IT" sz="2000" dirty="0"/>
              <a:t> server </a:t>
            </a:r>
            <a:r>
              <a:rPr lang="it-IT" sz="2000" dirty="0" err="1"/>
              <a:t>workload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Clients are </a:t>
            </a:r>
            <a:r>
              <a:rPr lang="it-IT" sz="2000" dirty="0" err="1"/>
              <a:t>independent</a:t>
            </a:r>
            <a:r>
              <a:rPr lang="it-IT" sz="2000" dirty="0"/>
              <a:t>: </a:t>
            </a:r>
            <a:r>
              <a:rPr lang="it-IT" sz="2000" dirty="0" err="1"/>
              <a:t>each</a:t>
            </a:r>
            <a:r>
              <a:rPr lang="it-IT" sz="2000" dirty="0"/>
              <a:t> client </a:t>
            </a:r>
            <a:r>
              <a:rPr lang="it-IT" sz="2000" dirty="0" err="1"/>
              <a:t>manages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pictures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2000" dirty="0"/>
          </a:p>
          <a:p>
            <a:pPr lvl="1"/>
            <a:endParaRPr lang="it-IT" sz="2000" dirty="0"/>
          </a:p>
          <a:p>
            <a:r>
              <a:rPr lang="it-IT" dirty="0" err="1"/>
              <a:t>When</a:t>
            </a:r>
            <a:r>
              <a:rPr lang="it-IT" dirty="0"/>
              <a:t> a picture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the server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be </a:t>
            </a:r>
            <a:r>
              <a:rPr lang="it-IT" dirty="0" err="1"/>
              <a:t>checked</a:t>
            </a:r>
            <a:r>
              <a:rPr lang="it-IT" dirty="0"/>
              <a:t> </a:t>
            </a:r>
            <a:r>
              <a:rPr lang="it-IT" dirty="0" err="1"/>
              <a:t>again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It</a:t>
            </a:r>
            <a:r>
              <a:rPr lang="it-IT" sz="2000" dirty="0"/>
              <a:t> can be </a:t>
            </a:r>
            <a:r>
              <a:rPr lang="it-IT" sz="2000" dirty="0" err="1"/>
              <a:t>immediately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Saved</a:t>
            </a:r>
            <a:r>
              <a:rPr lang="it-IT" sz="2000" dirty="0"/>
              <a:t> </a:t>
            </a:r>
            <a:r>
              <a:rPr lang="it-IT" sz="2000" dirty="0" err="1"/>
              <a:t>computational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endParaRPr lang="it-IT" sz="2000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91B4ABBE-3D5F-4B70-9E18-8EF019B9F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7484" y="1825625"/>
            <a:ext cx="4971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7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025-329D-4613-A92B-FDC311C3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>
                <a:latin typeface="+mn-lt"/>
              </a:rPr>
              <a:t>Server components</a:t>
            </a:r>
            <a:endParaRPr lang="it-IT" sz="54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23109A-C38F-4F59-A968-FF2F92628B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0737"/>
            <a:ext cx="5181600" cy="3821114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B3CBC4-4B58-4A6E-BE98-4807102E8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One component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handled</a:t>
            </a:r>
            <a:r>
              <a:rPr lang="it-IT" dirty="0"/>
              <a:t> </a:t>
            </a:r>
            <a:r>
              <a:rPr lang="it-IT" dirty="0" err="1"/>
              <a:t>resource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Reports, Tickets, </a:t>
            </a:r>
            <a:r>
              <a:rPr lang="it-IT" sz="2000" dirty="0" err="1"/>
              <a:t>Areas</a:t>
            </a:r>
            <a:r>
              <a:rPr lang="it-IT" sz="2000" dirty="0"/>
              <a:t>, </a:t>
            </a:r>
            <a:r>
              <a:rPr lang="it-IT" sz="2000" dirty="0" err="1"/>
              <a:t>Statistics</a:t>
            </a:r>
            <a:r>
              <a:rPr lang="it-IT" sz="2000" dirty="0"/>
              <a:t>, Users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Functionalities</a:t>
            </a:r>
            <a:r>
              <a:rPr lang="it-IT" sz="2000" dirty="0"/>
              <a:t> </a:t>
            </a:r>
            <a:r>
              <a:rPr lang="it-IT" sz="2000" dirty="0" err="1"/>
              <a:t>grouped</a:t>
            </a:r>
            <a:r>
              <a:rPr lang="it-IT" sz="2000" dirty="0"/>
              <a:t> by </a:t>
            </a:r>
            <a:r>
              <a:rPr lang="it-IT" sz="2000" dirty="0" err="1"/>
              <a:t>resources</a:t>
            </a:r>
            <a:r>
              <a:rPr lang="it-IT" sz="2000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…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functionality</a:t>
            </a:r>
            <a:r>
              <a:rPr lang="it-IT" sz="2000" dirty="0"/>
              <a:t> can be </a:t>
            </a:r>
            <a:r>
              <a:rPr lang="it-IT" sz="2000" dirty="0" err="1"/>
              <a:t>easily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… more </a:t>
            </a:r>
            <a:r>
              <a:rPr lang="it-IT" sz="2000" dirty="0" err="1"/>
              <a:t>maintainable</a:t>
            </a:r>
            <a:r>
              <a:rPr lang="it-IT" sz="2000" dirty="0"/>
              <a:t> and </a:t>
            </a:r>
            <a:r>
              <a:rPr lang="it-IT" sz="2000" dirty="0" err="1"/>
              <a:t>scalable</a:t>
            </a:r>
            <a:r>
              <a:rPr lang="it-IT" sz="20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89551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156C5-C1BA-4E60-A397-36C1F755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latin typeface="+mn-lt"/>
              </a:rPr>
              <a:t>Components deployment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60C07-60AB-4D18-9DC3-3DC45693B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Three </a:t>
            </a:r>
            <a:r>
              <a:rPr lang="it-IT" dirty="0" err="1"/>
              <a:t>tier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(</a:t>
            </a:r>
            <a:r>
              <a:rPr lang="it-IT" sz="2000" dirty="0" err="1"/>
              <a:t>Presentation+Application</a:t>
            </a:r>
            <a:r>
              <a:rPr lang="it-IT" sz="2000" dirty="0"/>
              <a:t>) + Application + Data</a:t>
            </a:r>
          </a:p>
          <a:p>
            <a:r>
              <a:rPr lang="it-IT" dirty="0"/>
              <a:t>Web and </a:t>
            </a:r>
            <a:r>
              <a:rPr lang="it-IT" dirty="0" err="1"/>
              <a:t>application</a:t>
            </a:r>
            <a:r>
              <a:rPr lang="it-IT" dirty="0"/>
              <a:t> servers to handle </a:t>
            </a:r>
            <a:r>
              <a:rPr lang="it-IT" dirty="0" err="1"/>
              <a:t>requests</a:t>
            </a:r>
            <a:endParaRPr lang="it-IT" dirty="0"/>
          </a:p>
          <a:p>
            <a:r>
              <a:rPr lang="it-IT" dirty="0" err="1"/>
              <a:t>Relational</a:t>
            </a:r>
            <a:r>
              <a:rPr lang="it-IT" dirty="0"/>
              <a:t> DBMS to store </a:t>
            </a:r>
            <a:r>
              <a:rPr lang="it-IT" dirty="0" err="1"/>
              <a:t>meaningful</a:t>
            </a:r>
            <a:r>
              <a:rPr lang="it-IT" dirty="0"/>
              <a:t> data</a:t>
            </a:r>
          </a:p>
          <a:p>
            <a:r>
              <a:rPr lang="it-IT" dirty="0"/>
              <a:t>Replication and </a:t>
            </a:r>
            <a:r>
              <a:rPr lang="it-IT" dirty="0" err="1"/>
              <a:t>load</a:t>
            </a:r>
            <a:r>
              <a:rPr lang="it-IT" dirty="0"/>
              <a:t> balancing </a:t>
            </a:r>
            <a:r>
              <a:rPr lang="it-IT" dirty="0" err="1"/>
              <a:t>mechanisms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tiers</a:t>
            </a:r>
            <a:endParaRPr lang="it-IT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it-IT" sz="2000" dirty="0" err="1"/>
              <a:t>Improved</a:t>
            </a:r>
            <a:r>
              <a:rPr lang="it-IT" sz="2000" dirty="0"/>
              <a:t> </a:t>
            </a:r>
            <a:r>
              <a:rPr lang="it-IT" sz="2000" dirty="0" err="1"/>
              <a:t>availability</a:t>
            </a:r>
            <a:r>
              <a:rPr lang="it-IT" sz="2000" dirty="0"/>
              <a:t> and </a:t>
            </a:r>
            <a:r>
              <a:rPr lang="it-IT" sz="2000" dirty="0" err="1"/>
              <a:t>execution</a:t>
            </a:r>
            <a:r>
              <a:rPr lang="it-IT" sz="2000" dirty="0"/>
              <a:t> time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E8E316-7109-4968-8BD5-F1BBFE9E9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8297"/>
            <a:ext cx="5181600" cy="29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324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Latha</vt:lpstr>
      <vt:lpstr>Wingdings</vt:lpstr>
      <vt:lpstr>Tema di Office</vt:lpstr>
      <vt:lpstr>  Safestreets</vt:lpstr>
      <vt:lpstr>Presentazione standard di PowerPoint</vt:lpstr>
      <vt:lpstr>Presentazione standard di PowerPoint</vt:lpstr>
      <vt:lpstr>Presentazione standard di PowerPoint</vt:lpstr>
      <vt:lpstr>Analyzing pictures</vt:lpstr>
      <vt:lpstr>Server components</vt:lpstr>
      <vt:lpstr>Components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Safestreets</dc:title>
  <dc:creator>Andrea Maria Ventura</dc:creator>
  <cp:lastModifiedBy>matteo pozzi</cp:lastModifiedBy>
  <cp:revision>13</cp:revision>
  <dcterms:created xsi:type="dcterms:W3CDTF">2020-01-17T10:27:25Z</dcterms:created>
  <dcterms:modified xsi:type="dcterms:W3CDTF">2020-01-19T13:19:44Z</dcterms:modified>
</cp:coreProperties>
</file>