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69" r:id="rId5"/>
    <p:sldId id="270" r:id="rId6"/>
    <p:sldId id="271" r:id="rId7"/>
    <p:sldId id="272" r:id="rId8"/>
    <p:sldId id="273" r:id="rId9"/>
    <p:sldId id="275" r:id="rId10"/>
    <p:sldId id="276" r:id="rId11"/>
    <p:sldId id="277" r:id="rId12"/>
    <p:sldId id="278" r:id="rId13"/>
    <p:sldId id="279" r:id="rId14"/>
    <p:sldId id="280" r:id="rId15"/>
    <p:sldId id="281" r:id="rId16"/>
    <p:sldId id="282" r:id="rId17"/>
    <p:sldId id="274"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73" autoAdjust="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3.865"/>
    </inkml:context>
    <inkml:brush xml:id="br0">
      <inkml:brushProperty name="width" value="0.05" units="cm"/>
      <inkml:brushProperty name="height" value="0.05" units="cm"/>
      <inkml:brushProperty name="color" value="#F2F2F2"/>
    </inkml:brush>
  </inkml:definitions>
  <inkml:trace contextRef="#ctx0" brushRef="#br0">1238 1 24575,'-16'1'0,"-1"2"0,1 0 0,0 1 0,0 0 0,0 2 0,1 0 0,-19 9 0,-28 11 0,16-11 0,1 2 0,0 2 0,-67 40 0,109-57 0,0 0 0,0 0 0,0 0 0,0 1 0,1-1 0,-1 1 0,1 0 0,-1 0 0,1 0 0,0 0 0,0 0 0,-2 5 0,4-7 0,0 0 0,0 0 0,0 1 0,-1-1 0,1 0 0,1 1 0,-1-1 0,0 0 0,0 0 0,0 1 0,1-1 0,-1 0 0,1 0 0,-1 0 0,1 1 0,-1-1 0,1 0 0,0 0 0,-1 0 0,1 0 0,0 0 0,0 0 0,0 0 0,0-1 0,0 1 0,0 0 0,0 0 0,0-1 0,0 1 0,0 0 0,0-1 0,0 1 0,1-1 0,-1 0 0,0 1 0,0-1 0,0 0 0,3 1 0,26 5 0,0-1 0,0-1 0,1-2 0,0-1 0,54-5 0,-19 2 0,-32 2 0,44-1 0,-73 1 0,-1-1 0,0 1 0,1-1 0,-1 0 0,0 0 0,1 0 0,-1-1 0,0 0 0,0 1 0,0-1 0,0-1 0,-1 1 0,5-4 0,-8 6 0,0 0 0,0 0 0,1 0 0,-1-1 0,0 1 0,0 0 0,0 0 0,1-1 0,-1 1 0,0 0 0,0 0 0,0-1 0,0 1 0,0 0 0,0 0 0,0-1 0,0 1 0,0 0 0,0-1 0,0 1 0,0 0 0,0 0 0,0-1 0,0 1 0,0 0 0,0-1 0,0 1 0,0 0 0,0 0 0,0-1 0,0 1 0,0 0 0,-1 0 0,1-1 0,0 1 0,0 0 0,0 0 0,0-1 0,-1 1 0,1 0 0,0 0 0,-1-1 0,-16-7 0,-20 1 0,12 4 0,0 2 0,1 1 0,-1 0 0,1 2 0,-33 7 0,45-7 0,0 1 0,-1 0 0,1 1 0,0 1 0,1 0 0,-1 0 0,1 1 0,0 0 0,0 1 0,1 1 0,0-1 0,-12 13 0,18-15 0,0-1 0,0 1 0,0 0 0,1 0 0,0 0 0,0 1 0,0-1 0,1 1 0,-1 0 0,1-1 0,1 1 0,-1 0 0,1 0 0,0 0 0,0 1 0,1-1 0,0 0 0,0 0 0,0 0 0,1 0 0,0 0 0,0 0 0,1 0 0,-1 0 0,1 0 0,0 0 0,5 8 0,-2-6 0,0-1 0,0 1 0,1-1 0,0 0 0,0-1 0,1 1 0,0-1 0,0-1 0,0 1 0,1-1 0,0 0 0,0-1 0,0 0 0,0 0 0,1-1 0,-1 0 0,1-1 0,10 2 0,34 3 0,0-3 0,1-2 0,58-7 0,-19 2 0,-90 3 0,14 0 0,-1-1 0,32-6 0,-46 7 0,1 0 0,-1 0 0,1-1 0,-1 0 0,1 1 0,-1-1 0,0 0 0,0 0 0,1 0 0,-1 0 0,0-1 0,0 1 0,0-1 0,0 1 0,0-1 0,0 1 0,-1-1 0,1 0 0,-1 0 0,1 0 0,-1 0 0,1 0 0,-1 0 0,0-1 0,0 1 0,0 0 0,-1-1 0,2-2 0,-2 3 0,-1 0 0,1 0 0,-1 0 0,1 1 0,-1-1 0,0 0 0,0 1 0,0-1 0,0 0 0,0 1 0,0-1 0,0 1 0,0 0 0,-1-1 0,1 1 0,0 0 0,-1 0 0,1 0 0,-1 0 0,1 0 0,-1 0 0,0 0 0,1 0 0,-4 0 0,-55-19 0,36 13 0,-13-5 0,-1 2 0,-1 1 0,0 2 0,-53-3 0,23 8 0,-115 10 0,160-6 0,-1 1 0,1 1 0,0 2 0,0 0 0,0 1 0,-29 14 0,52-20 0,0-1 0,-1 1 0,1-1 0,0 1 0,0-1 0,-1 1 0,1 0 0,0-1 0,0 1 0,0 0 0,0 0 0,0 0 0,0 0 0,0 0 0,0 0 0,0 0 0,1 0 0,-1 0 0,0 1 0,1-1 0,-1 0 0,1 0 0,-1 1 0,1-1 0,-1 3 0,2-3 0,0 0 0,-1 1 0,1-1 0,0 0 0,0 0 0,1 0 0,-1 0 0,0 0 0,0 0 0,0-1 0,1 1 0,-1 0 0,0 0 0,1-1 0,-1 1 0,0-1 0,1 1 0,2-1 0,12 4 0,1 0 0,29 1 0,411-3 0,-214-6 0,-241 4 0,69 0 0,-56 0 0,-49 0 0,-708 0 0,730 0 0,-44 2 0,53-2 0,-1 1 0,1 0 0,0-1 0,-1 1 0,1 0 0,0 0 0,0 1 0,0-1 0,0 1 0,0-1 0,0 1 0,-5 4 0,8-6 0,0 0 0,-1 1 0,1-1 0,0 0 0,0 0 0,0 0 0,-1 1 0,1-1 0,0 0 0,0 0 0,0 1 0,0-1 0,0 0 0,0 1 0,0-1 0,0 0 0,-1 0 0,1 1 0,0-1 0,0 0 0,0 1 0,0-1 0,0 0 0,1 0 0,-1 1 0,0-1 0,0 0 0,0 0 0,0 1 0,0-1 0,0 0 0,0 1 0,0-1 0,1 0 0,-1 0 0,0 0 0,0 1 0,0-1 0,1 0 0,-1 0 0,0 0 0,1 1 0,16 7 0,21 0 0,72 0 0,161-8 0,-115-3 0,-123 1 0,0-2 0,0-1 0,37-10 0,-32 6 0,70-8 0,-69 17 0,31-2 0,-66 1 0,1 1 0,-1-1 0,0 0 0,0 0 0,0 0 0,0-1 0,0 1 0,0-1 0,0 0 0,0 0 0,6-5 0,-10 7 0,1 0 0,-1 0 0,0 0 0,0-1 0,0 1 0,1 0 0,-1 0 0,0 0 0,0-1 0,0 1 0,0 0 0,0 0 0,0-1 0,1 1 0,-1 0 0,0 0 0,0-1 0,0 1 0,0 0 0,0 0 0,0-1 0,0 1 0,0 0 0,0 0 0,0-1 0,0 1 0,0 0 0,0 0 0,0-1 0,-1 1 0,1 0 0,0 0 0,0 0 0,0-1 0,0 1 0,0 0 0,0 0 0,-1-1 0,1 1 0,0 0 0,0 0 0,0 0 0,0 0 0,-1-1 0,1 1 0,-17-7 0,-20-1 0,-90 0 0,-158 9 0,108 2 0,24-6 0,-164 7 0,312-4 0,0 1 0,0-1 0,1 1 0,-1 0 0,0 0 0,0 0 0,0 1 0,1 0 0,-1 0 0,1 0 0,-7 4 0,11-6 0,-1 1 0,1-1 0,0 0 0,0 0 0,0 0 0,-1 1 0,1-1 0,0 0 0,0 0 0,0 1 0,0-1 0,0 0 0,0 0 0,0 1 0,-1-1 0,1 0 0,0 0 0,0 1 0,0-1 0,0 0 0,0 0 0,0 1 0,0-1 0,0 0 0,0 1 0,1-1 0,-1 0 0,0 0 0,0 1 0,0-1 0,0 0 0,0 0 0,0 1 0,0-1 0,1 0 0,-1 0 0,0 0 0,0 1 0,0-1 0,1 0 0,-1 0 0,0 0 0,1 1 0,16 7 0,20-1 0,83 2 0,173-9 0,-116-4 0,-144 2-201,1-1 1,-1-2-1,36-10 0,-31 6-77,69-7 0,-69 14 367,-12 1 85,1 0 0,0-2 0,-1-1 0,0-1 0,42-13 0,-67 18-171,-1 0 1,0 0-1,0 0 0,1 0 1,-1 0-1,0 0 1,0 0-1,1 0 1,-1 0-1,0 0 0,0 0 1,0 0-1,1 0 1,-1 0-1,0 0 1,0 0-1,1 0 1,-1 0-1,0-1 0,0 1 1,0 0-1,1 0 1,-1 0-1,0 0 1,0 0-1,0-1 0,0 1 1,1 0-1,-1 0 1,0 0-1,0-1 1,0 1-1,0 0 1,0 0-1,0 0 0,0-1 1,0 1-1,1 0 1,-1 0-1,0-1 1,0 1-1,0 0 0,0 0 1,0 0-1,0-1 1,0 1-1,0 0 1,0 0-1,0-1 1,-1 1-1,1 0 0,0 0 1,0 0-1,0-1 1,0 1-1,0 0 1,0 0-1,0 0 0,-1-1 1,1 1-1,0 0 1,-22-7 29,-31 2-53,-680 4 20,348 3 0,-65-2 0,1513 0 0,-1130 0 0,-1-2 0,1 4 0,-133 19 0,95-5 0,-2-5 0,1-4 0,-119-8 0,212 0 0,836 1 0,-789-1 0,0-2 0,0-1 0,0-2 0,-1-1 0,37-13 0,-70 20 0,0 0 0,0 0 0,0 0 0,-1 0 0,1 0 0,0-1 0,0 1 0,0 0 0,0 0 0,0 0 0,0 0 0,0 0 0,0 0 0,0 0 0,0-1 0,0 1 0,0 0 0,0 0 0,0 0 0,0 0 0,0 0 0,0-1 0,0 1 0,0 0 0,0 0 0,0 0 0,0 0 0,0 0 0,0 0 0,0-1 0,0 1 0,0 0 0,0 0 0,0 0 0,0 0 0,0 0 0,0 0 0,0-1 0,0 1 0,0 0 0,1 0 0,-1 0 0,0 0 0,0 0 0,0 0 0,0 0 0,0 0 0,0 0 0,1 0 0,-1 0 0,0-1 0,0 1 0,0 0 0,0 0 0,0 0 0,0 0 0,1 0 0,-1 0 0,-21-4 0,-31 0 0,-625 6 0,1656-2 0,-934-2 0,0-2 0,65-16 0,-57 10 0,61-5 0,74 12 0,-907 5 0,675 0 0,-1 3 0,-64 14 0,56-8 0,-61 3 0,-82-13 0,-26 1 0,217-2 0,0 0 0,0 1 0,1 0 0,-1 0 0,0 0 0,0 0 0,1 1 0,-1-1 0,0 1 0,1 0 0,-8 5 0,12-7 0,0 0 0,0 1 0,0-1 0,-1 0 0,1 0 0,0 0 0,0 1 0,0-1 0,0 0 0,0 0 0,-1 1 0,1-1 0,0 0 0,0 1 0,0-1 0,0 0 0,0 0 0,0 1 0,0-1 0,0 0 0,0 1 0,0-1 0,0 0 0,0 0 0,0 1 0,0-1 0,0 0 0,0 0 0,1 1 0,-1-1 0,0 0 0,0 1 0,0-1 0,0 0 0,0 0 0,1 0 0,-1 1 0,0-1 0,0 0 0,0 0 0,1 0 0,-1 1 0,18 7 0,19 0 0,80 1 0,179-10 0,-119-2 0,586 3 0,-1795 0 0,976 4 0,0 2 0,-106 26 0,143-28 0,49 0 0,-1-2 0,33-2 0,92-25 0,-95 14 0,63-4 0,119 12 0,-853 5 0,577-6 0,26-2 0,20-5 0,9 2 0,0 1 0,0 1 0,24-5 0,8-3 0,174-41 0,-116 30 0,-188 20 0,-410 9 0,443-1 0,1 2 0,-66 16 0,57-10 0,-61 5 0,-74-12 0,869-3 0,-288-2 0,-401 3 0,0 1 0,0-1 0,1 2 0,-1-1 0,-11 6 0,-24 7 0,-2-7 0,0-2 0,0-2 0,-52-3 0,-34 4 0,86 1 0,0 3 0,-60 19 0,104-27 0,80 6 0,439-9 0,-863 2-1365,297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9.364"/>
    </inkml:context>
    <inkml:brush xml:id="br0">
      <inkml:brushProperty name="width" value="0.05" units="cm"/>
      <inkml:brushProperty name="height" value="0.05" units="cm"/>
      <inkml:brushProperty name="color" value="#F2F2F2"/>
    </inkml:brush>
  </inkml:definitions>
  <inkml:trace contextRef="#ctx0" brushRef="#br0">995 827 24575,'-5'-1'0,"1"0"0,-1-1 0,1 1 0,-1-1 0,1 0 0,0 0 0,0-1 0,0 1 0,0-1 0,-6-5 0,-9-6 0,-49-29 0,29 17 0,-1 2 0,-59-26 0,87 44 0,-1 2 0,0-1 0,-1 2 0,1 0 0,-1 0 0,1 1 0,-1 1 0,0 0 0,1 1 0,-1 1 0,0 0 0,-21 4 0,-2 5 0,13-3 0,0-1 0,0-2 0,-1 0 0,-40 1 0,57-5 0,1-1 0,-1 0 0,0 0 0,1-1 0,0 0 0,-1 0 0,1-1 0,0 0 0,0 0 0,1 0 0,-1-1 0,0 0 0,1 0 0,0-1 0,0 0 0,1 0 0,-1 0 0,1-1 0,-8-10 0,9 11 0,1 0 0,0 0 0,0 0 0,0 0 0,0 0 0,1 0 0,-1-1 0,2 0 0,-1 1 0,0-1 0,1 0 0,0 0 0,1 1 0,-1-1 0,1 0 0,0 0 0,1 0 0,-1 0 0,1 0 0,0 1 0,1-1 0,-1 0 0,1 1 0,0-1 0,1 1 0,-1-1 0,1 1 0,0 0 0,0 0 0,1 1 0,5-7 0,0 1 0,0 1 0,1 0 0,1 1 0,-1 0 0,1 1 0,1 0 0,-1 0 0,1 2 0,0-1 0,0 1 0,1 1 0,-1 0 0,18-2 0,-11 2 0,-1 1 0,1 1 0,0 1 0,0 1 0,0 0 0,-1 1 0,1 1 0,22 6 0,-39-8 0,-1 0 0,1 1 0,0-1 0,-1 1 0,1-1 0,-1 1 0,1 0 0,0 0 0,-1 0 0,0 0 0,1 0 0,-1 0 0,1 0 0,-1 0 0,0 0 0,0 1 0,0-1 0,0 0 0,0 1 0,0-1 0,0 1 0,0-1 0,-1 1 0,2 2 0,-2-2 0,0 0 0,-1 0 0,1 0 0,-1 0 0,1 0 0,-1 0 0,0 0 0,1 0 0,-1 0 0,0 0 0,0 0 0,0-1 0,-1 1 0,1 0 0,0-1 0,-1 1 0,-1 1 0,-7 6 0,0-1 0,0 0 0,-1 0 0,-1-1 0,-11 6 0,-44 21 0,19-9 0,-101 38 0,140-60 0,0 0 0,0-1 0,0 0 0,0 0 0,-1-1 0,1-1 0,-1 0 0,1 0 0,0-1 0,-18-3 0,23 3 0,0 0 0,0-1 0,0 0 0,1 0 0,-1 0 0,1 0 0,0 0 0,-1-1 0,1 1 0,0-1 0,0 0 0,1 0 0,-1 0 0,1 0 0,-1-1 0,1 1 0,0-1 0,0 1 0,1-1 0,-1 0 0,1 0 0,-1 1 0,1-1 0,1 0 0,-1 0 0,0 0 0,1-7 0,0 1 0,0 0 0,1 0 0,1 0 0,0 0 0,0 0 0,1 0 0,0 1 0,0 0 0,1-1 0,0 1 0,1 0 0,0 1 0,1-1 0,0 1 0,0 0 0,0 1 0,13-12 0,-1 2 0,0 0 0,2 2 0,-1 1 0,2 0 0,0 1 0,28-12 0,22-8 0,-3 1 0,1 2 0,2 4 0,87-22 0,-149 46 0,0 1 0,1-1 0,-1 2 0,0-1 0,1 1 0,-1 1 0,1 0 0,14 3 0,-21-4 0,0 1 0,-1 0 0,1 0 0,0 1 0,-1-1 0,1 0 0,-1 1 0,1-1 0,-1 1 0,0 0 0,1 0 0,-1 0 0,0 0 0,0 0 0,0 1 0,-1-1 0,1 0 0,-1 1 0,1-1 0,-1 1 0,0 0 0,0 0 0,0-1 0,0 1 0,0 0 0,-1 0 0,1 0 0,-1 0 0,0 0 0,0-1 0,0 1 0,0 4 0,-1-1 0,0 0 0,0 0 0,0 0 0,-1 0 0,0 0 0,0 0 0,0 0 0,-1-1 0,0 1 0,0-1 0,0 0 0,-1 1 0,1-1 0,-7 5 0,-4 4 0,0-1 0,-2-1 0,-17 12 0,18-13 0,15-12 0,0 1 0,1 0 0,-1 0 0,0 0 0,1 0 0,-1 0 0,0 0 0,0 0 0,1 0 0,-1 0 0,0 1 0,0-1 0,1 0 0,-1 0 0,0 0 0,1 0 0,-1 0 0,0 0 0,0 0 0,0 1 0,1-1 0,-1 0 0,0 0 0,0 0 0,0 1 0,1-1 0,-1 0 0,0 0 0,0 0 0,0 1 0,0-1 0,0 0 0,1 0 0,-1 1 0,0-1 0,0 0 0,0 0 0,0 1 0,0-1 0,0 0 0,0 1 0,0-1 0,0 0 0,0 0 0,0 1 0,0-1 0,0 0 0,0 0 0,0 1 0,0-1 0,-1 0 0,1 0 0,0 1 0,0-1 0,0 0 0,0 0 0,0 1 0,-1-1 0,1 0 0,0 0 0,0 0 0,0 1 0,-1-1 0,30 2 0,-27-2 0,71-3 0,-51 1 0,1 0 0,0 2 0,-1 1 0,1 0 0,0 2 0,-1 1 0,35 10 0,-48-10 0,0 2 0,-1-1 0,0 1 0,0 1 0,0-1 0,-1 1 0,0 0 0,0 1 0,-1 0 0,0 0 0,7 13 0,-4-9 0,0 0 0,0 0 0,1-1 0,13 12 0,-2-7 0,1-1 0,0 0 0,0-2 0,2-1 0,-1-1 0,2-1 0,-1-1 0,1-1 0,0-2 0,1 0 0,0-1 0,0-2 0,0-1 0,29-1 0,-41 0 0,7-1 0,0 0 0,-1-1 0,40-7 0,-56 7 0,0 0 0,-1 0 0,1 0 0,0-1 0,-1 1 0,1-1 0,-1 0 0,0 0 0,1-1 0,-1 1 0,5-5 0,-7 5 0,0 0 0,1 0 0,-1 0 0,0 0 0,0 0 0,0 0 0,0-1 0,-1 1 0,1 0 0,-1 0 0,1-1 0,-1 1 0,0 0 0,0-1 0,0 1 0,0 0 0,0-1 0,0 1 0,-1 0 0,1-1 0,-2-2 0,-1-4 12,-1 0 0,0 0 0,-1 1 0,0-1 0,0 1 0,-1 0 0,0 0 0,0 1 0,-13-12 0,8 8-260,-1 1 1,-1 0-1,0 1 1,0 0-1,-17-8 1,-4 3-6579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2CEB269-14CE-42F9-A20D-25F85C447D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4E23D67D-DF3E-444B-933F-08730C52F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39B6884-843F-430C-BDF8-FF52652795AE}"/>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C5B0BFA5-0AA9-4BD0-AD31-821CBA9E66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10E42774-42BF-4D9A-B35F-FA3187D7C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6673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5B16741-8EB1-449E-B984-25C7131E8F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F75481DA-7274-414B-8950-0C30FEAEE74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9E59D69-95C6-41E3-BE3B-ED9E9C60EF52}"/>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291AA9EF-C6D1-4822-9C02-92D1DE194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28572CCF-2022-4947-9C91-C2FAD6C1009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319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DEBC6405-6EB0-40B6-A22F-27DB010C96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3D4C1A09-73DD-44AD-A12D-2B2B3C5009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510B559-62A3-4202-82F7-2B83FD2BCAAE}"/>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7D6F9754-2301-4B78-9BEC-DBCD76134D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C2CC9F2F-BAAC-4E9C-848E-790AA0161B9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2252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3D0E78D-5B94-4031-A4E2-E85E5CDFE0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5F2CFCBE-1447-49DA-9309-0D87B006D95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37937E62-CC2D-49FE-9827-7997E8787B58}"/>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D3D5B8EB-4D60-41F6-B5BE-F09F03E8EA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FFDD377-B5E0-4296-8614-3BDD0499DCEA}"/>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211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116743B-04B8-476C-AC3C-69FC5CC7F6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9F08C4E6-BDB6-46CE-802E-E0A43A20E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2BBF2EA5-F73F-4BBF-BA23-71DAE53E22B6}"/>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C09A8549-C970-48DE-BABE-25D62F92C5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0D91E394-525E-4C6C-9ACD-5061DB38728C}"/>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385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C85169E-37F3-4FC8-95C3-396D08AC7A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297BBF52-1A34-4DCD-BD60-9CDB56C6F8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06822D4-67BF-46FA-BD35-D9B8C74403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98CC09E0-1068-4E6C-A731-68653857F109}"/>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6" name="Segnaposto piè di pagina 5">
            <a:extLst>
              <a:ext uri="{FF2B5EF4-FFF2-40B4-BE49-F238E27FC236}">
                <a16:creationId xmlns:a16="http://schemas.microsoft.com/office/drawing/2014/main" xmlns="" id="{13E2152F-5654-4A20-B8D5-239DFE9306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B0A5CC81-2F69-492A-BADA-D4A464EC7B35}"/>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9028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42ACF0F-61A9-44CF-849A-D98A5B2D71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152E930E-A169-4EC3-A630-C05A0F9E8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8DC38102-0754-479F-9855-5BB907564E3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D74C2AEF-0364-42A4-88EF-C5BAC0AB3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CF72071D-FF31-41F7-A7B8-5880BCE25CD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55C7879A-1A14-4A9A-82BD-A13727509EDB}"/>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8" name="Segnaposto piè di pagina 7">
            <a:extLst>
              <a:ext uri="{FF2B5EF4-FFF2-40B4-BE49-F238E27FC236}">
                <a16:creationId xmlns:a16="http://schemas.microsoft.com/office/drawing/2014/main" xmlns="" id="{5E90351C-7336-4B7F-BF8B-D804319235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3F682A92-2FBF-4CF9-B0BE-68ACBAAE3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2049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FCD3582-AC28-40BF-AD9F-661D9886C6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91611753-2F8D-4E46-BB84-888F6E2BB08A}"/>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4" name="Segnaposto piè di pagina 3">
            <a:extLst>
              <a:ext uri="{FF2B5EF4-FFF2-40B4-BE49-F238E27FC236}">
                <a16:creationId xmlns:a16="http://schemas.microsoft.com/office/drawing/2014/main" xmlns="" id="{A0E1F300-E056-4BE2-A862-2BEAF7DDB58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C66E66AE-11E8-43B8-BA8A-02D394E51721}"/>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920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C91EA3C6-42A3-4AC5-B043-EF374251207D}"/>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3" name="Segnaposto piè di pagina 2">
            <a:extLst>
              <a:ext uri="{FF2B5EF4-FFF2-40B4-BE49-F238E27FC236}">
                <a16:creationId xmlns:a16="http://schemas.microsoft.com/office/drawing/2014/main" xmlns="" id="{9BEE55EB-73FF-4980-8BC7-1703B214EE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68F06659-7589-43C1-B69B-41ED3C75C57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0205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CD8A7BD-03AB-49CE-8A46-D16CC93868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1D68B452-EE47-4A7B-8EAF-DCD37E2C2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3D0DBBA1-2A2D-45B8-9EB1-70DCD483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968E4539-2229-4E54-989F-2E5AB981EF5F}"/>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6" name="Segnaposto piè di pagina 5">
            <a:extLst>
              <a:ext uri="{FF2B5EF4-FFF2-40B4-BE49-F238E27FC236}">
                <a16:creationId xmlns:a16="http://schemas.microsoft.com/office/drawing/2014/main" xmlns="" id="{E2095908-9D8A-46DF-A29C-2EB24822E1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E06FBA90-7987-4CB7-8120-5C6C3E01E379}"/>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4201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4CD305D2-4769-4A70-B1BA-1AB57BFE8E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1DD27E6A-7B99-4B9E-982C-2FFDC5AE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09CC2272-604B-4C3F-B600-E37B09A0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2C7478D5-976F-45DB-A8C7-DBCA9D8819FA}"/>
              </a:ext>
            </a:extLst>
          </p:cNvPr>
          <p:cNvSpPr>
            <a:spLocks noGrp="1"/>
          </p:cNvSpPr>
          <p:nvPr>
            <p:ph type="dt" sz="half" idx="10"/>
          </p:nvPr>
        </p:nvSpPr>
        <p:spPr/>
        <p:txBody>
          <a:bodyPr/>
          <a:lstStyle/>
          <a:p>
            <a:fld id="{3FBE3441-0475-49E1-99DF-5CB0DB44F5A9}" type="datetimeFigureOut">
              <a:rPr lang="it-IT" smtClean="0"/>
              <a:t>27/09/2022</a:t>
            </a:fld>
            <a:endParaRPr lang="it-IT"/>
          </a:p>
        </p:txBody>
      </p:sp>
      <p:sp>
        <p:nvSpPr>
          <p:cNvPr id="6" name="Segnaposto piè di pagina 5">
            <a:extLst>
              <a:ext uri="{FF2B5EF4-FFF2-40B4-BE49-F238E27FC236}">
                <a16:creationId xmlns:a16="http://schemas.microsoft.com/office/drawing/2014/main" xmlns="" id="{DE81FE79-CF32-46CE-942F-2D93BB8D05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B49B8FE-B13C-4C0B-A970-A63D07B53CF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8408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8F45B231-2DBA-494D-963E-E6D57A74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9B74E0F6-1051-4887-95DA-51F5AC375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1564A4F5-F29C-458E-BBC4-D683CFDDC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3441-0475-49E1-99DF-5CB0DB44F5A9}" type="datetimeFigureOut">
              <a:rPr lang="it-IT" smtClean="0"/>
              <a:t>27/09/2022</a:t>
            </a:fld>
            <a:endParaRPr lang="it-IT"/>
          </a:p>
        </p:txBody>
      </p:sp>
      <p:sp>
        <p:nvSpPr>
          <p:cNvPr id="5" name="Segnaposto piè di pagina 4">
            <a:extLst>
              <a:ext uri="{FF2B5EF4-FFF2-40B4-BE49-F238E27FC236}">
                <a16:creationId xmlns:a16="http://schemas.microsoft.com/office/drawing/2014/main" xmlns="" id="{BCCEFA3A-0CCD-478F-98F8-BFCAAE3EF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2F47A13F-045E-4A22-98DE-01D94EAC4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B106-2765-41B9-B79A-8F1D0AC76B3F}" type="slidenum">
              <a:rPr lang="it-IT" smtClean="0"/>
              <a:t>‹#›</a:t>
            </a:fld>
            <a:endParaRPr lang="it-IT"/>
          </a:p>
        </p:txBody>
      </p:sp>
    </p:spTree>
    <p:extLst>
      <p:ext uri="{BB962C8B-B14F-4D97-AF65-F5344CB8AC3E}">
        <p14:creationId xmlns:p14="http://schemas.microsoft.com/office/powerpoint/2010/main" val="39863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xmlns="" id="{28177B2E-DAE6-4903-B4A3-227C57D5354F}"/>
              </a:ext>
            </a:extLst>
          </p:cNvPr>
          <p:cNvPicPr>
            <a:picLocks noGrp="1" noRot="1" noChangeAspect="1" noMove="1" noResize="1" noEditPoints="1" noAdjustHandles="1" noChangeArrowheads="1" noChangeShapeType="1" noCrop="1"/>
          </p:cNvPicPr>
          <p:nvPr/>
        </p:nvPicPr>
        <p:blipFill rotWithShape="1">
          <a:blip r:embed="rId2" cstate="print">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sp>
        <p:nvSpPr>
          <p:cNvPr id="6" name="CasellaDiTesto 5">
            <a:extLst>
              <a:ext uri="{FF2B5EF4-FFF2-40B4-BE49-F238E27FC236}">
                <a16:creationId xmlns:a16="http://schemas.microsoft.com/office/drawing/2014/main" xmlns="" id="{2AFCE83E-35FA-4831-B1DB-5F7F677D8D5A}"/>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Mondrian</a:t>
            </a:r>
          </a:p>
          <a:p>
            <a:pPr algn="r">
              <a:lnSpc>
                <a:spcPct val="90000"/>
              </a:lnSpc>
              <a:spcBef>
                <a:spcPct val="0"/>
              </a:spcBef>
              <a:spcAft>
                <a:spcPts val="600"/>
              </a:spcAft>
            </a:pPr>
            <a:r>
              <a:rPr lang="en-US" sz="4000" dirty="0">
                <a:solidFill>
                  <a:srgbClr val="FFFFFF"/>
                </a:solidFill>
                <a:latin typeface="+mj-lt"/>
                <a:ea typeface="+mj-ea"/>
                <a:cs typeface="+mj-cs"/>
              </a:rPr>
              <a:t>     K-</a:t>
            </a:r>
            <a:r>
              <a:rPr lang="en-US" sz="4000" dirty="0" err="1">
                <a:solidFill>
                  <a:srgbClr val="FFFFFF"/>
                </a:solidFill>
                <a:latin typeface="+mj-lt"/>
                <a:ea typeface="+mj-ea"/>
                <a:cs typeface="+mj-cs"/>
              </a:rPr>
              <a:t>anonimity</a:t>
            </a:r>
            <a:endParaRPr lang="en-US" sz="4000" dirty="0">
              <a:solidFill>
                <a:srgbClr val="FFFFFF"/>
              </a:solidFill>
              <a:latin typeface="+mj-lt"/>
              <a:ea typeface="+mj-ea"/>
              <a:cs typeface="+mj-cs"/>
            </a:endParaRPr>
          </a:p>
        </p:txBody>
      </p:sp>
      <p:cxnSp>
        <p:nvCxnSpPr>
          <p:cNvPr id="14" name="Straight Connector 13">
            <a:extLst>
              <a:ext uri="{FF2B5EF4-FFF2-40B4-BE49-F238E27FC236}">
                <a16:creationId xmlns:a16="http://schemas.microsoft.com/office/drawing/2014/main" xmlns=""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xmlns="" id="{E1B5C8D9-F133-4BDE-899F-1B223E0A4CAD}"/>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9" name="CasellaDiTesto 8">
            <a:extLst>
              <a:ext uri="{FF2B5EF4-FFF2-40B4-BE49-F238E27FC236}">
                <a16:creationId xmlns:a16="http://schemas.microsoft.com/office/drawing/2014/main" xmlns="" id="{B5857234-F1E6-481C-AD14-176641B7BEF8}"/>
              </a:ext>
            </a:extLst>
          </p:cNvPr>
          <p:cNvSpPr txBox="1"/>
          <p:nvPr/>
        </p:nvSpPr>
        <p:spPr>
          <a:xfrm>
            <a:off x="2657321" y="5614991"/>
            <a:ext cx="1359383" cy="369332"/>
          </a:xfrm>
          <a:prstGeom prst="rect">
            <a:avLst/>
          </a:prstGeom>
          <a:noFill/>
        </p:spPr>
        <p:txBody>
          <a:bodyPr wrap="square" rtlCol="0">
            <a:spAutoFit/>
          </a:bodyPr>
          <a:lstStyle/>
          <a:p>
            <a:r>
              <a:rPr lang="en-US" dirty="0"/>
              <a:t>Introduction</a:t>
            </a:r>
          </a:p>
        </p:txBody>
      </p:sp>
      <p:pic>
        <p:nvPicPr>
          <p:cNvPr id="3" name="Immagine 2">
            <a:extLst>
              <a:ext uri="{FF2B5EF4-FFF2-40B4-BE49-F238E27FC236}">
                <a16:creationId xmlns:a16="http://schemas.microsoft.com/office/drawing/2014/main" xmlns="" id="{50E9983D-E9B8-46D1-9BBE-A917691154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4987" y="5063852"/>
            <a:ext cx="543189" cy="543189"/>
          </a:xfrm>
          <a:prstGeom prst="rect">
            <a:avLst/>
          </a:prstGeom>
        </p:spPr>
      </p:pic>
      <p:pic>
        <p:nvPicPr>
          <p:cNvPr id="10" name="Immagine 9">
            <a:extLst>
              <a:ext uri="{FF2B5EF4-FFF2-40B4-BE49-F238E27FC236}">
                <a16:creationId xmlns:a16="http://schemas.microsoft.com/office/drawing/2014/main" xmlns="" id="{5410EE7B-6407-46A4-BA50-A0F4BFA244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6357" y="5063852"/>
            <a:ext cx="543189" cy="543189"/>
          </a:xfrm>
          <a:prstGeom prst="rect">
            <a:avLst/>
          </a:prstGeom>
        </p:spPr>
      </p:pic>
      <p:sp>
        <p:nvSpPr>
          <p:cNvPr id="15" name="CasellaDiTesto 14">
            <a:extLst>
              <a:ext uri="{FF2B5EF4-FFF2-40B4-BE49-F238E27FC236}">
                <a16:creationId xmlns:a16="http://schemas.microsoft.com/office/drawing/2014/main" xmlns="" id="{BBF8AD01-5109-4D09-BAD2-0AA1365CBFA2}"/>
              </a:ext>
            </a:extLst>
          </p:cNvPr>
          <p:cNvSpPr txBox="1"/>
          <p:nvPr/>
        </p:nvSpPr>
        <p:spPr>
          <a:xfrm>
            <a:off x="4012694" y="5623804"/>
            <a:ext cx="1450650" cy="369332"/>
          </a:xfrm>
          <a:prstGeom prst="rect">
            <a:avLst/>
          </a:prstGeom>
          <a:noFill/>
        </p:spPr>
        <p:txBody>
          <a:bodyPr wrap="square">
            <a:spAutoFit/>
          </a:bodyPr>
          <a:lstStyle/>
          <a:p>
            <a:r>
              <a:rPr lang="it-IT" dirty="0"/>
              <a:t>Key concepts</a:t>
            </a:r>
          </a:p>
        </p:txBody>
      </p:sp>
      <p:sp>
        <p:nvSpPr>
          <p:cNvPr id="16" name="CasellaDiTesto 14">
            <a:extLst>
              <a:ext uri="{FF2B5EF4-FFF2-40B4-BE49-F238E27FC236}">
                <a16:creationId xmlns:a16="http://schemas.microsoft.com/office/drawing/2014/main" xmlns="" id="{3CE322E5-8297-4901-AD05-148490AD051F}"/>
              </a:ext>
            </a:extLst>
          </p:cNvPr>
          <p:cNvSpPr txBox="1"/>
          <p:nvPr/>
        </p:nvSpPr>
        <p:spPr>
          <a:xfrm>
            <a:off x="5434248" y="5623804"/>
            <a:ext cx="1450650" cy="369332"/>
          </a:xfrm>
          <a:prstGeom prst="rect">
            <a:avLst/>
          </a:prstGeom>
          <a:noFill/>
        </p:spPr>
        <p:txBody>
          <a:bodyPr wrap="square">
            <a:spAutoFit/>
          </a:bodyPr>
          <a:lstStyle/>
          <a:p>
            <a:r>
              <a:rPr lang="en-US" dirty="0"/>
              <a:t>Algorithm</a:t>
            </a:r>
          </a:p>
        </p:txBody>
      </p:sp>
      <p:pic>
        <p:nvPicPr>
          <p:cNvPr id="11" name="Picture 10" descr="Icon&#10;&#10;Description automatically generated">
            <a:extLst>
              <a:ext uri="{FF2B5EF4-FFF2-40B4-BE49-F238E27FC236}">
                <a16:creationId xmlns:a16="http://schemas.microsoft.com/office/drawing/2014/main" xmlns="" id="{36A06C4C-244E-409D-AA91-80499EE424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4246" y="5080615"/>
            <a:ext cx="543189" cy="543189"/>
          </a:xfrm>
          <a:prstGeom prst="rect">
            <a:avLst/>
          </a:prstGeom>
        </p:spPr>
      </p:pic>
      <p:sp>
        <p:nvSpPr>
          <p:cNvPr id="17" name="CasellaDiTesto 14">
            <a:extLst>
              <a:ext uri="{FF2B5EF4-FFF2-40B4-BE49-F238E27FC236}">
                <a16:creationId xmlns:a16="http://schemas.microsoft.com/office/drawing/2014/main" xmlns="" id="{274E0F5D-F1E6-40E1-A339-1C45B3492455}"/>
              </a:ext>
            </a:extLst>
          </p:cNvPr>
          <p:cNvSpPr txBox="1"/>
          <p:nvPr/>
        </p:nvSpPr>
        <p:spPr>
          <a:xfrm>
            <a:off x="6520764" y="5623804"/>
            <a:ext cx="1450650" cy="369332"/>
          </a:xfrm>
          <a:prstGeom prst="rect">
            <a:avLst/>
          </a:prstGeom>
          <a:noFill/>
        </p:spPr>
        <p:txBody>
          <a:bodyPr wrap="square">
            <a:spAutoFit/>
          </a:bodyPr>
          <a:lstStyle/>
          <a:p>
            <a:r>
              <a:rPr lang="en-US" dirty="0"/>
              <a:t>Example</a:t>
            </a:r>
          </a:p>
        </p:txBody>
      </p:sp>
      <p:pic>
        <p:nvPicPr>
          <p:cNvPr id="21" name="Picture 20" descr="Icon&#10;&#10;Description automatically generated">
            <a:extLst>
              <a:ext uri="{FF2B5EF4-FFF2-40B4-BE49-F238E27FC236}">
                <a16:creationId xmlns:a16="http://schemas.microsoft.com/office/drawing/2014/main" xmlns="" id="{6D85C29D-0166-4475-B769-939DE9D8E1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8259" y="5080615"/>
            <a:ext cx="543190" cy="543190"/>
          </a:xfrm>
          <a:prstGeom prst="rect">
            <a:avLst/>
          </a:prstGeom>
        </p:spPr>
      </p:pic>
      <p:sp>
        <p:nvSpPr>
          <p:cNvPr id="23" name="CasellaDiTesto 14">
            <a:extLst>
              <a:ext uri="{FF2B5EF4-FFF2-40B4-BE49-F238E27FC236}">
                <a16:creationId xmlns:a16="http://schemas.microsoft.com/office/drawing/2014/main" xmlns="" id="{9B137DAE-7484-47F1-8572-83D376DAB5E4}"/>
              </a:ext>
            </a:extLst>
          </p:cNvPr>
          <p:cNvSpPr txBox="1">
            <a:spLocks/>
          </p:cNvSpPr>
          <p:nvPr/>
        </p:nvSpPr>
        <p:spPr>
          <a:xfrm>
            <a:off x="7531004" y="5623804"/>
            <a:ext cx="1928424" cy="369332"/>
          </a:xfrm>
          <a:prstGeom prst="rect">
            <a:avLst/>
          </a:prstGeom>
          <a:noFill/>
        </p:spPr>
        <p:txBody>
          <a:bodyPr wrap="square">
            <a:spAutoFit/>
          </a:bodyPr>
          <a:lstStyle/>
          <a:p>
            <a:r>
              <a:rPr lang="en-US" dirty="0"/>
              <a:t>Experimental data</a:t>
            </a:r>
          </a:p>
        </p:txBody>
      </p:sp>
      <p:pic>
        <p:nvPicPr>
          <p:cNvPr id="25" name="Picture 24" descr="Icon&#10;&#10;Description automatically generated">
            <a:extLst>
              <a:ext uri="{FF2B5EF4-FFF2-40B4-BE49-F238E27FC236}">
                <a16:creationId xmlns:a16="http://schemas.microsoft.com/office/drawing/2014/main" xmlns="" id="{4192F5C5-F0DB-4583-B3C3-3EBDEF19B7F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6528" y="5063851"/>
            <a:ext cx="543190" cy="543190"/>
          </a:xfrm>
          <a:prstGeom prst="rect">
            <a:avLst/>
          </a:prstGeom>
        </p:spPr>
      </p:pic>
    </p:spTree>
    <p:extLst>
      <p:ext uri="{BB962C8B-B14F-4D97-AF65-F5344CB8AC3E}">
        <p14:creationId xmlns:p14="http://schemas.microsoft.com/office/powerpoint/2010/main" val="17659080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Input data</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4">
            <a:extLst>
              <a:ext uri="{FF2B5EF4-FFF2-40B4-BE49-F238E27FC236}">
                <a16:creationId xmlns:a16="http://schemas.microsoft.com/office/drawing/2014/main" xmlns="" id="{F3D1700E-356B-4DD9-8D75-D743F63B36D9}"/>
              </a:ext>
            </a:extLst>
          </p:cNvPr>
          <p:cNvPicPr>
            <a:picLocks noChangeAspect="1"/>
          </p:cNvPicPr>
          <p:nvPr/>
        </p:nvPicPr>
        <p:blipFill rotWithShape="1">
          <a:blip r:embed="rId2"/>
          <a:srcRect t="1033"/>
          <a:stretch/>
        </p:blipFill>
        <p:spPr>
          <a:xfrm>
            <a:off x="5857336" y="2863970"/>
            <a:ext cx="5188011" cy="2555006"/>
          </a:xfrm>
          <a:prstGeom prst="rect">
            <a:avLst/>
          </a:prstGeom>
        </p:spPr>
      </p:pic>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9" y="2217343"/>
            <a:ext cx="4408490" cy="3959619"/>
          </a:xfrm>
        </p:spPr>
        <p:txBody>
          <a:bodyPr>
            <a:normAutofit/>
          </a:bodyPr>
          <a:lstStyle/>
          <a:p>
            <a:r>
              <a:rPr lang="en-US" sz="2400" dirty="0"/>
              <a:t>Original data in CSV/file format</a:t>
            </a:r>
          </a:p>
        </p:txBody>
      </p:sp>
      <p:pic>
        <p:nvPicPr>
          <p:cNvPr id="13" name="Picture 12" descr="Icon&#10;&#10;Description automatically generated">
            <a:extLst>
              <a:ext uri="{FF2B5EF4-FFF2-40B4-BE49-F238E27FC236}">
                <a16:creationId xmlns:a16="http://schemas.microsoft.com/office/drawing/2014/main" xmlns="" id="{FD981EFD-5C2D-4A59-9BE0-59EFFF175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spTree>
    <p:extLst>
      <p:ext uri="{BB962C8B-B14F-4D97-AF65-F5344CB8AC3E}">
        <p14:creationId xmlns:p14="http://schemas.microsoft.com/office/powerpoint/2010/main" val="19807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Data </a:t>
            </a:r>
            <a:r>
              <a:rPr lang="it-IT" sz="4000" dirty="0" err="1">
                <a:solidFill>
                  <a:schemeClr val="bg1"/>
                </a:solidFill>
              </a:rPr>
              <a:t>normalization</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8" y="2217343"/>
            <a:ext cx="4615523" cy="3959619"/>
          </a:xfrm>
        </p:spPr>
        <p:txBody>
          <a:bodyPr>
            <a:normAutofit/>
          </a:bodyPr>
          <a:lstStyle/>
          <a:p>
            <a:r>
              <a:rPr lang="it-IT" sz="2400" dirty="0" err="1"/>
              <a:t>Transformation</a:t>
            </a:r>
            <a:r>
              <a:rPr lang="it-IT" sz="2400" dirty="0"/>
              <a:t> </a:t>
            </a:r>
            <a:r>
              <a:rPr lang="it-IT" sz="2400" dirty="0" err="1"/>
              <a:t>categorical</a:t>
            </a:r>
            <a:r>
              <a:rPr lang="it-IT" sz="2400" dirty="0"/>
              <a:t> </a:t>
            </a:r>
            <a:r>
              <a:rPr lang="it-IT" sz="2400" dirty="0">
                <a:sym typeface="Wingdings" panose="05000000000000000000" pitchFamily="2" charset="2"/>
              </a:rPr>
              <a:t> non </a:t>
            </a:r>
            <a:r>
              <a:rPr lang="it-IT" sz="2400" dirty="0" err="1">
                <a:sym typeface="Wingdings" panose="05000000000000000000" pitchFamily="2" charset="2"/>
              </a:rPr>
              <a:t>categorical</a:t>
            </a:r>
            <a:endParaRPr lang="it-IT" sz="2400" dirty="0">
              <a:sym typeface="Wingdings" panose="05000000000000000000" pitchFamily="2" charset="2"/>
            </a:endParaRPr>
          </a:p>
          <a:p>
            <a:r>
              <a:rPr lang="en-US" sz="2400" dirty="0">
                <a:sym typeface="Wingdings" panose="05000000000000000000" pitchFamily="2" charset="2"/>
              </a:rPr>
              <a:t>Dictionaries</a:t>
            </a:r>
            <a:r>
              <a:rPr lang="it-IT" sz="2400" dirty="0">
                <a:sym typeface="Wingdings" panose="05000000000000000000" pitchFamily="2" charset="2"/>
              </a:rPr>
              <a:t>:</a:t>
            </a:r>
          </a:p>
          <a:p>
            <a:pPr lvl="1"/>
            <a:r>
              <a:rPr lang="it-IT" dirty="0">
                <a:sym typeface="Wingdings" panose="05000000000000000000" pitchFamily="2" charset="2"/>
              </a:rPr>
              <a:t>Encoding</a:t>
            </a:r>
          </a:p>
          <a:p>
            <a:pPr lvl="1"/>
            <a:r>
              <a:rPr lang="it-IT" dirty="0">
                <a:sym typeface="Wingdings" panose="05000000000000000000" pitchFamily="2" charset="2"/>
              </a:rPr>
              <a:t>Decoding</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xmlns="" id="{FD981EFD-5C2D-4A59-9BE0-59EFFF175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xmlns=""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65594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8" y="2217343"/>
            <a:ext cx="4615523" cy="3959619"/>
          </a:xfrm>
        </p:spPr>
        <p:txBody>
          <a:bodyPr>
            <a:normAutofit/>
          </a:bodyPr>
          <a:lstStyle/>
          <a:p>
            <a:r>
              <a:rPr lang="it-IT" sz="2400" dirty="0"/>
              <a:t>k = 2</a:t>
            </a:r>
          </a:p>
          <a:p>
            <a:r>
              <a:rPr lang="it-IT" sz="2400" dirty="0" err="1"/>
              <a:t>QIs</a:t>
            </a:r>
            <a:r>
              <a:rPr lang="it-IT" sz="2400" dirty="0"/>
              <a:t>: age, sex, </a:t>
            </a:r>
            <a:r>
              <a:rPr lang="it-IT" sz="2400" dirty="0" err="1"/>
              <a:t>zip_code</a:t>
            </a:r>
            <a:endParaRPr lang="it-IT" sz="2400" dirty="0"/>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xmlns="" id="{FD981EFD-5C2D-4A59-9BE0-59EFFF175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xmlns=""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9528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II</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8" y="2217343"/>
            <a:ext cx="4615523" cy="3959619"/>
          </a:xfrm>
        </p:spPr>
        <p:txBody>
          <a:bodyPr>
            <a:normAutofit/>
          </a:bodyPr>
          <a:lstStyle/>
          <a:p>
            <a:r>
              <a:rPr lang="it-IT" sz="2400" dirty="0" err="1"/>
              <a:t>dim</a:t>
            </a:r>
            <a:r>
              <a:rPr lang="it-IT" sz="2400" dirty="0"/>
              <a:t>: age</a:t>
            </a:r>
          </a:p>
          <a:p>
            <a:r>
              <a:rPr lang="it-IT" sz="2400" dirty="0" err="1"/>
              <a:t>splitVal</a:t>
            </a:r>
            <a:r>
              <a:rPr lang="it-IT" sz="2400" dirty="0"/>
              <a:t>: 26.33</a:t>
            </a:r>
          </a:p>
          <a:p>
            <a:r>
              <a:rPr lang="it-IT" sz="2400" dirty="0"/>
              <a:t>no </a:t>
            </a:r>
            <a:r>
              <a:rPr lang="it-IT" sz="2400" dirty="0" err="1"/>
              <a:t>allowable</a:t>
            </a:r>
            <a:r>
              <a:rPr lang="it-IT" sz="2400" dirty="0"/>
              <a:t> </a:t>
            </a:r>
            <a:r>
              <a:rPr lang="it-IT" sz="2400" dirty="0" err="1"/>
              <a:t>multidimensional</a:t>
            </a:r>
            <a:r>
              <a:rPr lang="it-IT" sz="2400" dirty="0"/>
              <a:t> </a:t>
            </a:r>
            <a:r>
              <a:rPr lang="it-IT" sz="2400" dirty="0" err="1"/>
              <a:t>cut</a:t>
            </a:r>
            <a:r>
              <a:rPr lang="it-IT" sz="2400" dirty="0"/>
              <a:t> for </a:t>
            </a:r>
            <a:r>
              <a:rPr lang="it-IT" sz="2400" dirty="0" err="1"/>
              <a:t>partition</a:t>
            </a:r>
            <a:r>
              <a:rPr lang="it-IT" sz="2400" dirty="0"/>
              <a:t/>
            </a:r>
            <a:br>
              <a:rPr lang="it-IT" sz="2400" dirty="0"/>
            </a:br>
            <a:r>
              <a:rPr lang="it-IT" sz="2400" dirty="0"/>
              <a:t>(</a:t>
            </a:r>
            <a:r>
              <a:rPr lang="it-IT" sz="2400" dirty="0" err="1"/>
              <a:t>lhs</a:t>
            </a:r>
            <a:r>
              <a:rPr lang="it-IT" sz="2400" dirty="0"/>
              <a:t>, </a:t>
            </a:r>
            <a:r>
              <a:rPr lang="it-IT" sz="2400" dirty="0" err="1"/>
              <a:t>rhs</a:t>
            </a:r>
            <a:r>
              <a:rPr lang="it-IT" sz="2400" dirty="0"/>
              <a:t>)</a:t>
            </a:r>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xmlns="" id="{FD981EFD-5C2D-4A59-9BE0-59EFFF175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0" name="Immagine 6" descr="Immagine che contiene tavolo&#10;&#10;Descrizione generata automaticamente">
            <a:extLst>
              <a:ext uri="{FF2B5EF4-FFF2-40B4-BE49-F238E27FC236}">
                <a16:creationId xmlns:a16="http://schemas.microsoft.com/office/drawing/2014/main" xmlns="" id="{76FD4DA5-74A6-493B-AE33-F1F17C05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802" y="2460396"/>
            <a:ext cx="5469894" cy="3652971"/>
          </a:xfrm>
          <a:prstGeom prst="rect">
            <a:avLst/>
          </a:prstGeom>
        </p:spPr>
      </p:pic>
    </p:spTree>
    <p:extLst>
      <p:ext uri="{BB962C8B-B14F-4D97-AF65-F5344CB8AC3E}">
        <p14:creationId xmlns:p14="http://schemas.microsoft.com/office/powerpoint/2010/main" val="87036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Resulting</a:t>
            </a:r>
            <a:r>
              <a:rPr lang="it-IT" sz="4000" dirty="0">
                <a:solidFill>
                  <a:schemeClr val="bg1"/>
                </a:solidFill>
              </a:rPr>
              <a:t> </a:t>
            </a:r>
            <a:r>
              <a:rPr lang="it-IT" sz="4000" dirty="0" err="1">
                <a:solidFill>
                  <a:schemeClr val="bg1"/>
                </a:solidFill>
              </a:rPr>
              <a:t>Anonymization</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9" y="2217343"/>
            <a:ext cx="3752882" cy="3959619"/>
          </a:xfrm>
        </p:spPr>
        <p:txBody>
          <a:bodyPr>
            <a:normAutofit/>
          </a:bodyPr>
          <a:lstStyle/>
          <a:p>
            <a:r>
              <a:rPr lang="en-US" sz="2400" dirty="0"/>
              <a:t>Anonymized data</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xmlns="" id="{FD981EFD-5C2D-4A59-9BE0-59EFFF175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9" name="Immagine 4">
            <a:extLst>
              <a:ext uri="{FF2B5EF4-FFF2-40B4-BE49-F238E27FC236}">
                <a16:creationId xmlns:a16="http://schemas.microsoft.com/office/drawing/2014/main" xmlns="" id="{DD7C2E17-8621-4073-8AC5-45D263ADACEF}"/>
              </a:ext>
            </a:extLst>
          </p:cNvPr>
          <p:cNvPicPr>
            <a:picLocks noChangeAspect="1"/>
          </p:cNvPicPr>
          <p:nvPr/>
        </p:nvPicPr>
        <p:blipFill>
          <a:blip r:embed="rId3"/>
          <a:stretch>
            <a:fillRect/>
          </a:stretch>
        </p:blipFill>
        <p:spPr>
          <a:xfrm>
            <a:off x="5042769" y="2933114"/>
            <a:ext cx="6240927" cy="2368275"/>
          </a:xfrm>
          <a:prstGeom prst="rect">
            <a:avLst/>
          </a:prstGeom>
        </p:spPr>
      </p:pic>
    </p:spTree>
    <p:extLst>
      <p:ext uri="{BB962C8B-B14F-4D97-AF65-F5344CB8AC3E}">
        <p14:creationId xmlns:p14="http://schemas.microsoft.com/office/powerpoint/2010/main" val="36571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xmlns="" id="{8BC6E4D3-B7B1-4BE0-AC41-416B9C9FB027}"/>
              </a:ext>
            </a:extLst>
          </p:cNvPr>
          <p:cNvSpPr>
            <a:spLocks noGrp="1"/>
          </p:cNvSpPr>
          <p:nvPr>
            <p:ph idx="1"/>
          </p:nvPr>
        </p:nvSpPr>
        <p:spPr>
          <a:xfrm>
            <a:off x="1155548" y="2217343"/>
            <a:ext cx="4615523" cy="3959619"/>
          </a:xfrm>
        </p:spPr>
        <p:txBody>
          <a:bodyPr>
            <a:normAutofit/>
          </a:bodyPr>
          <a:lstStyle/>
          <a:p>
            <a:r>
              <a:rPr lang="en-US" sz="2400" dirty="0"/>
              <a:t>Normalized average equivalence class size metric (C</a:t>
            </a:r>
            <a:r>
              <a:rPr lang="en-US" sz="2400" baseline="-25000" dirty="0"/>
              <a:t>AVG</a:t>
            </a:r>
            <a:r>
              <a:rPr lang="en-US" sz="2400" dirty="0"/>
              <a:t>).</a:t>
            </a:r>
            <a:endParaRPr lang="it-IT" sz="2400" dirty="0"/>
          </a:p>
          <a:p>
            <a:r>
              <a:rPr lang="en-US" sz="2400" dirty="0"/>
              <a:t>Measures how well partitioning approaches the best case (information loss).</a:t>
            </a:r>
            <a:endParaRPr lang="it-IT" sz="2400" dirty="0">
              <a:sym typeface="Wingdings" panose="05000000000000000000" pitchFamily="2" charset="2"/>
            </a:endParaRPr>
          </a:p>
        </p:txBody>
      </p:sp>
      <p:pic>
        <p:nvPicPr>
          <p:cNvPr id="10" name="Immagine 5">
            <a:extLst>
              <a:ext uri="{FF2B5EF4-FFF2-40B4-BE49-F238E27FC236}">
                <a16:creationId xmlns:a16="http://schemas.microsoft.com/office/drawing/2014/main" xmlns="" id="{91EFD59B-4302-4E80-BE1A-269922D87AAD}"/>
              </a:ext>
            </a:extLst>
          </p:cNvPr>
          <p:cNvPicPr>
            <a:picLocks noChangeAspect="1"/>
          </p:cNvPicPr>
          <p:nvPr/>
        </p:nvPicPr>
        <p:blipFill>
          <a:blip r:embed="rId2"/>
          <a:stretch>
            <a:fillRect/>
          </a:stretch>
        </p:blipFill>
        <p:spPr>
          <a:xfrm>
            <a:off x="5195586" y="4412482"/>
            <a:ext cx="5849761" cy="756877"/>
          </a:xfrm>
          <a:prstGeom prst="rect">
            <a:avLst/>
          </a:prstGeom>
        </p:spPr>
      </p:pic>
      <p:pic>
        <p:nvPicPr>
          <p:cNvPr id="11" name="Picture 10" descr="Icon&#10;&#10;Description automatically generated">
            <a:extLst>
              <a:ext uri="{FF2B5EF4-FFF2-40B4-BE49-F238E27FC236}">
                <a16:creationId xmlns:a16="http://schemas.microsoft.com/office/drawing/2014/main" xmlns="" id="{5BF159F1-46BB-42D0-A80C-8791EE5807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spTree>
    <p:extLst>
      <p:ext uri="{BB962C8B-B14F-4D97-AF65-F5344CB8AC3E}">
        <p14:creationId xmlns:p14="http://schemas.microsoft.com/office/powerpoint/2010/main" val="422001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r>
              <a:rPr lang="it-IT" sz="4000" dirty="0">
                <a:solidFill>
                  <a:schemeClr val="bg1"/>
                </a:solidFill>
              </a:rPr>
              <a:t> vs k</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xmlns="" id="{A3B23CEF-5CEE-4344-B3C0-3D943A0353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xmlns="" id="{42550E26-6E9E-456F-87D1-9CD5F6AC26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927" b="5390"/>
          <a:stretch/>
        </p:blipFill>
        <p:spPr>
          <a:xfrm>
            <a:off x="2015494" y="1942485"/>
            <a:ext cx="8161001" cy="4661670"/>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xmlns="" id="{20150121-00E8-4955-8CD7-701194F29FE9}"/>
                  </a:ext>
                </a:extLst>
              </p14:cNvPr>
              <p14:cNvContentPartPr/>
              <p14:nvPr/>
            </p14:nvContentPartPr>
            <p14:xfrm>
              <a:off x="1015304" y="1875567"/>
              <a:ext cx="741240" cy="210960"/>
            </p14:xfrm>
          </p:contentPart>
        </mc:Choice>
        <mc:Fallback xmlns="">
          <p:pic>
            <p:nvPicPr>
              <p:cNvPr id="18" name="Ink 17">
                <a:extLst>
                  <a:ext uri="{FF2B5EF4-FFF2-40B4-BE49-F238E27FC236}">
                    <a16:creationId xmlns:a16="http://schemas.microsoft.com/office/drawing/2014/main" id="{20150121-00E8-4955-8CD7-701194F29FE9}"/>
                  </a:ext>
                </a:extLst>
              </p:cNvPr>
              <p:cNvPicPr/>
              <p:nvPr/>
            </p:nvPicPr>
            <p:blipFill>
              <a:blip r:embed="rId5"/>
              <a:stretch>
                <a:fillRect/>
              </a:stretch>
            </p:blipFill>
            <p:spPr>
              <a:xfrm>
                <a:off x="1006304" y="1866927"/>
                <a:ext cx="75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xmlns="" id="{1C802892-C841-463F-B8D1-E1B3CC684D54}"/>
                  </a:ext>
                </a:extLst>
              </p14:cNvPr>
              <p14:cNvContentPartPr/>
              <p14:nvPr/>
            </p14:nvContentPartPr>
            <p14:xfrm>
              <a:off x="933224" y="1842087"/>
              <a:ext cx="635400" cy="298080"/>
            </p14:xfrm>
          </p:contentPart>
        </mc:Choice>
        <mc:Fallback xmlns="">
          <p:pic>
            <p:nvPicPr>
              <p:cNvPr id="20" name="Ink 19">
                <a:extLst>
                  <a:ext uri="{FF2B5EF4-FFF2-40B4-BE49-F238E27FC236}">
                    <a16:creationId xmlns:a16="http://schemas.microsoft.com/office/drawing/2014/main" id="{1C802892-C841-463F-B8D1-E1B3CC684D54}"/>
                  </a:ext>
                </a:extLst>
              </p:cNvPr>
              <p:cNvPicPr/>
              <p:nvPr/>
            </p:nvPicPr>
            <p:blipFill>
              <a:blip r:embed="rId7"/>
              <a:stretch>
                <a:fillRect/>
              </a:stretch>
            </p:blipFill>
            <p:spPr>
              <a:xfrm>
                <a:off x="924584" y="1833087"/>
                <a:ext cx="653040" cy="315720"/>
              </a:xfrm>
              <a:prstGeom prst="rect">
                <a:avLst/>
              </a:prstGeom>
            </p:spPr>
          </p:pic>
        </mc:Fallback>
      </mc:AlternateContent>
    </p:spTree>
    <p:extLst>
      <p:ext uri="{BB962C8B-B14F-4D97-AF65-F5344CB8AC3E}">
        <p14:creationId xmlns:p14="http://schemas.microsoft.com/office/powerpoint/2010/main" val="17976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xmlns="" id="{28177B2E-DAE6-4903-B4A3-227C57D5354F}"/>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cxnSp>
        <p:nvCxnSpPr>
          <p:cNvPr id="14" name="Straight Connector 13">
            <a:extLst>
              <a:ext uri="{FF2B5EF4-FFF2-40B4-BE49-F238E27FC236}">
                <a16:creationId xmlns:a16="http://schemas.microsoft.com/office/drawing/2014/main" xmlns=""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asellaDiTesto 3">
            <a:extLst>
              <a:ext uri="{FF2B5EF4-FFF2-40B4-BE49-F238E27FC236}">
                <a16:creationId xmlns:a16="http://schemas.microsoft.com/office/drawing/2014/main" xmlns="" id="{46A73290-FC1D-4B25-AE4C-903815DA576B}"/>
              </a:ext>
            </a:extLst>
          </p:cNvPr>
          <p:cNvSpPr txBox="1"/>
          <p:nvPr/>
        </p:nvSpPr>
        <p:spPr>
          <a:xfrm>
            <a:off x="4718650" y="1200152"/>
            <a:ext cx="6590580" cy="44846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0228768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Motivation</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Several organizations publish microdata for purposes such as demographic and public health research. In order to protect individual privacy, known identifiers (e.g., Name and Social Security Number) must be removed. In addition, this process must account for the possibility of combining certain other attributes with external data to uniquely identify individuals</a:t>
            </a:r>
          </a:p>
          <a:p>
            <a:pPr marL="0" indent="0">
              <a:buNone/>
            </a:pPr>
            <a:r>
              <a:rPr lang="en-US" sz="2200" dirty="0"/>
              <a:t>K-anonymity has been proposed as a mechanism for protecting privacy in microdata publishing, and numerous recoding “models” have been considered for achieving k-anonymity.</a:t>
            </a:r>
          </a:p>
          <a:p>
            <a:pPr marL="0" indent="0">
              <a:buNone/>
            </a:pPr>
            <a:r>
              <a:rPr lang="en-US" sz="2200" dirty="0"/>
              <a:t>Mondrian is a multidimensional k-anonymity model that anonymizes data through recursively splitting the attributes' dimensions with a median-partition strategy.</a:t>
            </a:r>
            <a:endParaRPr lang="it-IT" sz="2200" dirty="0"/>
          </a:p>
        </p:txBody>
      </p:sp>
      <p:pic>
        <p:nvPicPr>
          <p:cNvPr id="13" name="Immagine 2">
            <a:extLst>
              <a:ext uri="{FF2B5EF4-FFF2-40B4-BE49-F238E27FC236}">
                <a16:creationId xmlns:a16="http://schemas.microsoft.com/office/drawing/2014/main" xmlns="" id="{B6561607-7DF5-4F46-87B6-956F9C549E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1920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Pros vs Cons</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Autofit/>
          </a:bodyPr>
          <a:lstStyle/>
          <a:p>
            <a:pPr marL="0" indent="0">
              <a:buNone/>
            </a:pPr>
            <a:r>
              <a:rPr lang="en-US" sz="2200" dirty="0"/>
              <a:t>Pros:</a:t>
            </a:r>
            <a:endParaRPr lang="en-US" sz="2200" b="0" i="0" u="none" strike="noStrike" baseline="0" dirty="0">
              <a:latin typeface="CMSS9"/>
            </a:endParaRPr>
          </a:p>
          <a:p>
            <a:pPr lvl="1"/>
            <a:r>
              <a:rPr lang="en-US" sz="2200" dirty="0">
                <a:latin typeface="CMSS9"/>
              </a:rPr>
              <a:t>E</a:t>
            </a:r>
            <a:r>
              <a:rPr lang="en-US" sz="2200" b="0" i="0" u="none" strike="noStrike" baseline="0" dirty="0">
                <a:latin typeface="CMSS9"/>
              </a:rPr>
              <a:t>quivalence class and the records in the class are indistinguishable</a:t>
            </a:r>
            <a:r>
              <a:rPr lang="it-IT" sz="2200" b="0" i="0" u="none" strike="noStrike" baseline="0" dirty="0">
                <a:latin typeface="CMSS9"/>
              </a:rPr>
              <a:t> from </a:t>
            </a:r>
            <a:r>
              <a:rPr lang="en-US" sz="2200" b="0" i="0" u="none" strike="noStrike" baseline="0" dirty="0">
                <a:latin typeface="CMSS9"/>
              </a:rPr>
              <a:t>each</a:t>
            </a:r>
            <a:r>
              <a:rPr lang="it-IT" sz="2200" b="0" i="0" u="none" strike="noStrike" baseline="0" dirty="0">
                <a:latin typeface="CMSS9"/>
              </a:rPr>
              <a:t> </a:t>
            </a:r>
            <a:r>
              <a:rPr lang="en-US" sz="2200" b="0" i="0" u="none" strike="noStrike" baseline="0" dirty="0">
                <a:latin typeface="CMSS9"/>
              </a:rPr>
              <a:t>other</a:t>
            </a:r>
            <a:r>
              <a:rPr lang="it-IT" sz="2200" b="0" i="0" u="none" strike="noStrike" baseline="0" dirty="0">
                <a:latin typeface="CMSS9"/>
              </a:rPr>
              <a:t>;</a:t>
            </a:r>
          </a:p>
          <a:p>
            <a:pPr lvl="1"/>
            <a:r>
              <a:rPr lang="en-US" sz="2200" b="0" i="0" u="none" strike="noStrike" baseline="0" dirty="0">
                <a:latin typeface="CMSS9"/>
              </a:rPr>
              <a:t>Probability of deanonymization is 1/k.</a:t>
            </a:r>
            <a:endParaRPr lang="en-US" sz="2200" dirty="0">
              <a:latin typeface="CMSS9"/>
            </a:endParaRPr>
          </a:p>
          <a:p>
            <a:pPr marL="0" indent="0" algn="l">
              <a:buNone/>
            </a:pPr>
            <a:r>
              <a:rPr lang="en-US" sz="2200" dirty="0">
                <a:latin typeface="CMSS9"/>
              </a:rPr>
              <a:t>Cons:</a:t>
            </a:r>
          </a:p>
          <a:p>
            <a:pPr lvl="1"/>
            <a:r>
              <a:rPr lang="en-US" sz="2200" dirty="0">
                <a:latin typeface="CMSS9"/>
              </a:rPr>
              <a:t>Suffer from Homogeneity attacks and C</a:t>
            </a:r>
            <a:r>
              <a:rPr lang="en-US" sz="2200" b="0" i="0" u="none" strike="noStrike" baseline="0" dirty="0">
                <a:latin typeface="CMSSBX10"/>
              </a:rPr>
              <a:t>omplementary</a:t>
            </a:r>
            <a:r>
              <a:rPr lang="it-IT" sz="2200" b="0" i="0" u="none" strike="noStrike" baseline="0" dirty="0">
                <a:latin typeface="CMSSBX10"/>
              </a:rPr>
              <a:t> Release Attack;</a:t>
            </a:r>
            <a:endParaRPr lang="en-US" sz="2200" dirty="0">
              <a:latin typeface="CMSS9"/>
            </a:endParaRPr>
          </a:p>
          <a:p>
            <a:pPr lvl="1"/>
            <a:r>
              <a:rPr lang="en-US" sz="2200" dirty="0">
                <a:latin typeface="CMSS9"/>
              </a:rPr>
              <a:t>Optimal k-anonymization is </a:t>
            </a:r>
            <a:r>
              <a:rPr lang="en-US" sz="2200">
                <a:latin typeface="CMSS9"/>
              </a:rPr>
              <a:t>NP-hard;</a:t>
            </a:r>
            <a:endParaRPr lang="en-US" sz="2200" b="0" i="0" u="none" strike="noStrike" baseline="0" dirty="0">
              <a:latin typeface="CMSS9"/>
            </a:endParaRPr>
          </a:p>
          <a:p>
            <a:pPr lvl="1"/>
            <a:r>
              <a:rPr lang="en-US" sz="2200" b="0" i="0" u="none" strike="noStrike" baseline="0" dirty="0">
                <a:latin typeface="CMSS9"/>
              </a:rPr>
              <a:t>Generalization leads to a highly generic table having very low utility.</a:t>
            </a:r>
            <a:r>
              <a:rPr lang="en-US" sz="2200" dirty="0">
                <a:latin typeface="CMSS9"/>
              </a:rPr>
              <a:t>	</a:t>
            </a:r>
            <a:endParaRPr lang="it-IT" sz="2200" dirty="0"/>
          </a:p>
        </p:txBody>
      </p:sp>
      <p:pic>
        <p:nvPicPr>
          <p:cNvPr id="13" name="Immagine 2">
            <a:extLst>
              <a:ext uri="{FF2B5EF4-FFF2-40B4-BE49-F238E27FC236}">
                <a16:creationId xmlns:a16="http://schemas.microsoft.com/office/drawing/2014/main" xmlns="" id="{B6561607-7DF5-4F46-87B6-956F9C549E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320201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Quasi-</a:t>
            </a:r>
            <a:r>
              <a:rPr lang="it-IT" sz="4000" dirty="0" err="1">
                <a:solidFill>
                  <a:schemeClr val="bg1"/>
                </a:solidFill>
              </a:rPr>
              <a:t>Identifier</a:t>
            </a:r>
            <a:r>
              <a:rPr lang="it-IT" sz="4000" dirty="0">
                <a:solidFill>
                  <a:schemeClr val="bg1"/>
                </a:solidFill>
              </a:rPr>
              <a:t> (QI)</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A QI set is a subset of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that could potentially be used to re-identify individual records.</a:t>
            </a:r>
          </a:p>
          <a:p>
            <a:r>
              <a:rPr lang="en-US" sz="2400" b="0" i="0" dirty="0">
                <a:effectLst/>
              </a:rPr>
              <a:t>Examples of quasi-identifiers shown in our domain are sex, age and zip code.</a:t>
            </a:r>
            <a:endParaRPr lang="it-IT" sz="2400" dirty="0"/>
          </a:p>
        </p:txBody>
      </p:sp>
      <p:pic>
        <p:nvPicPr>
          <p:cNvPr id="15" name="Immagine 9">
            <a:extLst>
              <a:ext uri="{FF2B5EF4-FFF2-40B4-BE49-F238E27FC236}">
                <a16:creationId xmlns:a16="http://schemas.microsoft.com/office/drawing/2014/main" xmlns="" id="{583D0FA1-2D69-4E09-A9F4-C7CF64041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225282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Equivalence</a:t>
            </a:r>
            <a:r>
              <a:rPr lang="it-IT" sz="4000" dirty="0">
                <a:solidFill>
                  <a:schemeClr val="bg1"/>
                </a:solidFill>
              </a:rPr>
              <a:t> class</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With respect to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an equivalence class is the set of all records in T containing identical values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for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a:t>
            </a:r>
            <a:endParaRPr lang="it-IT" sz="2400" dirty="0"/>
          </a:p>
        </p:txBody>
      </p:sp>
      <p:pic>
        <p:nvPicPr>
          <p:cNvPr id="15" name="Immagine 9">
            <a:extLst>
              <a:ext uri="{FF2B5EF4-FFF2-40B4-BE49-F238E27FC236}">
                <a16:creationId xmlns:a16="http://schemas.microsoft.com/office/drawing/2014/main" xmlns="" id="{583D0FA1-2D69-4E09-A9F4-C7CF64041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41871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Generalization</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r>
              <a:rPr lang="en-US" sz="2400" dirty="0"/>
              <a:t>The method of generalization transforms QI values into less specific, but semantically useful values so that records with the same transformed QI values are indistinguishable.</a:t>
            </a:r>
            <a:endParaRPr lang="it-IT" sz="2400" dirty="0"/>
          </a:p>
        </p:txBody>
      </p:sp>
      <p:pic>
        <p:nvPicPr>
          <p:cNvPr id="15" name="Immagine 9">
            <a:extLst>
              <a:ext uri="{FF2B5EF4-FFF2-40B4-BE49-F238E27FC236}">
                <a16:creationId xmlns:a16="http://schemas.microsoft.com/office/drawing/2014/main" xmlns="" id="{583D0FA1-2D69-4E09-A9F4-C7CF64041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3183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Local </a:t>
            </a:r>
            <a:r>
              <a:rPr lang="it-IT" sz="4000" dirty="0" err="1">
                <a:solidFill>
                  <a:schemeClr val="bg1"/>
                </a:solidFill>
              </a:rPr>
              <a:t>Recoding</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r>
              <a:rPr lang="en-US" sz="2400" dirty="0"/>
              <a:t>With local recoding, individual records are mapped to generalized forms. In this method, the data space is partitioned into different regions and then all records in the same region are mapped to the same generalized record.</a:t>
            </a:r>
          </a:p>
          <a:p>
            <a:r>
              <a:rPr lang="en-US" sz="2400" dirty="0"/>
              <a:t>For example, a value of "60" for age in two records could possibly be mapped to two different intervals of "[55–60]" and "[60–65]" respectively if the two records are partitioned to different regions.</a:t>
            </a:r>
            <a:endParaRPr lang="it-IT" sz="2400" dirty="0"/>
          </a:p>
        </p:txBody>
      </p:sp>
      <p:pic>
        <p:nvPicPr>
          <p:cNvPr id="15" name="Immagine 9">
            <a:extLst>
              <a:ext uri="{FF2B5EF4-FFF2-40B4-BE49-F238E27FC236}">
                <a16:creationId xmlns:a16="http://schemas.microsoft.com/office/drawing/2014/main" xmlns="" id="{583D0FA1-2D69-4E09-A9F4-C7CF64041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37109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Strict</a:t>
            </a:r>
            <a:r>
              <a:rPr lang="it-IT" sz="4000" dirty="0">
                <a:solidFill>
                  <a:schemeClr val="bg1"/>
                </a:solidFill>
              </a:rPr>
              <a:t> model</a:t>
            </a: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xmlns="" id="{B99AADA9-AD7B-41A8-9960-FC96D1F59049}"/>
              </a:ext>
            </a:extLst>
          </p:cNvPr>
          <p:cNvSpPr>
            <a:spLocks noGrp="1"/>
          </p:cNvSpPr>
          <p:nvPr>
            <p:ph idx="1"/>
          </p:nvPr>
        </p:nvSpPr>
        <p:spPr>
          <a:xfrm>
            <a:off x="1155548" y="2217343"/>
            <a:ext cx="9880893" cy="3959619"/>
          </a:xfrm>
        </p:spPr>
        <p:txBody>
          <a:bodyPr>
            <a:normAutofit/>
          </a:bodyPr>
          <a:lstStyle/>
          <a:p>
            <a:r>
              <a:rPr lang="en-US" sz="2400" dirty="0"/>
              <a:t>In the strict model, the algorithm splits a partition in two parts, </a:t>
            </a:r>
            <a:r>
              <a:rPr lang="en-US" sz="2400" dirty="0" err="1"/>
              <a:t>lhs</a:t>
            </a:r>
            <a:r>
              <a:rPr lang="en-US" sz="2400" dirty="0"/>
              <a:t> and </a:t>
            </a:r>
            <a:r>
              <a:rPr lang="en-US" sz="2400" dirty="0" err="1"/>
              <a:t>rhs</a:t>
            </a:r>
            <a:r>
              <a:rPr lang="en-US" sz="2400" dirty="0"/>
              <a:t>, by using a split value (median of partition projected on a quasi-identifier). These parts can't contain common split value, so there is no intersection between the two parts.</a:t>
            </a:r>
          </a:p>
        </p:txBody>
      </p:sp>
      <p:pic>
        <p:nvPicPr>
          <p:cNvPr id="15" name="Immagine 9">
            <a:extLst>
              <a:ext uri="{FF2B5EF4-FFF2-40B4-BE49-F238E27FC236}">
                <a16:creationId xmlns:a16="http://schemas.microsoft.com/office/drawing/2014/main" xmlns="" id="{583D0FA1-2D69-4E09-A9F4-C7CF64041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253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7AB5096-88AB-4ECC-BBD6-6A22A773E427}"/>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Algorithm - Implementation vs Pseudo code</a:t>
            </a:r>
            <a:endParaRPr lang="it-IT" sz="4000" dirty="0">
              <a:solidFill>
                <a:schemeClr val="bg1"/>
              </a:solidFill>
            </a:endParaRPr>
          </a:p>
        </p:txBody>
      </p:sp>
      <p:sp>
        <p:nvSpPr>
          <p:cNvPr id="21" name="Rectangle 2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xmlns="" id="{463A0648-789C-4120-9F97-6A5730813A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662" y="637762"/>
            <a:ext cx="543189" cy="543189"/>
          </a:xfrm>
          <a:prstGeom prst="rect">
            <a:avLst/>
          </a:prstGeom>
        </p:spPr>
      </p:pic>
      <p:pic>
        <p:nvPicPr>
          <p:cNvPr id="6" name="Picture 5">
            <a:extLst>
              <a:ext uri="{FF2B5EF4-FFF2-40B4-BE49-F238E27FC236}">
                <a16:creationId xmlns:a16="http://schemas.microsoft.com/office/drawing/2014/main" xmlns="" id="{90123F9F-5CF0-5465-9E8F-1791DE8F50D0}"/>
              </a:ext>
            </a:extLst>
          </p:cNvPr>
          <p:cNvPicPr>
            <a:picLocks noChangeAspect="1"/>
          </p:cNvPicPr>
          <p:nvPr/>
        </p:nvPicPr>
        <p:blipFill>
          <a:blip r:embed="rId3"/>
          <a:stretch>
            <a:fillRect/>
          </a:stretch>
        </p:blipFill>
        <p:spPr>
          <a:xfrm>
            <a:off x="613662" y="2007521"/>
            <a:ext cx="8661844" cy="4531597"/>
          </a:xfrm>
          <a:prstGeom prst="rect">
            <a:avLst/>
          </a:prstGeom>
        </p:spPr>
      </p:pic>
      <p:pic>
        <p:nvPicPr>
          <p:cNvPr id="10" name="Segnaposto contenuto 4">
            <a:extLst>
              <a:ext uri="{FF2B5EF4-FFF2-40B4-BE49-F238E27FC236}">
                <a16:creationId xmlns:a16="http://schemas.microsoft.com/office/drawing/2014/main" xmlns="" id="{153D1367-8D71-49B5-BCD0-F499837DD854}"/>
              </a:ext>
            </a:extLst>
          </p:cNvPr>
          <p:cNvPicPr>
            <a:picLocks noChangeAspect="1"/>
          </p:cNvPicPr>
          <p:nvPr/>
        </p:nvPicPr>
        <p:blipFill>
          <a:blip r:embed="rId4"/>
          <a:stretch>
            <a:fillRect/>
          </a:stretch>
        </p:blipFill>
        <p:spPr>
          <a:xfrm>
            <a:off x="6552191" y="3429000"/>
            <a:ext cx="5026147" cy="2228987"/>
          </a:xfrm>
          <a:prstGeom prst="rect">
            <a:avLst/>
          </a:prstGeom>
        </p:spPr>
      </p:pic>
    </p:spTree>
    <p:extLst>
      <p:ext uri="{BB962C8B-B14F-4D97-AF65-F5344CB8AC3E}">
        <p14:creationId xmlns:p14="http://schemas.microsoft.com/office/powerpoint/2010/main" val="8303645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478</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CMSS9</vt:lpstr>
      <vt:lpstr>CMSSBX10</vt:lpstr>
      <vt:lpstr>Wingdings</vt:lpstr>
      <vt:lpstr>Tema di Office</vt:lpstr>
      <vt:lpstr>PowerPoint Presentation</vt:lpstr>
      <vt:lpstr>Introduction - Motivation</vt:lpstr>
      <vt:lpstr>Introduction – Pros vs Cons</vt:lpstr>
      <vt:lpstr>Key concepts – Quasi-Identifier (QI)</vt:lpstr>
      <vt:lpstr>Key concepts – Equivalence class</vt:lpstr>
      <vt:lpstr>Key concepts – Generalization</vt:lpstr>
      <vt:lpstr>Key concepts – Local Recoding</vt:lpstr>
      <vt:lpstr>Key concepts – Strict model</vt:lpstr>
      <vt:lpstr>Algorithm - Implementation vs Pseudo code</vt:lpstr>
      <vt:lpstr>Example – Input data</vt:lpstr>
      <vt:lpstr>Example – Data normalization</vt:lpstr>
      <vt:lpstr>Example – Partition I</vt:lpstr>
      <vt:lpstr>Example – Partition II</vt:lpstr>
      <vt:lpstr>Example – Resulting Anonymization</vt:lpstr>
      <vt:lpstr>Experimental data – Metric</vt:lpstr>
      <vt:lpstr>Experimental data – Metric vs 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Mercuri</dc:creator>
  <cp:lastModifiedBy>admin</cp:lastModifiedBy>
  <cp:revision>28</cp:revision>
  <dcterms:created xsi:type="dcterms:W3CDTF">2022-04-23T17:48:45Z</dcterms:created>
  <dcterms:modified xsi:type="dcterms:W3CDTF">2022-09-27T09:47:20Z</dcterms:modified>
</cp:coreProperties>
</file>