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4"/>
  </p:notesMasterIdLst>
  <p:sldIdLst>
    <p:sldId id="256" r:id="rId2"/>
    <p:sldId id="257" r:id="rId3"/>
    <p:sldId id="262" r:id="rId4"/>
    <p:sldId id="263" r:id="rId5"/>
    <p:sldId id="265" r:id="rId6"/>
    <p:sldId id="266" r:id="rId7"/>
    <p:sldId id="267" r:id="rId8"/>
    <p:sldId id="269" r:id="rId9"/>
    <p:sldId id="270" r:id="rId10"/>
    <p:sldId id="271" r:id="rId11"/>
    <p:sldId id="272" r:id="rId12"/>
    <p:sldId id="273" r:id="rId13"/>
    <p:sldId id="274" r:id="rId14"/>
    <p:sldId id="275" r:id="rId15"/>
    <p:sldId id="276" r:id="rId16"/>
    <p:sldId id="258" r:id="rId17"/>
    <p:sldId id="277" r:id="rId18"/>
    <p:sldId id="278" r:id="rId19"/>
    <p:sldId id="279" r:id="rId20"/>
    <p:sldId id="280" r:id="rId21"/>
    <p:sldId id="281" r:id="rId22"/>
    <p:sldId id="282" r:id="rId23"/>
    <p:sldId id="283" r:id="rId24"/>
    <p:sldId id="259" r:id="rId25"/>
    <p:sldId id="284" r:id="rId26"/>
    <p:sldId id="285" r:id="rId27"/>
    <p:sldId id="286" r:id="rId28"/>
    <p:sldId id="287" r:id="rId29"/>
    <p:sldId id="288" r:id="rId30"/>
    <p:sldId id="289" r:id="rId31"/>
    <p:sldId id="290" r:id="rId32"/>
    <p:sldId id="260" r:id="rId33"/>
    <p:sldId id="291" r:id="rId34"/>
    <p:sldId id="292" r:id="rId35"/>
    <p:sldId id="293" r:id="rId36"/>
    <p:sldId id="294" r:id="rId37"/>
    <p:sldId id="295" r:id="rId38"/>
    <p:sldId id="296" r:id="rId39"/>
    <p:sldId id="297" r:id="rId40"/>
    <p:sldId id="261" r:id="rId41"/>
    <p:sldId id="298" r:id="rId42"/>
    <p:sldId id="299" r:id="rId43"/>
    <p:sldId id="300" r:id="rId44"/>
    <p:sldId id="309" r:id="rId45"/>
    <p:sldId id="308" r:id="rId46"/>
    <p:sldId id="310" r:id="rId47"/>
    <p:sldId id="311" r:id="rId48"/>
    <p:sldId id="312" r:id="rId49"/>
    <p:sldId id="313" r:id="rId50"/>
    <p:sldId id="301" r:id="rId51"/>
    <p:sldId id="302" r:id="rId52"/>
    <p:sldId id="303" r:id="rId53"/>
    <p:sldId id="315" r:id="rId54"/>
    <p:sldId id="314" r:id="rId55"/>
    <p:sldId id="320" r:id="rId56"/>
    <p:sldId id="305" r:id="rId57"/>
    <p:sldId id="306" r:id="rId58"/>
    <p:sldId id="307" r:id="rId59"/>
    <p:sldId id="318" r:id="rId60"/>
    <p:sldId id="319" r:id="rId61"/>
    <p:sldId id="316" r:id="rId62"/>
    <p:sldId id="317" r:id="rId6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5055AA-8ECC-4B01-AC5A-000D0E5C6573}" type="datetimeFigureOut">
              <a:rPr lang="en-US" smtClean="0"/>
              <a:t>9/20/2023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4A5AB21-370B-4414-8B85-F599459022DA}" type="slidenum">
              <a:rPr lang="en-US" smtClean="0"/>
              <a:t>‹#›</a:t>
            </a:fld>
            <a:endParaRPr lang="en-US"/>
          </a:p>
        </p:txBody>
      </p:sp>
    </p:spTree>
    <p:extLst>
      <p:ext uri="{BB962C8B-B14F-4D97-AF65-F5344CB8AC3E}">
        <p14:creationId xmlns:p14="http://schemas.microsoft.com/office/powerpoint/2010/main" val="26110351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Rectangle 7">
            <a:extLst>
              <a:ext uri="{FF2B5EF4-FFF2-40B4-BE49-F238E27FC236}">
                <a16:creationId xmlns:a16="http://schemas.microsoft.com/office/drawing/2014/main" id="{60DB28BD-D4B0-4FEC-89B7-05C851E37530}"/>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8525">
              <a:defRPr>
                <a:solidFill>
                  <a:schemeClr val="tx1"/>
                </a:solidFill>
                <a:latin typeface="Calibri" panose="020F0502020204030204" pitchFamily="34" charset="0"/>
                <a:ea typeface="MS PGothic" panose="020B0600070205080204" pitchFamily="34" charset="-128"/>
              </a:defRPr>
            </a:lvl1pPr>
            <a:lvl2pPr marL="742950" indent="-285750" defTabSz="898525">
              <a:defRPr>
                <a:solidFill>
                  <a:schemeClr val="tx1"/>
                </a:solidFill>
                <a:latin typeface="Calibri" panose="020F0502020204030204" pitchFamily="34" charset="0"/>
                <a:ea typeface="MS PGothic" panose="020B0600070205080204" pitchFamily="34" charset="-128"/>
              </a:defRPr>
            </a:lvl2pPr>
            <a:lvl3pPr marL="1143000" indent="-228600" defTabSz="898525">
              <a:defRPr>
                <a:solidFill>
                  <a:schemeClr val="tx1"/>
                </a:solidFill>
                <a:latin typeface="Calibri" panose="020F0502020204030204" pitchFamily="34" charset="0"/>
                <a:ea typeface="MS PGothic" panose="020B0600070205080204" pitchFamily="34" charset="-128"/>
              </a:defRPr>
            </a:lvl3pPr>
            <a:lvl4pPr marL="1600200" indent="-228600" defTabSz="898525">
              <a:defRPr>
                <a:solidFill>
                  <a:schemeClr val="tx1"/>
                </a:solidFill>
                <a:latin typeface="Calibri" panose="020F0502020204030204" pitchFamily="34" charset="0"/>
                <a:ea typeface="MS PGothic" panose="020B0600070205080204" pitchFamily="34" charset="-128"/>
              </a:defRPr>
            </a:lvl4pPr>
            <a:lvl5pPr marL="2057400" indent="-228600" defTabSz="898525">
              <a:defRPr>
                <a:solidFill>
                  <a:schemeClr val="tx1"/>
                </a:solidFill>
                <a:latin typeface="Calibri" panose="020F0502020204030204" pitchFamily="34" charset="0"/>
                <a:ea typeface="MS PGothic" panose="020B0600070205080204" pitchFamily="34" charset="-128"/>
              </a:defRPr>
            </a:lvl5pPr>
            <a:lvl6pPr marL="2514600" indent="-228600" defTabSz="898525"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898525"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898525"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898525"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fld id="{70598965-D4B9-4129-9FEC-AB7AE4FEAE84}" type="slidenum">
              <a:rPr lang="en-US" altLang="zh-CN">
                <a:latin typeface="Arial" panose="020B0604020202020204" pitchFamily="34" charset="0"/>
                <a:ea typeface="SimSun" panose="02010600030101010101" pitchFamily="2" charset="-122"/>
              </a:rPr>
              <a:pPr/>
              <a:t>42</a:t>
            </a:fld>
            <a:endParaRPr lang="en-US" altLang="zh-CN">
              <a:latin typeface="Arial" panose="020B0604020202020204" pitchFamily="34" charset="0"/>
              <a:ea typeface="SimSun" panose="02010600030101010101" pitchFamily="2" charset="-122"/>
            </a:endParaRPr>
          </a:p>
        </p:txBody>
      </p:sp>
      <p:sp>
        <p:nvSpPr>
          <p:cNvPr id="45058" name="Rectangle 2">
            <a:extLst>
              <a:ext uri="{FF2B5EF4-FFF2-40B4-BE49-F238E27FC236}">
                <a16:creationId xmlns:a16="http://schemas.microsoft.com/office/drawing/2014/main" id="{F3A759E0-4277-4209-A67C-0B6CB10B9DA5}"/>
              </a:ext>
            </a:extLst>
          </p:cNvPr>
          <p:cNvSpPr>
            <a:spLocks noGrp="1" noRot="1" noChangeAspect="1" noChangeArrowheads="1" noTextEdit="1"/>
          </p:cNvSpPr>
          <p:nvPr>
            <p:ph type="sldImg"/>
          </p:nvPr>
        </p:nvSpPr>
        <p:spPr bwMode="auto">
          <a:solidFill>
            <a:srgbClr val="FFFFFF"/>
          </a:solidFill>
          <a:ln>
            <a:solidFill>
              <a:srgbClr val="000000"/>
            </a:solidFill>
            <a:miter lim="800000"/>
            <a:headEnd/>
            <a:tailEnd/>
          </a:ln>
        </p:spPr>
      </p:sp>
      <p:sp>
        <p:nvSpPr>
          <p:cNvPr id="45059" name="Rectangle 3">
            <a:extLst>
              <a:ext uri="{FF2B5EF4-FFF2-40B4-BE49-F238E27FC236}">
                <a16:creationId xmlns:a16="http://schemas.microsoft.com/office/drawing/2014/main" id="{98857186-B21B-4850-AB45-C461D00B4F8C}"/>
              </a:ext>
            </a:extLst>
          </p:cNvPr>
          <p:cNvSpPr>
            <a:spLocks noGrp="1" noChangeArrowheads="1"/>
          </p:cNvSpPr>
          <p:nvPr>
            <p:ph type="body" idx="1"/>
          </p:nvPr>
        </p:nvSpPr>
        <p:spPr bwMode="auto">
          <a:xfrm>
            <a:off x="912813" y="4343400"/>
            <a:ext cx="5032375" cy="4114800"/>
          </a:xfrm>
          <a:solidFill>
            <a:srgbClr val="FFFFFF"/>
          </a:solidFill>
          <a:ln>
            <a:solidFill>
              <a:srgbClr val="000000"/>
            </a:solidFill>
            <a:miter lim="800000"/>
            <a:headEnd/>
            <a:tailEnd/>
          </a:ln>
        </p:spPr>
        <p:txBody>
          <a:bodyPr/>
          <a:lstStyle/>
          <a:p>
            <a:pPr>
              <a:spcBef>
                <a:spcPct val="0"/>
              </a:spcBef>
            </a:pPr>
            <a:endParaRPr lang="de-DE" altLang="en-US">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19597943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7">
            <a:extLst>
              <a:ext uri="{FF2B5EF4-FFF2-40B4-BE49-F238E27FC236}">
                <a16:creationId xmlns:a16="http://schemas.microsoft.com/office/drawing/2014/main" id="{6DC1E920-D887-4EF9-A184-9C4F07C602D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8525">
              <a:defRPr>
                <a:solidFill>
                  <a:schemeClr val="tx1"/>
                </a:solidFill>
                <a:latin typeface="Calibri" panose="020F0502020204030204" pitchFamily="34" charset="0"/>
                <a:ea typeface="MS PGothic" panose="020B0600070205080204" pitchFamily="34" charset="-128"/>
              </a:defRPr>
            </a:lvl1pPr>
            <a:lvl2pPr marL="742950" indent="-285750" defTabSz="898525">
              <a:defRPr>
                <a:solidFill>
                  <a:schemeClr val="tx1"/>
                </a:solidFill>
                <a:latin typeface="Calibri" panose="020F0502020204030204" pitchFamily="34" charset="0"/>
                <a:ea typeface="MS PGothic" panose="020B0600070205080204" pitchFamily="34" charset="-128"/>
              </a:defRPr>
            </a:lvl2pPr>
            <a:lvl3pPr marL="1143000" indent="-228600" defTabSz="898525">
              <a:defRPr>
                <a:solidFill>
                  <a:schemeClr val="tx1"/>
                </a:solidFill>
                <a:latin typeface="Calibri" panose="020F0502020204030204" pitchFamily="34" charset="0"/>
                <a:ea typeface="MS PGothic" panose="020B0600070205080204" pitchFamily="34" charset="-128"/>
              </a:defRPr>
            </a:lvl3pPr>
            <a:lvl4pPr marL="1600200" indent="-228600" defTabSz="898525">
              <a:defRPr>
                <a:solidFill>
                  <a:schemeClr val="tx1"/>
                </a:solidFill>
                <a:latin typeface="Calibri" panose="020F0502020204030204" pitchFamily="34" charset="0"/>
                <a:ea typeface="MS PGothic" panose="020B0600070205080204" pitchFamily="34" charset="-128"/>
              </a:defRPr>
            </a:lvl4pPr>
            <a:lvl5pPr marL="2057400" indent="-228600" defTabSz="898525">
              <a:defRPr>
                <a:solidFill>
                  <a:schemeClr val="tx1"/>
                </a:solidFill>
                <a:latin typeface="Calibri" panose="020F0502020204030204" pitchFamily="34" charset="0"/>
                <a:ea typeface="MS PGothic" panose="020B0600070205080204" pitchFamily="34" charset="-128"/>
              </a:defRPr>
            </a:lvl5pPr>
            <a:lvl6pPr marL="2514600" indent="-228600" defTabSz="898525"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898525"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898525"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898525"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fld id="{DA339217-96AD-47CE-8338-C6439A4D93B3}" type="slidenum">
              <a:rPr lang="en-US" altLang="zh-CN">
                <a:latin typeface="Arial" panose="020B0604020202020204" pitchFamily="34" charset="0"/>
                <a:ea typeface="SimSun" panose="02010600030101010101" pitchFamily="2" charset="-122"/>
              </a:rPr>
              <a:pPr/>
              <a:t>43</a:t>
            </a:fld>
            <a:endParaRPr lang="en-US" altLang="zh-CN">
              <a:latin typeface="Arial" panose="020B0604020202020204" pitchFamily="34" charset="0"/>
              <a:ea typeface="SimSun" panose="02010600030101010101" pitchFamily="2" charset="-122"/>
            </a:endParaRPr>
          </a:p>
        </p:txBody>
      </p:sp>
      <p:sp>
        <p:nvSpPr>
          <p:cNvPr id="46082" name="Rectangle 2">
            <a:extLst>
              <a:ext uri="{FF2B5EF4-FFF2-40B4-BE49-F238E27FC236}">
                <a16:creationId xmlns:a16="http://schemas.microsoft.com/office/drawing/2014/main" id="{6230760D-EA32-47CF-A97E-AF60D73462EA}"/>
              </a:ext>
            </a:extLst>
          </p:cNvPr>
          <p:cNvSpPr>
            <a:spLocks noGrp="1" noRot="1" noChangeAspect="1" noChangeArrowheads="1" noTextEdit="1"/>
          </p:cNvSpPr>
          <p:nvPr>
            <p:ph type="sldImg"/>
          </p:nvPr>
        </p:nvSpPr>
        <p:spPr bwMode="auto">
          <a:solidFill>
            <a:srgbClr val="FFFFFF"/>
          </a:solidFill>
          <a:ln>
            <a:solidFill>
              <a:srgbClr val="000000"/>
            </a:solidFill>
            <a:miter lim="800000"/>
            <a:headEnd/>
            <a:tailEnd/>
          </a:ln>
        </p:spPr>
      </p:sp>
      <p:sp>
        <p:nvSpPr>
          <p:cNvPr id="46083" name="Rectangle 3">
            <a:extLst>
              <a:ext uri="{FF2B5EF4-FFF2-40B4-BE49-F238E27FC236}">
                <a16:creationId xmlns:a16="http://schemas.microsoft.com/office/drawing/2014/main" id="{E25DB0B2-D812-4EBF-945F-2E0FC409893F}"/>
              </a:ext>
            </a:extLst>
          </p:cNvPr>
          <p:cNvSpPr>
            <a:spLocks noGrp="1" noChangeArrowheads="1"/>
          </p:cNvSpPr>
          <p:nvPr>
            <p:ph type="body" idx="1"/>
          </p:nvPr>
        </p:nvSpPr>
        <p:spPr bwMode="auto">
          <a:xfrm>
            <a:off x="912813" y="4343400"/>
            <a:ext cx="5032375" cy="4114800"/>
          </a:xfrm>
          <a:solidFill>
            <a:srgbClr val="FFFFFF"/>
          </a:solidFill>
          <a:ln>
            <a:solidFill>
              <a:srgbClr val="000000"/>
            </a:solidFill>
            <a:miter lim="800000"/>
            <a:headEnd/>
            <a:tailEnd/>
          </a:ln>
        </p:spPr>
        <p:txBody>
          <a:bodyPr/>
          <a:lstStyle/>
          <a:p>
            <a:pPr>
              <a:spcBef>
                <a:spcPct val="0"/>
              </a:spcBef>
            </a:pPr>
            <a:endParaRPr lang="de-DE" altLang="en-US">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39805576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7">
            <a:extLst>
              <a:ext uri="{FF2B5EF4-FFF2-40B4-BE49-F238E27FC236}">
                <a16:creationId xmlns:a16="http://schemas.microsoft.com/office/drawing/2014/main" id="{6DC1E920-D887-4EF9-A184-9C4F07C602D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8525">
              <a:defRPr>
                <a:solidFill>
                  <a:schemeClr val="tx1"/>
                </a:solidFill>
                <a:latin typeface="Calibri" panose="020F0502020204030204" pitchFamily="34" charset="0"/>
                <a:ea typeface="MS PGothic" panose="020B0600070205080204" pitchFamily="34" charset="-128"/>
              </a:defRPr>
            </a:lvl1pPr>
            <a:lvl2pPr marL="742950" indent="-285750" defTabSz="898525">
              <a:defRPr>
                <a:solidFill>
                  <a:schemeClr val="tx1"/>
                </a:solidFill>
                <a:latin typeface="Calibri" panose="020F0502020204030204" pitchFamily="34" charset="0"/>
                <a:ea typeface="MS PGothic" panose="020B0600070205080204" pitchFamily="34" charset="-128"/>
              </a:defRPr>
            </a:lvl2pPr>
            <a:lvl3pPr marL="1143000" indent="-228600" defTabSz="898525">
              <a:defRPr>
                <a:solidFill>
                  <a:schemeClr val="tx1"/>
                </a:solidFill>
                <a:latin typeface="Calibri" panose="020F0502020204030204" pitchFamily="34" charset="0"/>
                <a:ea typeface="MS PGothic" panose="020B0600070205080204" pitchFamily="34" charset="-128"/>
              </a:defRPr>
            </a:lvl3pPr>
            <a:lvl4pPr marL="1600200" indent="-228600" defTabSz="898525">
              <a:defRPr>
                <a:solidFill>
                  <a:schemeClr val="tx1"/>
                </a:solidFill>
                <a:latin typeface="Calibri" panose="020F0502020204030204" pitchFamily="34" charset="0"/>
                <a:ea typeface="MS PGothic" panose="020B0600070205080204" pitchFamily="34" charset="-128"/>
              </a:defRPr>
            </a:lvl4pPr>
            <a:lvl5pPr marL="2057400" indent="-228600" defTabSz="898525">
              <a:defRPr>
                <a:solidFill>
                  <a:schemeClr val="tx1"/>
                </a:solidFill>
                <a:latin typeface="Calibri" panose="020F0502020204030204" pitchFamily="34" charset="0"/>
                <a:ea typeface="MS PGothic" panose="020B0600070205080204" pitchFamily="34" charset="-128"/>
              </a:defRPr>
            </a:lvl5pPr>
            <a:lvl6pPr marL="2514600" indent="-228600" defTabSz="898525"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898525"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898525"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898525"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fld id="{DA339217-96AD-47CE-8338-C6439A4D93B3}" type="slidenum">
              <a:rPr lang="en-US" altLang="zh-CN">
                <a:latin typeface="Arial" panose="020B0604020202020204" pitchFamily="34" charset="0"/>
                <a:ea typeface="SimSun" panose="02010600030101010101" pitchFamily="2" charset="-122"/>
              </a:rPr>
              <a:pPr/>
              <a:t>50</a:t>
            </a:fld>
            <a:endParaRPr lang="en-US" altLang="zh-CN">
              <a:latin typeface="Arial" panose="020B0604020202020204" pitchFamily="34" charset="0"/>
              <a:ea typeface="SimSun" panose="02010600030101010101" pitchFamily="2" charset="-122"/>
            </a:endParaRPr>
          </a:p>
        </p:txBody>
      </p:sp>
      <p:sp>
        <p:nvSpPr>
          <p:cNvPr id="46082" name="Rectangle 2">
            <a:extLst>
              <a:ext uri="{FF2B5EF4-FFF2-40B4-BE49-F238E27FC236}">
                <a16:creationId xmlns:a16="http://schemas.microsoft.com/office/drawing/2014/main" id="{6230760D-EA32-47CF-A97E-AF60D73462EA}"/>
              </a:ext>
            </a:extLst>
          </p:cNvPr>
          <p:cNvSpPr>
            <a:spLocks noGrp="1" noRot="1" noChangeAspect="1" noChangeArrowheads="1" noTextEdit="1"/>
          </p:cNvSpPr>
          <p:nvPr>
            <p:ph type="sldImg"/>
          </p:nvPr>
        </p:nvSpPr>
        <p:spPr bwMode="auto">
          <a:solidFill>
            <a:srgbClr val="FFFFFF"/>
          </a:solidFill>
          <a:ln>
            <a:solidFill>
              <a:srgbClr val="000000"/>
            </a:solidFill>
            <a:miter lim="800000"/>
            <a:headEnd/>
            <a:tailEnd/>
          </a:ln>
        </p:spPr>
      </p:sp>
      <p:sp>
        <p:nvSpPr>
          <p:cNvPr id="46083" name="Rectangle 3">
            <a:extLst>
              <a:ext uri="{FF2B5EF4-FFF2-40B4-BE49-F238E27FC236}">
                <a16:creationId xmlns:a16="http://schemas.microsoft.com/office/drawing/2014/main" id="{E25DB0B2-D812-4EBF-945F-2E0FC409893F}"/>
              </a:ext>
            </a:extLst>
          </p:cNvPr>
          <p:cNvSpPr>
            <a:spLocks noGrp="1" noChangeArrowheads="1"/>
          </p:cNvSpPr>
          <p:nvPr>
            <p:ph type="body" idx="1"/>
          </p:nvPr>
        </p:nvSpPr>
        <p:spPr bwMode="auto">
          <a:xfrm>
            <a:off x="912813" y="4343400"/>
            <a:ext cx="5032375" cy="4114800"/>
          </a:xfrm>
          <a:solidFill>
            <a:srgbClr val="FFFFFF"/>
          </a:solidFill>
          <a:ln>
            <a:solidFill>
              <a:srgbClr val="000000"/>
            </a:solidFill>
            <a:miter lim="800000"/>
            <a:headEnd/>
            <a:tailEnd/>
          </a:ln>
        </p:spPr>
        <p:txBody>
          <a:bodyPr/>
          <a:lstStyle/>
          <a:p>
            <a:pPr>
              <a:spcBef>
                <a:spcPct val="0"/>
              </a:spcBef>
            </a:pPr>
            <a:endParaRPr lang="de-DE" altLang="en-US">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31302277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7">
            <a:extLst>
              <a:ext uri="{FF2B5EF4-FFF2-40B4-BE49-F238E27FC236}">
                <a16:creationId xmlns:a16="http://schemas.microsoft.com/office/drawing/2014/main" id="{6DC1E920-D887-4EF9-A184-9C4F07C602D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8525">
              <a:defRPr>
                <a:solidFill>
                  <a:schemeClr val="tx1"/>
                </a:solidFill>
                <a:latin typeface="Calibri" panose="020F0502020204030204" pitchFamily="34" charset="0"/>
                <a:ea typeface="MS PGothic" panose="020B0600070205080204" pitchFamily="34" charset="-128"/>
              </a:defRPr>
            </a:lvl1pPr>
            <a:lvl2pPr marL="742950" indent="-285750" defTabSz="898525">
              <a:defRPr>
                <a:solidFill>
                  <a:schemeClr val="tx1"/>
                </a:solidFill>
                <a:latin typeface="Calibri" panose="020F0502020204030204" pitchFamily="34" charset="0"/>
                <a:ea typeface="MS PGothic" panose="020B0600070205080204" pitchFamily="34" charset="-128"/>
              </a:defRPr>
            </a:lvl2pPr>
            <a:lvl3pPr marL="1143000" indent="-228600" defTabSz="898525">
              <a:defRPr>
                <a:solidFill>
                  <a:schemeClr val="tx1"/>
                </a:solidFill>
                <a:latin typeface="Calibri" panose="020F0502020204030204" pitchFamily="34" charset="0"/>
                <a:ea typeface="MS PGothic" panose="020B0600070205080204" pitchFamily="34" charset="-128"/>
              </a:defRPr>
            </a:lvl3pPr>
            <a:lvl4pPr marL="1600200" indent="-228600" defTabSz="898525">
              <a:defRPr>
                <a:solidFill>
                  <a:schemeClr val="tx1"/>
                </a:solidFill>
                <a:latin typeface="Calibri" panose="020F0502020204030204" pitchFamily="34" charset="0"/>
                <a:ea typeface="MS PGothic" panose="020B0600070205080204" pitchFamily="34" charset="-128"/>
              </a:defRPr>
            </a:lvl4pPr>
            <a:lvl5pPr marL="2057400" indent="-228600" defTabSz="898525">
              <a:defRPr>
                <a:solidFill>
                  <a:schemeClr val="tx1"/>
                </a:solidFill>
                <a:latin typeface="Calibri" panose="020F0502020204030204" pitchFamily="34" charset="0"/>
                <a:ea typeface="MS PGothic" panose="020B0600070205080204" pitchFamily="34" charset="-128"/>
              </a:defRPr>
            </a:lvl5pPr>
            <a:lvl6pPr marL="2514600" indent="-228600" defTabSz="898525"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898525"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898525"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898525"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fld id="{DA339217-96AD-47CE-8338-C6439A4D93B3}" type="slidenum">
              <a:rPr lang="en-US" altLang="zh-CN">
                <a:latin typeface="Arial" panose="020B0604020202020204" pitchFamily="34" charset="0"/>
                <a:ea typeface="SimSun" panose="02010600030101010101" pitchFamily="2" charset="-122"/>
              </a:rPr>
              <a:pPr/>
              <a:t>51</a:t>
            </a:fld>
            <a:endParaRPr lang="en-US" altLang="zh-CN">
              <a:latin typeface="Arial" panose="020B0604020202020204" pitchFamily="34" charset="0"/>
              <a:ea typeface="SimSun" panose="02010600030101010101" pitchFamily="2" charset="-122"/>
            </a:endParaRPr>
          </a:p>
        </p:txBody>
      </p:sp>
      <p:sp>
        <p:nvSpPr>
          <p:cNvPr id="46082" name="Rectangle 2">
            <a:extLst>
              <a:ext uri="{FF2B5EF4-FFF2-40B4-BE49-F238E27FC236}">
                <a16:creationId xmlns:a16="http://schemas.microsoft.com/office/drawing/2014/main" id="{6230760D-EA32-47CF-A97E-AF60D73462EA}"/>
              </a:ext>
            </a:extLst>
          </p:cNvPr>
          <p:cNvSpPr>
            <a:spLocks noGrp="1" noRot="1" noChangeAspect="1" noChangeArrowheads="1" noTextEdit="1"/>
          </p:cNvSpPr>
          <p:nvPr>
            <p:ph type="sldImg"/>
          </p:nvPr>
        </p:nvSpPr>
        <p:spPr bwMode="auto">
          <a:solidFill>
            <a:srgbClr val="FFFFFF"/>
          </a:solidFill>
          <a:ln>
            <a:solidFill>
              <a:srgbClr val="000000"/>
            </a:solidFill>
            <a:miter lim="800000"/>
            <a:headEnd/>
            <a:tailEnd/>
          </a:ln>
        </p:spPr>
      </p:sp>
      <p:sp>
        <p:nvSpPr>
          <p:cNvPr id="46083" name="Rectangle 3">
            <a:extLst>
              <a:ext uri="{FF2B5EF4-FFF2-40B4-BE49-F238E27FC236}">
                <a16:creationId xmlns:a16="http://schemas.microsoft.com/office/drawing/2014/main" id="{E25DB0B2-D812-4EBF-945F-2E0FC409893F}"/>
              </a:ext>
            </a:extLst>
          </p:cNvPr>
          <p:cNvSpPr>
            <a:spLocks noGrp="1" noChangeArrowheads="1"/>
          </p:cNvSpPr>
          <p:nvPr>
            <p:ph type="body" idx="1"/>
          </p:nvPr>
        </p:nvSpPr>
        <p:spPr bwMode="auto">
          <a:xfrm>
            <a:off x="912813" y="4343400"/>
            <a:ext cx="5032375" cy="4114800"/>
          </a:xfrm>
          <a:solidFill>
            <a:srgbClr val="FFFFFF"/>
          </a:solidFill>
          <a:ln>
            <a:solidFill>
              <a:srgbClr val="000000"/>
            </a:solidFill>
            <a:miter lim="800000"/>
            <a:headEnd/>
            <a:tailEnd/>
          </a:ln>
        </p:spPr>
        <p:txBody>
          <a:bodyPr/>
          <a:lstStyle/>
          <a:p>
            <a:pPr>
              <a:spcBef>
                <a:spcPct val="0"/>
              </a:spcBef>
            </a:pPr>
            <a:endParaRPr lang="de-DE" altLang="en-US">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30824947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Rectangle 7">
            <a:extLst>
              <a:ext uri="{FF2B5EF4-FFF2-40B4-BE49-F238E27FC236}">
                <a16:creationId xmlns:a16="http://schemas.microsoft.com/office/drawing/2014/main" id="{6DC1E920-D887-4EF9-A184-9C4F07C602D2}"/>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898525">
              <a:defRPr>
                <a:solidFill>
                  <a:schemeClr val="tx1"/>
                </a:solidFill>
                <a:latin typeface="Calibri" panose="020F0502020204030204" pitchFamily="34" charset="0"/>
                <a:ea typeface="MS PGothic" panose="020B0600070205080204" pitchFamily="34" charset="-128"/>
              </a:defRPr>
            </a:lvl1pPr>
            <a:lvl2pPr marL="742950" indent="-285750" defTabSz="898525">
              <a:defRPr>
                <a:solidFill>
                  <a:schemeClr val="tx1"/>
                </a:solidFill>
                <a:latin typeface="Calibri" panose="020F0502020204030204" pitchFamily="34" charset="0"/>
                <a:ea typeface="MS PGothic" panose="020B0600070205080204" pitchFamily="34" charset="-128"/>
              </a:defRPr>
            </a:lvl2pPr>
            <a:lvl3pPr marL="1143000" indent="-228600" defTabSz="898525">
              <a:defRPr>
                <a:solidFill>
                  <a:schemeClr val="tx1"/>
                </a:solidFill>
                <a:latin typeface="Calibri" panose="020F0502020204030204" pitchFamily="34" charset="0"/>
                <a:ea typeface="MS PGothic" panose="020B0600070205080204" pitchFamily="34" charset="-128"/>
              </a:defRPr>
            </a:lvl3pPr>
            <a:lvl4pPr marL="1600200" indent="-228600" defTabSz="898525">
              <a:defRPr>
                <a:solidFill>
                  <a:schemeClr val="tx1"/>
                </a:solidFill>
                <a:latin typeface="Calibri" panose="020F0502020204030204" pitchFamily="34" charset="0"/>
                <a:ea typeface="MS PGothic" panose="020B0600070205080204" pitchFamily="34" charset="-128"/>
              </a:defRPr>
            </a:lvl4pPr>
            <a:lvl5pPr marL="2057400" indent="-228600" defTabSz="898525">
              <a:defRPr>
                <a:solidFill>
                  <a:schemeClr val="tx1"/>
                </a:solidFill>
                <a:latin typeface="Calibri" panose="020F0502020204030204" pitchFamily="34" charset="0"/>
                <a:ea typeface="MS PGothic" panose="020B0600070205080204" pitchFamily="34" charset="-128"/>
              </a:defRPr>
            </a:lvl5pPr>
            <a:lvl6pPr marL="2514600" indent="-228600" defTabSz="898525"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898525"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898525"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898525"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fld id="{DA339217-96AD-47CE-8338-C6439A4D93B3}" type="slidenum">
              <a:rPr lang="en-US" altLang="zh-CN">
                <a:latin typeface="Arial" panose="020B0604020202020204" pitchFamily="34" charset="0"/>
                <a:ea typeface="SimSun" panose="02010600030101010101" pitchFamily="2" charset="-122"/>
              </a:rPr>
              <a:pPr/>
              <a:t>52</a:t>
            </a:fld>
            <a:endParaRPr lang="en-US" altLang="zh-CN">
              <a:latin typeface="Arial" panose="020B0604020202020204" pitchFamily="34" charset="0"/>
              <a:ea typeface="SimSun" panose="02010600030101010101" pitchFamily="2" charset="-122"/>
            </a:endParaRPr>
          </a:p>
        </p:txBody>
      </p:sp>
      <p:sp>
        <p:nvSpPr>
          <p:cNvPr id="46082" name="Rectangle 2">
            <a:extLst>
              <a:ext uri="{FF2B5EF4-FFF2-40B4-BE49-F238E27FC236}">
                <a16:creationId xmlns:a16="http://schemas.microsoft.com/office/drawing/2014/main" id="{6230760D-EA32-47CF-A97E-AF60D73462EA}"/>
              </a:ext>
            </a:extLst>
          </p:cNvPr>
          <p:cNvSpPr>
            <a:spLocks noGrp="1" noRot="1" noChangeAspect="1" noChangeArrowheads="1" noTextEdit="1"/>
          </p:cNvSpPr>
          <p:nvPr>
            <p:ph type="sldImg"/>
          </p:nvPr>
        </p:nvSpPr>
        <p:spPr bwMode="auto">
          <a:solidFill>
            <a:srgbClr val="FFFFFF"/>
          </a:solidFill>
          <a:ln>
            <a:solidFill>
              <a:srgbClr val="000000"/>
            </a:solidFill>
            <a:miter lim="800000"/>
            <a:headEnd/>
            <a:tailEnd/>
          </a:ln>
        </p:spPr>
      </p:sp>
      <p:sp>
        <p:nvSpPr>
          <p:cNvPr id="46083" name="Rectangle 3">
            <a:extLst>
              <a:ext uri="{FF2B5EF4-FFF2-40B4-BE49-F238E27FC236}">
                <a16:creationId xmlns:a16="http://schemas.microsoft.com/office/drawing/2014/main" id="{E25DB0B2-D812-4EBF-945F-2E0FC409893F}"/>
              </a:ext>
            </a:extLst>
          </p:cNvPr>
          <p:cNvSpPr>
            <a:spLocks noGrp="1" noChangeArrowheads="1"/>
          </p:cNvSpPr>
          <p:nvPr>
            <p:ph type="body" idx="1"/>
          </p:nvPr>
        </p:nvSpPr>
        <p:spPr bwMode="auto">
          <a:xfrm>
            <a:off x="912813" y="4343400"/>
            <a:ext cx="5032375" cy="4114800"/>
          </a:xfrm>
          <a:solidFill>
            <a:srgbClr val="FFFFFF"/>
          </a:solidFill>
          <a:ln>
            <a:solidFill>
              <a:srgbClr val="000000"/>
            </a:solidFill>
            <a:miter lim="800000"/>
            <a:headEnd/>
            <a:tailEnd/>
          </a:ln>
        </p:spPr>
        <p:txBody>
          <a:bodyPr/>
          <a:lstStyle/>
          <a:p>
            <a:pPr>
              <a:spcBef>
                <a:spcPct val="0"/>
              </a:spcBef>
            </a:pPr>
            <a:endParaRPr lang="de-DE" altLang="en-US">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29341641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A5563-7350-4856-8201-71B8C72F7F9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4BFB668-25FE-4EF9-B227-9FEC8980B72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C308883-095B-4962-9490-A940832DCEC8}"/>
              </a:ext>
            </a:extLst>
          </p:cNvPr>
          <p:cNvSpPr>
            <a:spLocks noGrp="1"/>
          </p:cNvSpPr>
          <p:nvPr>
            <p:ph type="dt" sz="half" idx="10"/>
          </p:nvPr>
        </p:nvSpPr>
        <p:spPr/>
        <p:txBody>
          <a:bodyPr/>
          <a:lstStyle/>
          <a:p>
            <a:fld id="{8E302C3B-C7BC-466D-8A93-B434E31991FC}" type="datetimeFigureOut">
              <a:rPr lang="en-US" smtClean="0"/>
              <a:t>9/20/2023</a:t>
            </a:fld>
            <a:endParaRPr lang="en-US"/>
          </a:p>
        </p:txBody>
      </p:sp>
      <p:sp>
        <p:nvSpPr>
          <p:cNvPr id="5" name="Footer Placeholder 4">
            <a:extLst>
              <a:ext uri="{FF2B5EF4-FFF2-40B4-BE49-F238E27FC236}">
                <a16:creationId xmlns:a16="http://schemas.microsoft.com/office/drawing/2014/main" id="{ECB52E36-0DA4-4566-853A-A4859D7F842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FB155B8-1A6A-4AB9-ADDC-E70CA57FB061}"/>
              </a:ext>
            </a:extLst>
          </p:cNvPr>
          <p:cNvSpPr>
            <a:spLocks noGrp="1"/>
          </p:cNvSpPr>
          <p:nvPr>
            <p:ph type="sldNum" sz="quarter" idx="12"/>
          </p:nvPr>
        </p:nvSpPr>
        <p:spPr/>
        <p:txBody>
          <a:bodyPr/>
          <a:lstStyle/>
          <a:p>
            <a:fld id="{C0FD9DB6-9B04-47FF-8864-29A7FD961ADD}" type="slidenum">
              <a:rPr lang="en-US" smtClean="0"/>
              <a:t>‹#›</a:t>
            </a:fld>
            <a:endParaRPr lang="en-US"/>
          </a:p>
        </p:txBody>
      </p:sp>
    </p:spTree>
    <p:extLst>
      <p:ext uri="{BB962C8B-B14F-4D97-AF65-F5344CB8AC3E}">
        <p14:creationId xmlns:p14="http://schemas.microsoft.com/office/powerpoint/2010/main" val="30396351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13A50-6C35-4E85-A35B-380994309F0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EA996F4-A2BA-4E6E-B431-FFF37F4D4E4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5E5D4F-66F2-4B64-A7BC-EB5E52987B7B}"/>
              </a:ext>
            </a:extLst>
          </p:cNvPr>
          <p:cNvSpPr>
            <a:spLocks noGrp="1"/>
          </p:cNvSpPr>
          <p:nvPr>
            <p:ph type="dt" sz="half" idx="10"/>
          </p:nvPr>
        </p:nvSpPr>
        <p:spPr/>
        <p:txBody>
          <a:bodyPr/>
          <a:lstStyle/>
          <a:p>
            <a:fld id="{8E302C3B-C7BC-466D-8A93-B434E31991FC}" type="datetimeFigureOut">
              <a:rPr lang="en-US" smtClean="0"/>
              <a:t>9/20/2023</a:t>
            </a:fld>
            <a:endParaRPr lang="en-US"/>
          </a:p>
        </p:txBody>
      </p:sp>
      <p:sp>
        <p:nvSpPr>
          <p:cNvPr id="5" name="Footer Placeholder 4">
            <a:extLst>
              <a:ext uri="{FF2B5EF4-FFF2-40B4-BE49-F238E27FC236}">
                <a16:creationId xmlns:a16="http://schemas.microsoft.com/office/drawing/2014/main" id="{98242477-4A98-495B-8138-977F2EA6BB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E692DF-0FDA-4FEE-8FA2-BE33801EB678}"/>
              </a:ext>
            </a:extLst>
          </p:cNvPr>
          <p:cNvSpPr>
            <a:spLocks noGrp="1"/>
          </p:cNvSpPr>
          <p:nvPr>
            <p:ph type="sldNum" sz="quarter" idx="12"/>
          </p:nvPr>
        </p:nvSpPr>
        <p:spPr/>
        <p:txBody>
          <a:bodyPr/>
          <a:lstStyle/>
          <a:p>
            <a:fld id="{C0FD9DB6-9B04-47FF-8864-29A7FD961ADD}" type="slidenum">
              <a:rPr lang="en-US" smtClean="0"/>
              <a:t>‹#›</a:t>
            </a:fld>
            <a:endParaRPr lang="en-US"/>
          </a:p>
        </p:txBody>
      </p:sp>
    </p:spTree>
    <p:extLst>
      <p:ext uri="{BB962C8B-B14F-4D97-AF65-F5344CB8AC3E}">
        <p14:creationId xmlns:p14="http://schemas.microsoft.com/office/powerpoint/2010/main" val="18053555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32D789E-46BB-41B7-9F02-291C7A2D011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29E7C97-AC2F-4712-94CA-49F987026EE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B48B43-05A3-4F69-9E4C-50BE74A64868}"/>
              </a:ext>
            </a:extLst>
          </p:cNvPr>
          <p:cNvSpPr>
            <a:spLocks noGrp="1"/>
          </p:cNvSpPr>
          <p:nvPr>
            <p:ph type="dt" sz="half" idx="10"/>
          </p:nvPr>
        </p:nvSpPr>
        <p:spPr/>
        <p:txBody>
          <a:bodyPr/>
          <a:lstStyle/>
          <a:p>
            <a:fld id="{8E302C3B-C7BC-466D-8A93-B434E31991FC}" type="datetimeFigureOut">
              <a:rPr lang="en-US" smtClean="0"/>
              <a:t>9/20/2023</a:t>
            </a:fld>
            <a:endParaRPr lang="en-US"/>
          </a:p>
        </p:txBody>
      </p:sp>
      <p:sp>
        <p:nvSpPr>
          <p:cNvPr id="5" name="Footer Placeholder 4">
            <a:extLst>
              <a:ext uri="{FF2B5EF4-FFF2-40B4-BE49-F238E27FC236}">
                <a16:creationId xmlns:a16="http://schemas.microsoft.com/office/drawing/2014/main" id="{F696E516-2931-4B28-9532-5916C775A6C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A4AFF7-EC49-47A3-90C0-4174C5DF0A3C}"/>
              </a:ext>
            </a:extLst>
          </p:cNvPr>
          <p:cNvSpPr>
            <a:spLocks noGrp="1"/>
          </p:cNvSpPr>
          <p:nvPr>
            <p:ph type="sldNum" sz="quarter" idx="12"/>
          </p:nvPr>
        </p:nvSpPr>
        <p:spPr/>
        <p:txBody>
          <a:bodyPr/>
          <a:lstStyle/>
          <a:p>
            <a:fld id="{C0FD9DB6-9B04-47FF-8864-29A7FD961ADD}" type="slidenum">
              <a:rPr lang="en-US" smtClean="0"/>
              <a:t>‹#›</a:t>
            </a:fld>
            <a:endParaRPr lang="en-US"/>
          </a:p>
        </p:txBody>
      </p:sp>
    </p:spTree>
    <p:extLst>
      <p:ext uri="{BB962C8B-B14F-4D97-AF65-F5344CB8AC3E}">
        <p14:creationId xmlns:p14="http://schemas.microsoft.com/office/powerpoint/2010/main" val="17257051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3B4AB7-D81D-4290-8B1E-4394F4024CF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41CAA00-CEFE-4631-A1A5-FC4CB61ABDC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88A48BE-BE5F-41ED-989A-5F802537485C}"/>
              </a:ext>
            </a:extLst>
          </p:cNvPr>
          <p:cNvSpPr>
            <a:spLocks noGrp="1"/>
          </p:cNvSpPr>
          <p:nvPr>
            <p:ph type="dt" sz="half" idx="10"/>
          </p:nvPr>
        </p:nvSpPr>
        <p:spPr/>
        <p:txBody>
          <a:bodyPr/>
          <a:lstStyle/>
          <a:p>
            <a:fld id="{8E302C3B-C7BC-466D-8A93-B434E31991FC}" type="datetimeFigureOut">
              <a:rPr lang="en-US" smtClean="0"/>
              <a:t>9/20/2023</a:t>
            </a:fld>
            <a:endParaRPr lang="en-US"/>
          </a:p>
        </p:txBody>
      </p:sp>
      <p:sp>
        <p:nvSpPr>
          <p:cNvPr id="5" name="Footer Placeholder 4">
            <a:extLst>
              <a:ext uri="{FF2B5EF4-FFF2-40B4-BE49-F238E27FC236}">
                <a16:creationId xmlns:a16="http://schemas.microsoft.com/office/drawing/2014/main" id="{3A782B19-26D8-4D71-9DEB-5A1BAF7B129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161127-9A40-42F9-83BF-AA788F5E792D}"/>
              </a:ext>
            </a:extLst>
          </p:cNvPr>
          <p:cNvSpPr>
            <a:spLocks noGrp="1"/>
          </p:cNvSpPr>
          <p:nvPr>
            <p:ph type="sldNum" sz="quarter" idx="12"/>
          </p:nvPr>
        </p:nvSpPr>
        <p:spPr/>
        <p:txBody>
          <a:bodyPr/>
          <a:lstStyle/>
          <a:p>
            <a:fld id="{C0FD9DB6-9B04-47FF-8864-29A7FD961ADD}" type="slidenum">
              <a:rPr lang="en-US" smtClean="0"/>
              <a:t>‹#›</a:t>
            </a:fld>
            <a:endParaRPr lang="en-US"/>
          </a:p>
        </p:txBody>
      </p:sp>
    </p:spTree>
    <p:extLst>
      <p:ext uri="{BB962C8B-B14F-4D97-AF65-F5344CB8AC3E}">
        <p14:creationId xmlns:p14="http://schemas.microsoft.com/office/powerpoint/2010/main" val="38314952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16E63-4EA4-42C9-9A60-E2ABACDD4CF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D457668-2ECE-469A-A4BE-559F607BDA9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3240E15-1870-43E5-B102-F76C6E6A4BA6}"/>
              </a:ext>
            </a:extLst>
          </p:cNvPr>
          <p:cNvSpPr>
            <a:spLocks noGrp="1"/>
          </p:cNvSpPr>
          <p:nvPr>
            <p:ph type="dt" sz="half" idx="10"/>
          </p:nvPr>
        </p:nvSpPr>
        <p:spPr/>
        <p:txBody>
          <a:bodyPr/>
          <a:lstStyle/>
          <a:p>
            <a:fld id="{8E302C3B-C7BC-466D-8A93-B434E31991FC}" type="datetimeFigureOut">
              <a:rPr lang="en-US" smtClean="0"/>
              <a:t>9/20/2023</a:t>
            </a:fld>
            <a:endParaRPr lang="en-US"/>
          </a:p>
        </p:txBody>
      </p:sp>
      <p:sp>
        <p:nvSpPr>
          <p:cNvPr id="5" name="Footer Placeholder 4">
            <a:extLst>
              <a:ext uri="{FF2B5EF4-FFF2-40B4-BE49-F238E27FC236}">
                <a16:creationId xmlns:a16="http://schemas.microsoft.com/office/drawing/2014/main" id="{2E735FD9-FB50-43ED-B812-FA09D2E938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AEDEB6-AD06-4738-838B-A941F4F1B693}"/>
              </a:ext>
            </a:extLst>
          </p:cNvPr>
          <p:cNvSpPr>
            <a:spLocks noGrp="1"/>
          </p:cNvSpPr>
          <p:nvPr>
            <p:ph type="sldNum" sz="quarter" idx="12"/>
          </p:nvPr>
        </p:nvSpPr>
        <p:spPr/>
        <p:txBody>
          <a:bodyPr/>
          <a:lstStyle/>
          <a:p>
            <a:fld id="{C0FD9DB6-9B04-47FF-8864-29A7FD961ADD}" type="slidenum">
              <a:rPr lang="en-US" smtClean="0"/>
              <a:t>‹#›</a:t>
            </a:fld>
            <a:endParaRPr lang="en-US"/>
          </a:p>
        </p:txBody>
      </p:sp>
    </p:spTree>
    <p:extLst>
      <p:ext uri="{BB962C8B-B14F-4D97-AF65-F5344CB8AC3E}">
        <p14:creationId xmlns:p14="http://schemas.microsoft.com/office/powerpoint/2010/main" val="1720567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37DEC-A9DA-4DF8-93F5-C157F818197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7204E38-0D2B-4B5F-9BA1-4CC15815D99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ADBF71B-7C63-4AF1-A20C-9A109E86CE2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6E04030-F73A-421E-BE83-79BD354173D7}"/>
              </a:ext>
            </a:extLst>
          </p:cNvPr>
          <p:cNvSpPr>
            <a:spLocks noGrp="1"/>
          </p:cNvSpPr>
          <p:nvPr>
            <p:ph type="dt" sz="half" idx="10"/>
          </p:nvPr>
        </p:nvSpPr>
        <p:spPr/>
        <p:txBody>
          <a:bodyPr/>
          <a:lstStyle/>
          <a:p>
            <a:fld id="{8E302C3B-C7BC-466D-8A93-B434E31991FC}" type="datetimeFigureOut">
              <a:rPr lang="en-US" smtClean="0"/>
              <a:t>9/20/2023</a:t>
            </a:fld>
            <a:endParaRPr lang="en-US"/>
          </a:p>
        </p:txBody>
      </p:sp>
      <p:sp>
        <p:nvSpPr>
          <p:cNvPr id="6" name="Footer Placeholder 5">
            <a:extLst>
              <a:ext uri="{FF2B5EF4-FFF2-40B4-BE49-F238E27FC236}">
                <a16:creationId xmlns:a16="http://schemas.microsoft.com/office/drawing/2014/main" id="{E7A4CA0C-51A7-408A-ACE8-6077A5402E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6EDCAE0-D7F1-4E52-8706-41920ACA9E90}"/>
              </a:ext>
            </a:extLst>
          </p:cNvPr>
          <p:cNvSpPr>
            <a:spLocks noGrp="1"/>
          </p:cNvSpPr>
          <p:nvPr>
            <p:ph type="sldNum" sz="quarter" idx="12"/>
          </p:nvPr>
        </p:nvSpPr>
        <p:spPr/>
        <p:txBody>
          <a:bodyPr/>
          <a:lstStyle/>
          <a:p>
            <a:fld id="{C0FD9DB6-9B04-47FF-8864-29A7FD961ADD}" type="slidenum">
              <a:rPr lang="en-US" smtClean="0"/>
              <a:t>‹#›</a:t>
            </a:fld>
            <a:endParaRPr lang="en-US"/>
          </a:p>
        </p:txBody>
      </p:sp>
    </p:spTree>
    <p:extLst>
      <p:ext uri="{BB962C8B-B14F-4D97-AF65-F5344CB8AC3E}">
        <p14:creationId xmlns:p14="http://schemas.microsoft.com/office/powerpoint/2010/main" val="8591882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A53E9-548E-4530-BC13-AAD32086B5A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73D7DBB-43EC-42B7-94B8-1500645E37D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5B31783-750A-409B-8F09-7A974834311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530D0EC-69E9-420B-9255-3EBE8164C96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DEC95A9-8FC4-40E4-9E99-4DEE7DC2077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3914417-8125-4E7E-B27C-A45F8674974B}"/>
              </a:ext>
            </a:extLst>
          </p:cNvPr>
          <p:cNvSpPr>
            <a:spLocks noGrp="1"/>
          </p:cNvSpPr>
          <p:nvPr>
            <p:ph type="dt" sz="half" idx="10"/>
          </p:nvPr>
        </p:nvSpPr>
        <p:spPr/>
        <p:txBody>
          <a:bodyPr/>
          <a:lstStyle/>
          <a:p>
            <a:fld id="{8E302C3B-C7BC-466D-8A93-B434E31991FC}" type="datetimeFigureOut">
              <a:rPr lang="en-US" smtClean="0"/>
              <a:t>9/20/2023</a:t>
            </a:fld>
            <a:endParaRPr lang="en-US"/>
          </a:p>
        </p:txBody>
      </p:sp>
      <p:sp>
        <p:nvSpPr>
          <p:cNvPr id="8" name="Footer Placeholder 7">
            <a:extLst>
              <a:ext uri="{FF2B5EF4-FFF2-40B4-BE49-F238E27FC236}">
                <a16:creationId xmlns:a16="http://schemas.microsoft.com/office/drawing/2014/main" id="{1F3A892F-6DB7-4F6B-9C86-5F8B23ECBDA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FFA18BC-34BB-4A9D-8E3D-7C985B3B1328}"/>
              </a:ext>
            </a:extLst>
          </p:cNvPr>
          <p:cNvSpPr>
            <a:spLocks noGrp="1"/>
          </p:cNvSpPr>
          <p:nvPr>
            <p:ph type="sldNum" sz="quarter" idx="12"/>
          </p:nvPr>
        </p:nvSpPr>
        <p:spPr/>
        <p:txBody>
          <a:bodyPr/>
          <a:lstStyle/>
          <a:p>
            <a:fld id="{C0FD9DB6-9B04-47FF-8864-29A7FD961ADD}" type="slidenum">
              <a:rPr lang="en-US" smtClean="0"/>
              <a:t>‹#›</a:t>
            </a:fld>
            <a:endParaRPr lang="en-US"/>
          </a:p>
        </p:txBody>
      </p:sp>
    </p:spTree>
    <p:extLst>
      <p:ext uri="{BB962C8B-B14F-4D97-AF65-F5344CB8AC3E}">
        <p14:creationId xmlns:p14="http://schemas.microsoft.com/office/powerpoint/2010/main" val="6508067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133208-F4A3-4CED-903B-D24AC714083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7E8D01E-4C20-463C-851C-FA71F69879D9}"/>
              </a:ext>
            </a:extLst>
          </p:cNvPr>
          <p:cNvSpPr>
            <a:spLocks noGrp="1"/>
          </p:cNvSpPr>
          <p:nvPr>
            <p:ph type="dt" sz="half" idx="10"/>
          </p:nvPr>
        </p:nvSpPr>
        <p:spPr/>
        <p:txBody>
          <a:bodyPr/>
          <a:lstStyle/>
          <a:p>
            <a:fld id="{8E302C3B-C7BC-466D-8A93-B434E31991FC}" type="datetimeFigureOut">
              <a:rPr lang="en-US" smtClean="0"/>
              <a:t>9/20/2023</a:t>
            </a:fld>
            <a:endParaRPr lang="en-US"/>
          </a:p>
        </p:txBody>
      </p:sp>
      <p:sp>
        <p:nvSpPr>
          <p:cNvPr id="4" name="Footer Placeholder 3">
            <a:extLst>
              <a:ext uri="{FF2B5EF4-FFF2-40B4-BE49-F238E27FC236}">
                <a16:creationId xmlns:a16="http://schemas.microsoft.com/office/drawing/2014/main" id="{AF6AC4DE-AEE0-4C29-B1BB-B4CC234FB38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CE98332-6008-41DA-8449-28F55F6F5E47}"/>
              </a:ext>
            </a:extLst>
          </p:cNvPr>
          <p:cNvSpPr>
            <a:spLocks noGrp="1"/>
          </p:cNvSpPr>
          <p:nvPr>
            <p:ph type="sldNum" sz="quarter" idx="12"/>
          </p:nvPr>
        </p:nvSpPr>
        <p:spPr/>
        <p:txBody>
          <a:bodyPr/>
          <a:lstStyle/>
          <a:p>
            <a:fld id="{C0FD9DB6-9B04-47FF-8864-29A7FD961ADD}" type="slidenum">
              <a:rPr lang="en-US" smtClean="0"/>
              <a:t>‹#›</a:t>
            </a:fld>
            <a:endParaRPr lang="en-US"/>
          </a:p>
        </p:txBody>
      </p:sp>
    </p:spTree>
    <p:extLst>
      <p:ext uri="{BB962C8B-B14F-4D97-AF65-F5344CB8AC3E}">
        <p14:creationId xmlns:p14="http://schemas.microsoft.com/office/powerpoint/2010/main" val="3228192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C838083-E09F-4EEC-AF79-072D1E41FE1A}"/>
              </a:ext>
            </a:extLst>
          </p:cNvPr>
          <p:cNvSpPr>
            <a:spLocks noGrp="1"/>
          </p:cNvSpPr>
          <p:nvPr>
            <p:ph type="dt" sz="half" idx="10"/>
          </p:nvPr>
        </p:nvSpPr>
        <p:spPr/>
        <p:txBody>
          <a:bodyPr/>
          <a:lstStyle/>
          <a:p>
            <a:fld id="{8E302C3B-C7BC-466D-8A93-B434E31991FC}" type="datetimeFigureOut">
              <a:rPr lang="en-US" smtClean="0"/>
              <a:t>9/20/2023</a:t>
            </a:fld>
            <a:endParaRPr lang="en-US"/>
          </a:p>
        </p:txBody>
      </p:sp>
      <p:sp>
        <p:nvSpPr>
          <p:cNvPr id="3" name="Footer Placeholder 2">
            <a:extLst>
              <a:ext uri="{FF2B5EF4-FFF2-40B4-BE49-F238E27FC236}">
                <a16:creationId xmlns:a16="http://schemas.microsoft.com/office/drawing/2014/main" id="{732E50C6-28BC-4710-B53C-99E0175D10D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F40FFF9-F995-4A63-9705-162F6B1A67CC}"/>
              </a:ext>
            </a:extLst>
          </p:cNvPr>
          <p:cNvSpPr>
            <a:spLocks noGrp="1"/>
          </p:cNvSpPr>
          <p:nvPr>
            <p:ph type="sldNum" sz="quarter" idx="12"/>
          </p:nvPr>
        </p:nvSpPr>
        <p:spPr/>
        <p:txBody>
          <a:bodyPr/>
          <a:lstStyle/>
          <a:p>
            <a:fld id="{C0FD9DB6-9B04-47FF-8864-29A7FD961ADD}" type="slidenum">
              <a:rPr lang="en-US" smtClean="0"/>
              <a:t>‹#›</a:t>
            </a:fld>
            <a:endParaRPr lang="en-US"/>
          </a:p>
        </p:txBody>
      </p:sp>
    </p:spTree>
    <p:extLst>
      <p:ext uri="{BB962C8B-B14F-4D97-AF65-F5344CB8AC3E}">
        <p14:creationId xmlns:p14="http://schemas.microsoft.com/office/powerpoint/2010/main" val="14158404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AA135-261F-48E2-9124-0A85841444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41AE702-A6B1-4C9B-A556-68BD7982678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822B878-93BA-4DA0-90B0-C88DB4B05A5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01407C-D6DD-4A1A-BAC2-0EE2DE86F5A7}"/>
              </a:ext>
            </a:extLst>
          </p:cNvPr>
          <p:cNvSpPr>
            <a:spLocks noGrp="1"/>
          </p:cNvSpPr>
          <p:nvPr>
            <p:ph type="dt" sz="half" idx="10"/>
          </p:nvPr>
        </p:nvSpPr>
        <p:spPr/>
        <p:txBody>
          <a:bodyPr/>
          <a:lstStyle/>
          <a:p>
            <a:fld id="{8E302C3B-C7BC-466D-8A93-B434E31991FC}" type="datetimeFigureOut">
              <a:rPr lang="en-US" smtClean="0"/>
              <a:t>9/20/2023</a:t>
            </a:fld>
            <a:endParaRPr lang="en-US"/>
          </a:p>
        </p:txBody>
      </p:sp>
      <p:sp>
        <p:nvSpPr>
          <p:cNvPr id="6" name="Footer Placeholder 5">
            <a:extLst>
              <a:ext uri="{FF2B5EF4-FFF2-40B4-BE49-F238E27FC236}">
                <a16:creationId xmlns:a16="http://schemas.microsoft.com/office/drawing/2014/main" id="{2C0C8484-29D2-4C34-B7A3-0320F403E9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F0661B8-696D-44D4-963A-6E1778224F9E}"/>
              </a:ext>
            </a:extLst>
          </p:cNvPr>
          <p:cNvSpPr>
            <a:spLocks noGrp="1"/>
          </p:cNvSpPr>
          <p:nvPr>
            <p:ph type="sldNum" sz="quarter" idx="12"/>
          </p:nvPr>
        </p:nvSpPr>
        <p:spPr/>
        <p:txBody>
          <a:bodyPr/>
          <a:lstStyle/>
          <a:p>
            <a:fld id="{C0FD9DB6-9B04-47FF-8864-29A7FD961ADD}" type="slidenum">
              <a:rPr lang="en-US" smtClean="0"/>
              <a:t>‹#›</a:t>
            </a:fld>
            <a:endParaRPr lang="en-US"/>
          </a:p>
        </p:txBody>
      </p:sp>
    </p:spTree>
    <p:extLst>
      <p:ext uri="{BB962C8B-B14F-4D97-AF65-F5344CB8AC3E}">
        <p14:creationId xmlns:p14="http://schemas.microsoft.com/office/powerpoint/2010/main" val="11075404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4B3E0-F6E7-4937-8F94-DA124680A1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18734AF-21EA-4B4B-8488-42A49EC404D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F37B0E8-61CE-491B-8261-C62724083E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17AC2A-06EC-4EDF-94C6-6E58A75B3FE3}"/>
              </a:ext>
            </a:extLst>
          </p:cNvPr>
          <p:cNvSpPr>
            <a:spLocks noGrp="1"/>
          </p:cNvSpPr>
          <p:nvPr>
            <p:ph type="dt" sz="half" idx="10"/>
          </p:nvPr>
        </p:nvSpPr>
        <p:spPr/>
        <p:txBody>
          <a:bodyPr/>
          <a:lstStyle/>
          <a:p>
            <a:fld id="{8E302C3B-C7BC-466D-8A93-B434E31991FC}" type="datetimeFigureOut">
              <a:rPr lang="en-US" smtClean="0"/>
              <a:t>9/20/2023</a:t>
            </a:fld>
            <a:endParaRPr lang="en-US"/>
          </a:p>
        </p:txBody>
      </p:sp>
      <p:sp>
        <p:nvSpPr>
          <p:cNvPr id="6" name="Footer Placeholder 5">
            <a:extLst>
              <a:ext uri="{FF2B5EF4-FFF2-40B4-BE49-F238E27FC236}">
                <a16:creationId xmlns:a16="http://schemas.microsoft.com/office/drawing/2014/main" id="{DFD22CC2-CB96-41F8-9F38-86EE6BBC2A4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A88317-07F8-43D0-8C15-103CF392D247}"/>
              </a:ext>
            </a:extLst>
          </p:cNvPr>
          <p:cNvSpPr>
            <a:spLocks noGrp="1"/>
          </p:cNvSpPr>
          <p:nvPr>
            <p:ph type="sldNum" sz="quarter" idx="12"/>
          </p:nvPr>
        </p:nvSpPr>
        <p:spPr/>
        <p:txBody>
          <a:bodyPr/>
          <a:lstStyle/>
          <a:p>
            <a:fld id="{C0FD9DB6-9B04-47FF-8864-29A7FD961ADD}" type="slidenum">
              <a:rPr lang="en-US" smtClean="0"/>
              <a:t>‹#›</a:t>
            </a:fld>
            <a:endParaRPr lang="en-US"/>
          </a:p>
        </p:txBody>
      </p:sp>
    </p:spTree>
    <p:extLst>
      <p:ext uri="{BB962C8B-B14F-4D97-AF65-F5344CB8AC3E}">
        <p14:creationId xmlns:p14="http://schemas.microsoft.com/office/powerpoint/2010/main" val="32337647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879A714-6DAD-4A68-9A3E-002CCE62BE9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8309ED9E-C591-4B82-ADC0-87F2B3FFAE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DB9AC4-2D8D-4AEB-B3EA-B6CDCB95C09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302C3B-C7BC-466D-8A93-B434E31991FC}" type="datetimeFigureOut">
              <a:rPr lang="en-US" smtClean="0"/>
              <a:t>9/20/2023</a:t>
            </a:fld>
            <a:endParaRPr lang="en-US"/>
          </a:p>
        </p:txBody>
      </p:sp>
      <p:sp>
        <p:nvSpPr>
          <p:cNvPr id="5" name="Footer Placeholder 4">
            <a:extLst>
              <a:ext uri="{FF2B5EF4-FFF2-40B4-BE49-F238E27FC236}">
                <a16:creationId xmlns:a16="http://schemas.microsoft.com/office/drawing/2014/main" id="{17F9B1D0-16CD-4B96-BD25-83C3F315B25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8499C8E-01A2-417A-AEAE-3D860501186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FD9DB6-9B04-47FF-8864-29A7FD961ADD}" type="slidenum">
              <a:rPr lang="en-US" smtClean="0"/>
              <a:t>‹#›</a:t>
            </a:fld>
            <a:endParaRPr lang="en-US"/>
          </a:p>
        </p:txBody>
      </p:sp>
    </p:spTree>
    <p:extLst>
      <p:ext uri="{BB962C8B-B14F-4D97-AF65-F5344CB8AC3E}">
        <p14:creationId xmlns:p14="http://schemas.microsoft.com/office/powerpoint/2010/main" val="41713691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5.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6.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1.emf"/><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3" Type="http://schemas.openxmlformats.org/officeDocument/2006/relationships/oleObject" Target="../embeddings/oleObject9.bin"/><Relationship Id="rId18" Type="http://schemas.openxmlformats.org/officeDocument/2006/relationships/oleObject" Target="../embeddings/oleObject14.bin"/><Relationship Id="rId26" Type="http://schemas.openxmlformats.org/officeDocument/2006/relationships/oleObject" Target="../embeddings/oleObject22.bin"/><Relationship Id="rId39" Type="http://schemas.openxmlformats.org/officeDocument/2006/relationships/oleObject" Target="../embeddings/oleObject35.bin"/><Relationship Id="rId21" Type="http://schemas.openxmlformats.org/officeDocument/2006/relationships/oleObject" Target="../embeddings/oleObject17.bin"/><Relationship Id="rId34" Type="http://schemas.openxmlformats.org/officeDocument/2006/relationships/oleObject" Target="../embeddings/oleObject30.bin"/><Relationship Id="rId42" Type="http://schemas.openxmlformats.org/officeDocument/2006/relationships/oleObject" Target="../embeddings/oleObject38.bin"/><Relationship Id="rId47" Type="http://schemas.openxmlformats.org/officeDocument/2006/relationships/oleObject" Target="../embeddings/oleObject43.bin"/><Relationship Id="rId50" Type="http://schemas.openxmlformats.org/officeDocument/2006/relationships/oleObject" Target="../embeddings/oleObject46.bin"/><Relationship Id="rId7" Type="http://schemas.openxmlformats.org/officeDocument/2006/relationships/oleObject" Target="../embeddings/oleObject4.bin"/><Relationship Id="rId2" Type="http://schemas.openxmlformats.org/officeDocument/2006/relationships/notesSlide" Target="../notesSlides/notesSlide2.xml"/><Relationship Id="rId16" Type="http://schemas.openxmlformats.org/officeDocument/2006/relationships/oleObject" Target="../embeddings/oleObject12.bin"/><Relationship Id="rId29" Type="http://schemas.openxmlformats.org/officeDocument/2006/relationships/oleObject" Target="../embeddings/oleObject25.bin"/><Relationship Id="rId11" Type="http://schemas.openxmlformats.org/officeDocument/2006/relationships/oleObject" Target="../embeddings/oleObject7.bin"/><Relationship Id="rId24" Type="http://schemas.openxmlformats.org/officeDocument/2006/relationships/oleObject" Target="../embeddings/oleObject20.bin"/><Relationship Id="rId32" Type="http://schemas.openxmlformats.org/officeDocument/2006/relationships/oleObject" Target="../embeddings/oleObject28.bin"/><Relationship Id="rId37" Type="http://schemas.openxmlformats.org/officeDocument/2006/relationships/oleObject" Target="../embeddings/oleObject33.bin"/><Relationship Id="rId40" Type="http://schemas.openxmlformats.org/officeDocument/2006/relationships/oleObject" Target="../embeddings/oleObject36.bin"/><Relationship Id="rId45" Type="http://schemas.openxmlformats.org/officeDocument/2006/relationships/oleObject" Target="../embeddings/oleObject41.bin"/><Relationship Id="rId53" Type="http://schemas.openxmlformats.org/officeDocument/2006/relationships/oleObject" Target="../embeddings/oleObject49.bin"/><Relationship Id="rId5" Type="http://schemas.openxmlformats.org/officeDocument/2006/relationships/oleObject" Target="../embeddings/oleObject2.bin"/><Relationship Id="rId10" Type="http://schemas.openxmlformats.org/officeDocument/2006/relationships/oleObject" Target="../embeddings/oleObject6.bin"/><Relationship Id="rId19" Type="http://schemas.openxmlformats.org/officeDocument/2006/relationships/oleObject" Target="../embeddings/oleObject15.bin"/><Relationship Id="rId31" Type="http://schemas.openxmlformats.org/officeDocument/2006/relationships/oleObject" Target="../embeddings/oleObject27.bin"/><Relationship Id="rId44" Type="http://schemas.openxmlformats.org/officeDocument/2006/relationships/oleObject" Target="../embeddings/oleObject40.bin"/><Relationship Id="rId52" Type="http://schemas.openxmlformats.org/officeDocument/2006/relationships/oleObject" Target="../embeddings/oleObject48.bin"/><Relationship Id="rId4" Type="http://schemas.openxmlformats.org/officeDocument/2006/relationships/image" Target="../media/image32.png"/><Relationship Id="rId9" Type="http://schemas.openxmlformats.org/officeDocument/2006/relationships/oleObject" Target="../embeddings/oleObject5.bin"/><Relationship Id="rId14" Type="http://schemas.openxmlformats.org/officeDocument/2006/relationships/oleObject" Target="../embeddings/oleObject10.bin"/><Relationship Id="rId22" Type="http://schemas.openxmlformats.org/officeDocument/2006/relationships/oleObject" Target="../embeddings/oleObject18.bin"/><Relationship Id="rId27" Type="http://schemas.openxmlformats.org/officeDocument/2006/relationships/oleObject" Target="../embeddings/oleObject23.bin"/><Relationship Id="rId30" Type="http://schemas.openxmlformats.org/officeDocument/2006/relationships/oleObject" Target="../embeddings/oleObject26.bin"/><Relationship Id="rId35" Type="http://schemas.openxmlformats.org/officeDocument/2006/relationships/oleObject" Target="../embeddings/oleObject31.bin"/><Relationship Id="rId43" Type="http://schemas.openxmlformats.org/officeDocument/2006/relationships/oleObject" Target="../embeddings/oleObject39.bin"/><Relationship Id="rId48" Type="http://schemas.openxmlformats.org/officeDocument/2006/relationships/oleObject" Target="../embeddings/oleObject44.bin"/><Relationship Id="rId8" Type="http://schemas.openxmlformats.org/officeDocument/2006/relationships/image" Target="../media/image33.png"/><Relationship Id="rId51" Type="http://schemas.openxmlformats.org/officeDocument/2006/relationships/oleObject" Target="../embeddings/oleObject47.bin"/><Relationship Id="rId3" Type="http://schemas.openxmlformats.org/officeDocument/2006/relationships/oleObject" Target="../embeddings/oleObject1.bin"/><Relationship Id="rId12" Type="http://schemas.openxmlformats.org/officeDocument/2006/relationships/oleObject" Target="../embeddings/oleObject8.bin"/><Relationship Id="rId17" Type="http://schemas.openxmlformats.org/officeDocument/2006/relationships/oleObject" Target="../embeddings/oleObject13.bin"/><Relationship Id="rId25" Type="http://schemas.openxmlformats.org/officeDocument/2006/relationships/oleObject" Target="../embeddings/oleObject21.bin"/><Relationship Id="rId33" Type="http://schemas.openxmlformats.org/officeDocument/2006/relationships/oleObject" Target="../embeddings/oleObject29.bin"/><Relationship Id="rId38" Type="http://schemas.openxmlformats.org/officeDocument/2006/relationships/oleObject" Target="../embeddings/oleObject34.bin"/><Relationship Id="rId46" Type="http://schemas.openxmlformats.org/officeDocument/2006/relationships/oleObject" Target="../embeddings/oleObject42.bin"/><Relationship Id="rId20" Type="http://schemas.openxmlformats.org/officeDocument/2006/relationships/oleObject" Target="../embeddings/oleObject16.bin"/><Relationship Id="rId41" Type="http://schemas.openxmlformats.org/officeDocument/2006/relationships/oleObject" Target="../embeddings/oleObject37.bin"/><Relationship Id="rId1" Type="http://schemas.openxmlformats.org/officeDocument/2006/relationships/slideLayout" Target="../slideLayouts/slideLayout2.xml"/><Relationship Id="rId6" Type="http://schemas.openxmlformats.org/officeDocument/2006/relationships/oleObject" Target="../embeddings/oleObject3.bin"/><Relationship Id="rId15" Type="http://schemas.openxmlformats.org/officeDocument/2006/relationships/oleObject" Target="../embeddings/oleObject11.bin"/><Relationship Id="rId23" Type="http://schemas.openxmlformats.org/officeDocument/2006/relationships/oleObject" Target="../embeddings/oleObject19.bin"/><Relationship Id="rId28" Type="http://schemas.openxmlformats.org/officeDocument/2006/relationships/oleObject" Target="../embeddings/oleObject24.bin"/><Relationship Id="rId36" Type="http://schemas.openxmlformats.org/officeDocument/2006/relationships/oleObject" Target="../embeddings/oleObject32.bin"/><Relationship Id="rId49" Type="http://schemas.openxmlformats.org/officeDocument/2006/relationships/oleObject" Target="../embeddings/oleObject45.bin"/></Relationships>
</file>

<file path=ppt/slides/_rels/slide4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36.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41.emf"/><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42.emf"/><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43.emf"/><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6.emf"/><Relationship Id="rId1" Type="http://schemas.openxmlformats.org/officeDocument/2006/relationships/slideLayout" Target="../slideLayouts/slideLayout2.xml"/><Relationship Id="rId4" Type="http://schemas.openxmlformats.org/officeDocument/2006/relationships/hyperlink" Target="https://en.wikipedia.org/wiki/Information_gain_ratio"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E89D07C3-FC6B-4C1D-854E-ED81D61086CA}"/>
              </a:ext>
            </a:extLst>
          </p:cNvPr>
          <p:cNvSpPr>
            <a:spLocks noGrp="1"/>
          </p:cNvSpPr>
          <p:nvPr>
            <p:ph type="ctrTitle"/>
          </p:nvPr>
        </p:nvSpPr>
        <p:spPr/>
        <p:txBody>
          <a:bodyPr>
            <a:normAutofit/>
          </a:bodyPr>
          <a:lstStyle/>
          <a:p>
            <a:r>
              <a:rPr lang="en-US" dirty="0"/>
              <a:t>Information-based Learning, B</a:t>
            </a:r>
            <a:endParaRPr lang="en-US" sz="4000" dirty="0"/>
          </a:p>
        </p:txBody>
      </p:sp>
      <p:sp>
        <p:nvSpPr>
          <p:cNvPr id="3" name="副標題 2">
            <a:extLst>
              <a:ext uri="{FF2B5EF4-FFF2-40B4-BE49-F238E27FC236}">
                <a16:creationId xmlns:a16="http://schemas.microsoft.com/office/drawing/2014/main" id="{DC590BE3-177E-4F45-AAE7-20C7506CE021}"/>
              </a:ext>
            </a:extLst>
          </p:cNvPr>
          <p:cNvSpPr>
            <a:spLocks noGrp="1"/>
          </p:cNvSpPr>
          <p:nvPr>
            <p:ph type="subTitle" idx="1"/>
          </p:nvPr>
        </p:nvSpPr>
        <p:spPr/>
        <p:txBody>
          <a:bodyPr/>
          <a:lstStyle/>
          <a:p>
            <a:r>
              <a:rPr lang="en-US" dirty="0"/>
              <a:t>Shih Yu Chang</a:t>
            </a:r>
          </a:p>
        </p:txBody>
      </p:sp>
      <p:sp>
        <p:nvSpPr>
          <p:cNvPr id="4" name="Slide Number Placeholder 3">
            <a:extLst>
              <a:ext uri="{FF2B5EF4-FFF2-40B4-BE49-F238E27FC236}">
                <a16:creationId xmlns:a16="http://schemas.microsoft.com/office/drawing/2014/main" id="{35A0F395-1A60-48CE-A4E9-27059A75BD7C}"/>
              </a:ext>
            </a:extLst>
          </p:cNvPr>
          <p:cNvSpPr>
            <a:spLocks noGrp="1"/>
          </p:cNvSpPr>
          <p:nvPr>
            <p:ph type="sldNum" sz="quarter" idx="12"/>
          </p:nvPr>
        </p:nvSpPr>
        <p:spPr/>
        <p:txBody>
          <a:bodyPr/>
          <a:lstStyle/>
          <a:p>
            <a:fld id="{3B74A207-5F24-4BFB-AFF8-25C53C1025B0}" type="slidenum">
              <a:rPr lang="en-US" smtClean="0"/>
              <a:t>1</a:t>
            </a:fld>
            <a:endParaRPr lang="en-US"/>
          </a:p>
        </p:txBody>
      </p:sp>
    </p:spTree>
    <p:extLst>
      <p:ext uri="{BB962C8B-B14F-4D97-AF65-F5344CB8AC3E}">
        <p14:creationId xmlns:p14="http://schemas.microsoft.com/office/powerpoint/2010/main" val="42848608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831C2-06A5-47C3-AE3B-91DF5DA195CF}"/>
              </a:ext>
            </a:extLst>
          </p:cNvPr>
          <p:cNvSpPr>
            <a:spLocks noGrp="1"/>
          </p:cNvSpPr>
          <p:nvPr>
            <p:ph type="title"/>
          </p:nvPr>
        </p:nvSpPr>
        <p:spPr>
          <a:xfrm>
            <a:off x="897193" y="158649"/>
            <a:ext cx="10515600" cy="741003"/>
          </a:xfrm>
        </p:spPr>
        <p:txBody>
          <a:bodyPr>
            <a:normAutofit fontScale="90000"/>
          </a:bodyPr>
          <a:lstStyle/>
          <a:p>
            <a:pPr algn="ctr"/>
            <a:r>
              <a:rPr lang="en-US" sz="6000" b="1" dirty="0">
                <a:solidFill>
                  <a:srgbClr val="FF0000"/>
                </a:solidFill>
              </a:rPr>
              <a:t>Gini </a:t>
            </a:r>
            <a:r>
              <a:rPr lang="en-US" sz="6000" b="1" dirty="0" err="1">
                <a:solidFill>
                  <a:srgbClr val="FF0000"/>
                </a:solidFill>
              </a:rPr>
              <a:t>Dtree</a:t>
            </a:r>
            <a:r>
              <a:rPr lang="en-US" sz="6000" b="1" dirty="0">
                <a:solidFill>
                  <a:srgbClr val="FF0000"/>
                </a:solidFill>
              </a:rPr>
              <a:t> Example Nadal Training, I</a:t>
            </a:r>
          </a:p>
        </p:txBody>
      </p:sp>
      <p:sp>
        <p:nvSpPr>
          <p:cNvPr id="3" name="TextBox 2">
            <a:extLst>
              <a:ext uri="{FF2B5EF4-FFF2-40B4-BE49-F238E27FC236}">
                <a16:creationId xmlns:a16="http://schemas.microsoft.com/office/drawing/2014/main" id="{DE97A666-FA6C-4149-8FD3-E9B72D78AA76}"/>
              </a:ext>
            </a:extLst>
          </p:cNvPr>
          <p:cNvSpPr txBox="1"/>
          <p:nvPr/>
        </p:nvSpPr>
        <p:spPr>
          <a:xfrm>
            <a:off x="9011264" y="6518788"/>
            <a:ext cx="2973763" cy="369332"/>
          </a:xfrm>
          <a:prstGeom prst="rect">
            <a:avLst/>
          </a:prstGeom>
          <a:noFill/>
        </p:spPr>
        <p:txBody>
          <a:bodyPr wrap="none" rtlCol="0">
            <a:spAutoFit/>
          </a:bodyPr>
          <a:lstStyle/>
          <a:p>
            <a:r>
              <a:rPr lang="en-US" dirty="0"/>
              <a:t>From Ehab Hassan, </a:t>
            </a:r>
            <a:r>
              <a:rPr lang="en-US" dirty="0" err="1"/>
              <a:t>etl</a:t>
            </a:r>
            <a:r>
              <a:rPr lang="en-US" dirty="0"/>
              <a:t>, Slides.</a:t>
            </a:r>
          </a:p>
        </p:txBody>
      </p:sp>
      <p:pic>
        <p:nvPicPr>
          <p:cNvPr id="4" name="Picture 3">
            <a:extLst>
              <a:ext uri="{FF2B5EF4-FFF2-40B4-BE49-F238E27FC236}">
                <a16:creationId xmlns:a16="http://schemas.microsoft.com/office/drawing/2014/main" id="{7C067659-85E0-46C0-B17C-CA8D1CC0C78A}"/>
              </a:ext>
            </a:extLst>
          </p:cNvPr>
          <p:cNvPicPr>
            <a:picLocks noChangeAspect="1"/>
          </p:cNvPicPr>
          <p:nvPr/>
        </p:nvPicPr>
        <p:blipFill>
          <a:blip r:embed="rId2"/>
          <a:stretch>
            <a:fillRect/>
          </a:stretch>
        </p:blipFill>
        <p:spPr>
          <a:xfrm>
            <a:off x="1176975" y="958647"/>
            <a:ext cx="10002302" cy="5560142"/>
          </a:xfrm>
          <a:prstGeom prst="rect">
            <a:avLst/>
          </a:prstGeom>
        </p:spPr>
      </p:pic>
    </p:spTree>
    <p:extLst>
      <p:ext uri="{BB962C8B-B14F-4D97-AF65-F5344CB8AC3E}">
        <p14:creationId xmlns:p14="http://schemas.microsoft.com/office/powerpoint/2010/main" val="27424611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831C2-06A5-47C3-AE3B-91DF5DA195CF}"/>
              </a:ext>
            </a:extLst>
          </p:cNvPr>
          <p:cNvSpPr>
            <a:spLocks noGrp="1"/>
          </p:cNvSpPr>
          <p:nvPr>
            <p:ph type="title"/>
          </p:nvPr>
        </p:nvSpPr>
        <p:spPr>
          <a:xfrm>
            <a:off x="897193" y="158649"/>
            <a:ext cx="10515600" cy="741003"/>
          </a:xfrm>
        </p:spPr>
        <p:txBody>
          <a:bodyPr>
            <a:normAutofit fontScale="90000"/>
          </a:bodyPr>
          <a:lstStyle/>
          <a:p>
            <a:pPr algn="ctr"/>
            <a:r>
              <a:rPr lang="en-US" sz="6000" b="1" dirty="0">
                <a:solidFill>
                  <a:srgbClr val="FF0000"/>
                </a:solidFill>
              </a:rPr>
              <a:t>Gini </a:t>
            </a:r>
            <a:r>
              <a:rPr lang="en-US" sz="6000" b="1" dirty="0" err="1">
                <a:solidFill>
                  <a:srgbClr val="FF0000"/>
                </a:solidFill>
              </a:rPr>
              <a:t>Dtree</a:t>
            </a:r>
            <a:r>
              <a:rPr lang="en-US" sz="6000" b="1" dirty="0">
                <a:solidFill>
                  <a:srgbClr val="FF0000"/>
                </a:solidFill>
              </a:rPr>
              <a:t> Example Nadal Training, II</a:t>
            </a:r>
          </a:p>
        </p:txBody>
      </p:sp>
      <p:sp>
        <p:nvSpPr>
          <p:cNvPr id="3" name="TextBox 2">
            <a:extLst>
              <a:ext uri="{FF2B5EF4-FFF2-40B4-BE49-F238E27FC236}">
                <a16:creationId xmlns:a16="http://schemas.microsoft.com/office/drawing/2014/main" id="{DE97A666-FA6C-4149-8FD3-E9B72D78AA76}"/>
              </a:ext>
            </a:extLst>
          </p:cNvPr>
          <p:cNvSpPr txBox="1"/>
          <p:nvPr/>
        </p:nvSpPr>
        <p:spPr>
          <a:xfrm>
            <a:off x="9011264" y="6518788"/>
            <a:ext cx="2973763" cy="369332"/>
          </a:xfrm>
          <a:prstGeom prst="rect">
            <a:avLst/>
          </a:prstGeom>
          <a:noFill/>
        </p:spPr>
        <p:txBody>
          <a:bodyPr wrap="none" rtlCol="0">
            <a:spAutoFit/>
          </a:bodyPr>
          <a:lstStyle/>
          <a:p>
            <a:r>
              <a:rPr lang="en-US" dirty="0"/>
              <a:t>From Ehab Hassan, </a:t>
            </a:r>
            <a:r>
              <a:rPr lang="en-US" dirty="0" err="1"/>
              <a:t>etl</a:t>
            </a:r>
            <a:r>
              <a:rPr lang="en-US" dirty="0"/>
              <a:t>, Slides.</a:t>
            </a:r>
          </a:p>
        </p:txBody>
      </p:sp>
      <p:pic>
        <p:nvPicPr>
          <p:cNvPr id="5" name="Picture 4">
            <a:extLst>
              <a:ext uri="{FF2B5EF4-FFF2-40B4-BE49-F238E27FC236}">
                <a16:creationId xmlns:a16="http://schemas.microsoft.com/office/drawing/2014/main" id="{0E866F51-2445-4ACB-9E50-76E571882247}"/>
              </a:ext>
            </a:extLst>
          </p:cNvPr>
          <p:cNvPicPr>
            <a:picLocks noChangeAspect="1"/>
          </p:cNvPicPr>
          <p:nvPr/>
        </p:nvPicPr>
        <p:blipFill>
          <a:blip r:embed="rId2"/>
          <a:stretch>
            <a:fillRect/>
          </a:stretch>
        </p:blipFill>
        <p:spPr>
          <a:xfrm>
            <a:off x="1556683" y="899652"/>
            <a:ext cx="9856110" cy="5619136"/>
          </a:xfrm>
          <a:prstGeom prst="rect">
            <a:avLst/>
          </a:prstGeom>
        </p:spPr>
      </p:pic>
    </p:spTree>
    <p:extLst>
      <p:ext uri="{BB962C8B-B14F-4D97-AF65-F5344CB8AC3E}">
        <p14:creationId xmlns:p14="http://schemas.microsoft.com/office/powerpoint/2010/main" val="24264216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831C2-06A5-47C3-AE3B-91DF5DA195CF}"/>
              </a:ext>
            </a:extLst>
          </p:cNvPr>
          <p:cNvSpPr>
            <a:spLocks noGrp="1"/>
          </p:cNvSpPr>
          <p:nvPr>
            <p:ph type="title"/>
          </p:nvPr>
        </p:nvSpPr>
        <p:spPr>
          <a:xfrm>
            <a:off x="897193" y="158649"/>
            <a:ext cx="10515600" cy="741003"/>
          </a:xfrm>
        </p:spPr>
        <p:txBody>
          <a:bodyPr>
            <a:normAutofit fontScale="90000"/>
          </a:bodyPr>
          <a:lstStyle/>
          <a:p>
            <a:pPr algn="ctr"/>
            <a:r>
              <a:rPr lang="en-US" sz="6000" b="1" dirty="0">
                <a:solidFill>
                  <a:srgbClr val="FF0000"/>
                </a:solidFill>
              </a:rPr>
              <a:t>Gini </a:t>
            </a:r>
            <a:r>
              <a:rPr lang="en-US" sz="6000" b="1" dirty="0" err="1">
                <a:solidFill>
                  <a:srgbClr val="FF0000"/>
                </a:solidFill>
              </a:rPr>
              <a:t>Dtree</a:t>
            </a:r>
            <a:r>
              <a:rPr lang="en-US" sz="6000" b="1" dirty="0">
                <a:solidFill>
                  <a:srgbClr val="FF0000"/>
                </a:solidFill>
              </a:rPr>
              <a:t> Example Nadal Training, III</a:t>
            </a:r>
          </a:p>
        </p:txBody>
      </p:sp>
      <p:sp>
        <p:nvSpPr>
          <p:cNvPr id="3" name="TextBox 2">
            <a:extLst>
              <a:ext uri="{FF2B5EF4-FFF2-40B4-BE49-F238E27FC236}">
                <a16:creationId xmlns:a16="http://schemas.microsoft.com/office/drawing/2014/main" id="{DE97A666-FA6C-4149-8FD3-E9B72D78AA76}"/>
              </a:ext>
            </a:extLst>
          </p:cNvPr>
          <p:cNvSpPr txBox="1"/>
          <p:nvPr/>
        </p:nvSpPr>
        <p:spPr>
          <a:xfrm>
            <a:off x="9011264" y="6518788"/>
            <a:ext cx="2973763" cy="369332"/>
          </a:xfrm>
          <a:prstGeom prst="rect">
            <a:avLst/>
          </a:prstGeom>
          <a:noFill/>
        </p:spPr>
        <p:txBody>
          <a:bodyPr wrap="none" rtlCol="0">
            <a:spAutoFit/>
          </a:bodyPr>
          <a:lstStyle/>
          <a:p>
            <a:r>
              <a:rPr lang="en-US" dirty="0"/>
              <a:t>From Ehab Hassan, </a:t>
            </a:r>
            <a:r>
              <a:rPr lang="en-US" dirty="0" err="1"/>
              <a:t>etl</a:t>
            </a:r>
            <a:r>
              <a:rPr lang="en-US" dirty="0"/>
              <a:t>, Slides.</a:t>
            </a:r>
          </a:p>
        </p:txBody>
      </p:sp>
      <p:pic>
        <p:nvPicPr>
          <p:cNvPr id="4" name="Picture 3">
            <a:extLst>
              <a:ext uri="{FF2B5EF4-FFF2-40B4-BE49-F238E27FC236}">
                <a16:creationId xmlns:a16="http://schemas.microsoft.com/office/drawing/2014/main" id="{A8919AAF-A023-4D04-AD35-92CBF4B75F57}"/>
              </a:ext>
            </a:extLst>
          </p:cNvPr>
          <p:cNvPicPr>
            <a:picLocks noChangeAspect="1"/>
          </p:cNvPicPr>
          <p:nvPr/>
        </p:nvPicPr>
        <p:blipFill>
          <a:blip r:embed="rId2"/>
          <a:stretch>
            <a:fillRect/>
          </a:stretch>
        </p:blipFill>
        <p:spPr>
          <a:xfrm>
            <a:off x="1401097" y="915416"/>
            <a:ext cx="9775618" cy="5603372"/>
          </a:xfrm>
          <a:prstGeom prst="rect">
            <a:avLst/>
          </a:prstGeom>
        </p:spPr>
      </p:pic>
    </p:spTree>
    <p:extLst>
      <p:ext uri="{BB962C8B-B14F-4D97-AF65-F5344CB8AC3E}">
        <p14:creationId xmlns:p14="http://schemas.microsoft.com/office/powerpoint/2010/main" val="26351976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831C2-06A5-47C3-AE3B-91DF5DA195CF}"/>
              </a:ext>
            </a:extLst>
          </p:cNvPr>
          <p:cNvSpPr>
            <a:spLocks noGrp="1"/>
          </p:cNvSpPr>
          <p:nvPr>
            <p:ph type="title"/>
          </p:nvPr>
        </p:nvSpPr>
        <p:spPr>
          <a:xfrm>
            <a:off x="897193" y="158649"/>
            <a:ext cx="10515600" cy="741003"/>
          </a:xfrm>
        </p:spPr>
        <p:txBody>
          <a:bodyPr>
            <a:normAutofit fontScale="90000"/>
          </a:bodyPr>
          <a:lstStyle/>
          <a:p>
            <a:pPr algn="ctr"/>
            <a:r>
              <a:rPr lang="en-US" sz="6000" b="1" dirty="0">
                <a:solidFill>
                  <a:srgbClr val="FF0000"/>
                </a:solidFill>
              </a:rPr>
              <a:t>Gini </a:t>
            </a:r>
            <a:r>
              <a:rPr lang="en-US" sz="6000" b="1" dirty="0" err="1">
                <a:solidFill>
                  <a:srgbClr val="FF0000"/>
                </a:solidFill>
              </a:rPr>
              <a:t>Dtree</a:t>
            </a:r>
            <a:r>
              <a:rPr lang="en-US" sz="6000" b="1" dirty="0">
                <a:solidFill>
                  <a:srgbClr val="FF0000"/>
                </a:solidFill>
              </a:rPr>
              <a:t> Example Nadal Training, IV</a:t>
            </a:r>
          </a:p>
        </p:txBody>
      </p:sp>
      <p:sp>
        <p:nvSpPr>
          <p:cNvPr id="3" name="TextBox 2">
            <a:extLst>
              <a:ext uri="{FF2B5EF4-FFF2-40B4-BE49-F238E27FC236}">
                <a16:creationId xmlns:a16="http://schemas.microsoft.com/office/drawing/2014/main" id="{DE97A666-FA6C-4149-8FD3-E9B72D78AA76}"/>
              </a:ext>
            </a:extLst>
          </p:cNvPr>
          <p:cNvSpPr txBox="1"/>
          <p:nvPr/>
        </p:nvSpPr>
        <p:spPr>
          <a:xfrm>
            <a:off x="9011264" y="6518788"/>
            <a:ext cx="2973763" cy="369332"/>
          </a:xfrm>
          <a:prstGeom prst="rect">
            <a:avLst/>
          </a:prstGeom>
          <a:noFill/>
        </p:spPr>
        <p:txBody>
          <a:bodyPr wrap="none" rtlCol="0">
            <a:spAutoFit/>
          </a:bodyPr>
          <a:lstStyle/>
          <a:p>
            <a:r>
              <a:rPr lang="en-US" dirty="0"/>
              <a:t>From Ehab Hassan, </a:t>
            </a:r>
            <a:r>
              <a:rPr lang="en-US" dirty="0" err="1"/>
              <a:t>etl</a:t>
            </a:r>
            <a:r>
              <a:rPr lang="en-US" dirty="0"/>
              <a:t>, Slides.</a:t>
            </a:r>
          </a:p>
        </p:txBody>
      </p:sp>
      <p:pic>
        <p:nvPicPr>
          <p:cNvPr id="5" name="Picture 4">
            <a:extLst>
              <a:ext uri="{FF2B5EF4-FFF2-40B4-BE49-F238E27FC236}">
                <a16:creationId xmlns:a16="http://schemas.microsoft.com/office/drawing/2014/main" id="{BEE64C55-1100-4A76-9903-5694A6FD9FC0}"/>
              </a:ext>
            </a:extLst>
          </p:cNvPr>
          <p:cNvPicPr>
            <a:picLocks noChangeAspect="1"/>
          </p:cNvPicPr>
          <p:nvPr/>
        </p:nvPicPr>
        <p:blipFill>
          <a:blip r:embed="rId2"/>
          <a:stretch>
            <a:fillRect/>
          </a:stretch>
        </p:blipFill>
        <p:spPr>
          <a:xfrm>
            <a:off x="1294731" y="899652"/>
            <a:ext cx="9745482" cy="5619136"/>
          </a:xfrm>
          <a:prstGeom prst="rect">
            <a:avLst/>
          </a:prstGeom>
        </p:spPr>
      </p:pic>
    </p:spTree>
    <p:extLst>
      <p:ext uri="{BB962C8B-B14F-4D97-AF65-F5344CB8AC3E}">
        <p14:creationId xmlns:p14="http://schemas.microsoft.com/office/powerpoint/2010/main" val="30228593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831C2-06A5-47C3-AE3B-91DF5DA195CF}"/>
              </a:ext>
            </a:extLst>
          </p:cNvPr>
          <p:cNvSpPr>
            <a:spLocks noGrp="1"/>
          </p:cNvSpPr>
          <p:nvPr>
            <p:ph type="title"/>
          </p:nvPr>
        </p:nvSpPr>
        <p:spPr>
          <a:xfrm>
            <a:off x="897193" y="158649"/>
            <a:ext cx="10515600" cy="741003"/>
          </a:xfrm>
        </p:spPr>
        <p:txBody>
          <a:bodyPr>
            <a:normAutofit fontScale="90000"/>
          </a:bodyPr>
          <a:lstStyle/>
          <a:p>
            <a:pPr algn="ctr"/>
            <a:r>
              <a:rPr lang="en-US" sz="6000" b="1" dirty="0">
                <a:solidFill>
                  <a:srgbClr val="FF0000"/>
                </a:solidFill>
              </a:rPr>
              <a:t>Gini </a:t>
            </a:r>
            <a:r>
              <a:rPr lang="en-US" sz="6000" b="1" dirty="0" err="1">
                <a:solidFill>
                  <a:srgbClr val="FF0000"/>
                </a:solidFill>
              </a:rPr>
              <a:t>Dtree</a:t>
            </a:r>
            <a:r>
              <a:rPr lang="en-US" sz="6000" b="1" dirty="0">
                <a:solidFill>
                  <a:srgbClr val="FF0000"/>
                </a:solidFill>
              </a:rPr>
              <a:t> Example Nadal Training, V</a:t>
            </a:r>
          </a:p>
        </p:txBody>
      </p:sp>
      <p:sp>
        <p:nvSpPr>
          <p:cNvPr id="3" name="TextBox 2">
            <a:extLst>
              <a:ext uri="{FF2B5EF4-FFF2-40B4-BE49-F238E27FC236}">
                <a16:creationId xmlns:a16="http://schemas.microsoft.com/office/drawing/2014/main" id="{DE97A666-FA6C-4149-8FD3-E9B72D78AA76}"/>
              </a:ext>
            </a:extLst>
          </p:cNvPr>
          <p:cNvSpPr txBox="1"/>
          <p:nvPr/>
        </p:nvSpPr>
        <p:spPr>
          <a:xfrm>
            <a:off x="9011264" y="6518788"/>
            <a:ext cx="2973763" cy="369332"/>
          </a:xfrm>
          <a:prstGeom prst="rect">
            <a:avLst/>
          </a:prstGeom>
          <a:noFill/>
        </p:spPr>
        <p:txBody>
          <a:bodyPr wrap="none" rtlCol="0">
            <a:spAutoFit/>
          </a:bodyPr>
          <a:lstStyle/>
          <a:p>
            <a:r>
              <a:rPr lang="en-US" dirty="0"/>
              <a:t>From Ehab Hassan, </a:t>
            </a:r>
            <a:r>
              <a:rPr lang="en-US" dirty="0" err="1"/>
              <a:t>etl</a:t>
            </a:r>
            <a:r>
              <a:rPr lang="en-US" dirty="0"/>
              <a:t>, Slides.</a:t>
            </a:r>
          </a:p>
        </p:txBody>
      </p:sp>
      <p:pic>
        <p:nvPicPr>
          <p:cNvPr id="4" name="Picture 3">
            <a:extLst>
              <a:ext uri="{FF2B5EF4-FFF2-40B4-BE49-F238E27FC236}">
                <a16:creationId xmlns:a16="http://schemas.microsoft.com/office/drawing/2014/main" id="{C4505725-1DD6-4EC1-A4CF-8C6E2C2C174B}"/>
              </a:ext>
            </a:extLst>
          </p:cNvPr>
          <p:cNvPicPr>
            <a:picLocks noChangeAspect="1"/>
          </p:cNvPicPr>
          <p:nvPr/>
        </p:nvPicPr>
        <p:blipFill>
          <a:blip r:embed="rId2"/>
          <a:stretch>
            <a:fillRect/>
          </a:stretch>
        </p:blipFill>
        <p:spPr>
          <a:xfrm>
            <a:off x="1266145" y="990812"/>
            <a:ext cx="9777695" cy="5471652"/>
          </a:xfrm>
          <a:prstGeom prst="rect">
            <a:avLst/>
          </a:prstGeom>
        </p:spPr>
      </p:pic>
    </p:spTree>
    <p:extLst>
      <p:ext uri="{BB962C8B-B14F-4D97-AF65-F5344CB8AC3E}">
        <p14:creationId xmlns:p14="http://schemas.microsoft.com/office/powerpoint/2010/main" val="24169170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831C2-06A5-47C3-AE3B-91DF5DA195CF}"/>
              </a:ext>
            </a:extLst>
          </p:cNvPr>
          <p:cNvSpPr>
            <a:spLocks noGrp="1"/>
          </p:cNvSpPr>
          <p:nvPr>
            <p:ph type="title"/>
          </p:nvPr>
        </p:nvSpPr>
        <p:spPr>
          <a:xfrm>
            <a:off x="897193" y="158649"/>
            <a:ext cx="10515600" cy="741003"/>
          </a:xfrm>
        </p:spPr>
        <p:txBody>
          <a:bodyPr>
            <a:normAutofit fontScale="90000"/>
          </a:bodyPr>
          <a:lstStyle/>
          <a:p>
            <a:pPr algn="ctr"/>
            <a:r>
              <a:rPr lang="en-US" sz="6000" b="1" dirty="0">
                <a:solidFill>
                  <a:srgbClr val="FF0000"/>
                </a:solidFill>
              </a:rPr>
              <a:t>Gini </a:t>
            </a:r>
            <a:r>
              <a:rPr lang="en-US" sz="6000" b="1" dirty="0" err="1">
                <a:solidFill>
                  <a:srgbClr val="FF0000"/>
                </a:solidFill>
              </a:rPr>
              <a:t>Dtree</a:t>
            </a:r>
            <a:r>
              <a:rPr lang="en-US" sz="6000" b="1" dirty="0">
                <a:solidFill>
                  <a:srgbClr val="FF0000"/>
                </a:solidFill>
              </a:rPr>
              <a:t> Example Nadal Training, VI</a:t>
            </a:r>
          </a:p>
        </p:txBody>
      </p:sp>
      <p:sp>
        <p:nvSpPr>
          <p:cNvPr id="3" name="TextBox 2">
            <a:extLst>
              <a:ext uri="{FF2B5EF4-FFF2-40B4-BE49-F238E27FC236}">
                <a16:creationId xmlns:a16="http://schemas.microsoft.com/office/drawing/2014/main" id="{DE97A666-FA6C-4149-8FD3-E9B72D78AA76}"/>
              </a:ext>
            </a:extLst>
          </p:cNvPr>
          <p:cNvSpPr txBox="1"/>
          <p:nvPr/>
        </p:nvSpPr>
        <p:spPr>
          <a:xfrm>
            <a:off x="9011264" y="6518788"/>
            <a:ext cx="2973763" cy="369332"/>
          </a:xfrm>
          <a:prstGeom prst="rect">
            <a:avLst/>
          </a:prstGeom>
          <a:noFill/>
        </p:spPr>
        <p:txBody>
          <a:bodyPr wrap="none" rtlCol="0">
            <a:spAutoFit/>
          </a:bodyPr>
          <a:lstStyle/>
          <a:p>
            <a:r>
              <a:rPr lang="en-US" dirty="0"/>
              <a:t>From Ehab Hassan, </a:t>
            </a:r>
            <a:r>
              <a:rPr lang="en-US" dirty="0" err="1"/>
              <a:t>etl</a:t>
            </a:r>
            <a:r>
              <a:rPr lang="en-US" dirty="0"/>
              <a:t>, Slides.</a:t>
            </a:r>
          </a:p>
        </p:txBody>
      </p:sp>
      <p:pic>
        <p:nvPicPr>
          <p:cNvPr id="5" name="Picture 4">
            <a:extLst>
              <a:ext uri="{FF2B5EF4-FFF2-40B4-BE49-F238E27FC236}">
                <a16:creationId xmlns:a16="http://schemas.microsoft.com/office/drawing/2014/main" id="{79A9AB92-092B-4B13-8F02-5222B0DC1A4B}"/>
              </a:ext>
            </a:extLst>
          </p:cNvPr>
          <p:cNvPicPr>
            <a:picLocks noChangeAspect="1"/>
          </p:cNvPicPr>
          <p:nvPr/>
        </p:nvPicPr>
        <p:blipFill>
          <a:blip r:embed="rId2"/>
          <a:stretch>
            <a:fillRect/>
          </a:stretch>
        </p:blipFill>
        <p:spPr>
          <a:xfrm>
            <a:off x="1174126" y="899652"/>
            <a:ext cx="9961733" cy="5442155"/>
          </a:xfrm>
          <a:prstGeom prst="rect">
            <a:avLst/>
          </a:prstGeom>
        </p:spPr>
      </p:pic>
    </p:spTree>
    <p:extLst>
      <p:ext uri="{BB962C8B-B14F-4D97-AF65-F5344CB8AC3E}">
        <p14:creationId xmlns:p14="http://schemas.microsoft.com/office/powerpoint/2010/main" val="22415321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E6693-888D-4E72-A364-895CAE62D08B}"/>
              </a:ext>
            </a:extLst>
          </p:cNvPr>
          <p:cNvSpPr>
            <a:spLocks noGrp="1"/>
          </p:cNvSpPr>
          <p:nvPr>
            <p:ph type="title"/>
          </p:nvPr>
        </p:nvSpPr>
        <p:spPr/>
        <p:txBody>
          <a:bodyPr/>
          <a:lstStyle/>
          <a:p>
            <a:r>
              <a:rPr lang="en-US" dirty="0"/>
              <a:t>Today:</a:t>
            </a:r>
          </a:p>
        </p:txBody>
      </p:sp>
      <p:sp>
        <p:nvSpPr>
          <p:cNvPr id="3" name="Content Placeholder 2">
            <a:extLst>
              <a:ext uri="{FF2B5EF4-FFF2-40B4-BE49-F238E27FC236}">
                <a16:creationId xmlns:a16="http://schemas.microsoft.com/office/drawing/2014/main" id="{05BC9C8C-C583-4808-BDA8-FC94DD2C40D2}"/>
              </a:ext>
            </a:extLst>
          </p:cNvPr>
          <p:cNvSpPr>
            <a:spLocks noGrp="1"/>
          </p:cNvSpPr>
          <p:nvPr>
            <p:ph idx="1"/>
          </p:nvPr>
        </p:nvSpPr>
        <p:spPr/>
        <p:txBody>
          <a:bodyPr/>
          <a:lstStyle/>
          <a:p>
            <a:r>
              <a:rPr lang="en-US" dirty="0"/>
              <a:t>Alternative Feature Selection Metrics</a:t>
            </a:r>
          </a:p>
          <a:p>
            <a:r>
              <a:rPr lang="en-US" dirty="0">
                <a:solidFill>
                  <a:srgbClr val="FF0000"/>
                </a:solidFill>
              </a:rPr>
              <a:t>Handling Continuous Descriptive Features</a:t>
            </a:r>
          </a:p>
          <a:p>
            <a:r>
              <a:rPr lang="en-US" dirty="0"/>
              <a:t>Predicting Continuous Targets</a:t>
            </a:r>
          </a:p>
          <a:p>
            <a:r>
              <a:rPr lang="en-US" dirty="0"/>
              <a:t>Noisy Data, Overfitting and Tree Pruning</a:t>
            </a:r>
          </a:p>
          <a:p>
            <a:r>
              <a:rPr lang="en-US" dirty="0"/>
              <a:t>Model Ensembles</a:t>
            </a:r>
          </a:p>
          <a:p>
            <a:pPr lvl="1"/>
            <a:r>
              <a:rPr lang="en-US" dirty="0"/>
              <a:t>Boosting</a:t>
            </a:r>
          </a:p>
          <a:p>
            <a:pPr lvl="1"/>
            <a:r>
              <a:rPr lang="en-US" dirty="0"/>
              <a:t>Bagging</a:t>
            </a:r>
          </a:p>
        </p:txBody>
      </p:sp>
      <p:sp>
        <p:nvSpPr>
          <p:cNvPr id="4" name="Slide Number Placeholder 3">
            <a:extLst>
              <a:ext uri="{FF2B5EF4-FFF2-40B4-BE49-F238E27FC236}">
                <a16:creationId xmlns:a16="http://schemas.microsoft.com/office/drawing/2014/main" id="{F56458F4-7CA4-4B30-858B-6CAF94F97506}"/>
              </a:ext>
            </a:extLst>
          </p:cNvPr>
          <p:cNvSpPr>
            <a:spLocks noGrp="1"/>
          </p:cNvSpPr>
          <p:nvPr>
            <p:ph type="sldNum" sz="quarter" idx="12"/>
          </p:nvPr>
        </p:nvSpPr>
        <p:spPr/>
        <p:txBody>
          <a:bodyPr/>
          <a:lstStyle/>
          <a:p>
            <a:fld id="{51629537-6F56-4891-80D8-B8859B3248D6}" type="slidenum">
              <a:rPr lang="en-US" smtClean="0"/>
              <a:t>16</a:t>
            </a:fld>
            <a:endParaRPr lang="en-US"/>
          </a:p>
        </p:txBody>
      </p:sp>
    </p:spTree>
    <p:extLst>
      <p:ext uri="{BB962C8B-B14F-4D97-AF65-F5344CB8AC3E}">
        <p14:creationId xmlns:p14="http://schemas.microsoft.com/office/powerpoint/2010/main" val="9929035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1C766-B7B2-4E79-8C4C-1DCCDCE09E1F}"/>
              </a:ext>
            </a:extLst>
          </p:cNvPr>
          <p:cNvSpPr>
            <a:spLocks noGrp="1"/>
          </p:cNvSpPr>
          <p:nvPr>
            <p:ph type="title"/>
          </p:nvPr>
        </p:nvSpPr>
        <p:spPr/>
        <p:txBody>
          <a:bodyPr/>
          <a:lstStyle/>
          <a:p>
            <a:r>
              <a:rPr lang="en-US" dirty="0"/>
              <a:t>Continuous Descriptive Features</a:t>
            </a:r>
          </a:p>
        </p:txBody>
      </p:sp>
      <p:sp>
        <p:nvSpPr>
          <p:cNvPr id="3" name="Content Placeholder 2">
            <a:extLst>
              <a:ext uri="{FF2B5EF4-FFF2-40B4-BE49-F238E27FC236}">
                <a16:creationId xmlns:a16="http://schemas.microsoft.com/office/drawing/2014/main" id="{2D520687-A268-48C3-B6AD-7AE381CC7DD4}"/>
              </a:ext>
            </a:extLst>
          </p:cNvPr>
          <p:cNvSpPr>
            <a:spLocks noGrp="1"/>
          </p:cNvSpPr>
          <p:nvPr>
            <p:ph idx="1"/>
          </p:nvPr>
        </p:nvSpPr>
        <p:spPr/>
        <p:txBody>
          <a:bodyPr/>
          <a:lstStyle/>
          <a:p>
            <a:r>
              <a:rPr lang="en-US" dirty="0"/>
              <a:t>The easiest way to handle continuous valued descriptive features is to turn them into </a:t>
            </a:r>
            <a:r>
              <a:rPr lang="en-US" dirty="0" err="1"/>
              <a:t>boolean</a:t>
            </a:r>
            <a:r>
              <a:rPr lang="en-US" dirty="0"/>
              <a:t> features by defining a threshold and using this threshold to partition the instances based their value of the continuous descriptive feature.</a:t>
            </a:r>
          </a:p>
          <a:p>
            <a:r>
              <a:rPr lang="en-US" dirty="0"/>
              <a:t>How do we set the threshold?</a:t>
            </a:r>
          </a:p>
        </p:txBody>
      </p:sp>
    </p:spTree>
    <p:extLst>
      <p:ext uri="{BB962C8B-B14F-4D97-AF65-F5344CB8AC3E}">
        <p14:creationId xmlns:p14="http://schemas.microsoft.com/office/powerpoint/2010/main" val="36126975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537A65-4D45-44FC-8A45-C2A928066BC5}"/>
              </a:ext>
            </a:extLst>
          </p:cNvPr>
          <p:cNvSpPr>
            <a:spLocks noGrp="1"/>
          </p:cNvSpPr>
          <p:nvPr>
            <p:ph type="title"/>
          </p:nvPr>
        </p:nvSpPr>
        <p:spPr>
          <a:xfrm>
            <a:off x="838200" y="365125"/>
            <a:ext cx="10515600" cy="1029921"/>
          </a:xfrm>
        </p:spPr>
        <p:txBody>
          <a:bodyPr/>
          <a:lstStyle/>
          <a:p>
            <a:r>
              <a:rPr lang="en-US" dirty="0"/>
              <a:t>Threshold determination</a:t>
            </a:r>
          </a:p>
        </p:txBody>
      </p:sp>
      <p:sp>
        <p:nvSpPr>
          <p:cNvPr id="3" name="Content Placeholder 2">
            <a:extLst>
              <a:ext uri="{FF2B5EF4-FFF2-40B4-BE49-F238E27FC236}">
                <a16:creationId xmlns:a16="http://schemas.microsoft.com/office/drawing/2014/main" id="{AE1C5213-364C-4800-83D9-C4C171FB708C}"/>
              </a:ext>
            </a:extLst>
          </p:cNvPr>
          <p:cNvSpPr>
            <a:spLocks noGrp="1"/>
          </p:cNvSpPr>
          <p:nvPr>
            <p:ph idx="1"/>
          </p:nvPr>
        </p:nvSpPr>
        <p:spPr>
          <a:xfrm>
            <a:off x="838200" y="1570892"/>
            <a:ext cx="10515600" cy="4606071"/>
          </a:xfrm>
        </p:spPr>
        <p:txBody>
          <a:bodyPr>
            <a:normAutofit fontScale="92500" lnSpcReduction="20000"/>
          </a:bodyPr>
          <a:lstStyle/>
          <a:p>
            <a:r>
              <a:rPr lang="en-US" sz="3200" dirty="0"/>
              <a:t>The instances in the dataset are sorted according to the continuous feature values.</a:t>
            </a:r>
          </a:p>
          <a:p>
            <a:r>
              <a:rPr lang="en-US" sz="3200" dirty="0"/>
              <a:t>The adjacent instances in the ordering that have different classifications are then selected as possible threshold points.</a:t>
            </a:r>
          </a:p>
          <a:p>
            <a:r>
              <a:rPr lang="en-US" sz="3200" dirty="0"/>
              <a:t>The optimal threshold is found by computing the information gain for each of these classification transition boundaries and selecting the boundary with the highest information gain as the threshold.</a:t>
            </a:r>
          </a:p>
          <a:p>
            <a:r>
              <a:rPr lang="en-US" sz="3200" dirty="0"/>
              <a:t>Once a threshold has been set the dynamically created new </a:t>
            </a:r>
            <a:r>
              <a:rPr lang="en-US" sz="3200" dirty="0" err="1"/>
              <a:t>boolean</a:t>
            </a:r>
            <a:r>
              <a:rPr lang="en-US" sz="3200" dirty="0"/>
              <a:t> feature can compete with the other categorical features for selection as the splitting feature at that node.</a:t>
            </a:r>
          </a:p>
          <a:p>
            <a:r>
              <a:rPr lang="en-US" sz="3200" dirty="0"/>
              <a:t>This process can be repeated at each node as the tree grows.</a:t>
            </a:r>
          </a:p>
        </p:txBody>
      </p:sp>
    </p:spTree>
    <p:extLst>
      <p:ext uri="{BB962C8B-B14F-4D97-AF65-F5344CB8AC3E}">
        <p14:creationId xmlns:p14="http://schemas.microsoft.com/office/powerpoint/2010/main" val="31939694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7969B128-1E00-4562-B0A1-A863F6475428}"/>
              </a:ext>
            </a:extLst>
          </p:cNvPr>
          <p:cNvPicPr>
            <a:picLocks noChangeAspect="1"/>
          </p:cNvPicPr>
          <p:nvPr/>
        </p:nvPicPr>
        <p:blipFill>
          <a:blip r:embed="rId2"/>
          <a:stretch>
            <a:fillRect/>
          </a:stretch>
        </p:blipFill>
        <p:spPr>
          <a:xfrm>
            <a:off x="643467" y="983917"/>
            <a:ext cx="10905066" cy="4890164"/>
          </a:xfrm>
          <a:prstGeom prst="rect">
            <a:avLst/>
          </a:prstGeom>
          <a:ln>
            <a:noFill/>
          </a:ln>
        </p:spPr>
      </p:pic>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31819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E6693-888D-4E72-A364-895CAE62D08B}"/>
              </a:ext>
            </a:extLst>
          </p:cNvPr>
          <p:cNvSpPr>
            <a:spLocks noGrp="1"/>
          </p:cNvSpPr>
          <p:nvPr>
            <p:ph type="title"/>
          </p:nvPr>
        </p:nvSpPr>
        <p:spPr/>
        <p:txBody>
          <a:bodyPr/>
          <a:lstStyle/>
          <a:p>
            <a:r>
              <a:rPr lang="en-US" dirty="0"/>
              <a:t>Today:</a:t>
            </a:r>
          </a:p>
        </p:txBody>
      </p:sp>
      <p:sp>
        <p:nvSpPr>
          <p:cNvPr id="3" name="Content Placeholder 2">
            <a:extLst>
              <a:ext uri="{FF2B5EF4-FFF2-40B4-BE49-F238E27FC236}">
                <a16:creationId xmlns:a16="http://schemas.microsoft.com/office/drawing/2014/main" id="{05BC9C8C-C583-4808-BDA8-FC94DD2C40D2}"/>
              </a:ext>
            </a:extLst>
          </p:cNvPr>
          <p:cNvSpPr>
            <a:spLocks noGrp="1"/>
          </p:cNvSpPr>
          <p:nvPr>
            <p:ph idx="1"/>
          </p:nvPr>
        </p:nvSpPr>
        <p:spPr/>
        <p:txBody>
          <a:bodyPr/>
          <a:lstStyle/>
          <a:p>
            <a:r>
              <a:rPr lang="en-US" dirty="0">
                <a:solidFill>
                  <a:srgbClr val="FF0000"/>
                </a:solidFill>
              </a:rPr>
              <a:t>Alternative Feature Selection Metrics</a:t>
            </a:r>
          </a:p>
          <a:p>
            <a:r>
              <a:rPr lang="en-US" dirty="0"/>
              <a:t>Handling Continuous Descriptive Features</a:t>
            </a:r>
          </a:p>
          <a:p>
            <a:r>
              <a:rPr lang="en-US" dirty="0"/>
              <a:t>Predicting Continuous Targets</a:t>
            </a:r>
          </a:p>
          <a:p>
            <a:r>
              <a:rPr lang="en-US" dirty="0"/>
              <a:t>Noisy Data, Overfitting and Tree Pruning</a:t>
            </a:r>
          </a:p>
          <a:p>
            <a:r>
              <a:rPr lang="en-US" dirty="0"/>
              <a:t>Model Ensembles</a:t>
            </a:r>
          </a:p>
          <a:p>
            <a:pPr lvl="1"/>
            <a:r>
              <a:rPr lang="en-US" dirty="0"/>
              <a:t>Boosting</a:t>
            </a:r>
          </a:p>
          <a:p>
            <a:pPr lvl="1"/>
            <a:r>
              <a:rPr lang="en-US" dirty="0"/>
              <a:t>Bagging</a:t>
            </a:r>
          </a:p>
        </p:txBody>
      </p:sp>
      <p:sp>
        <p:nvSpPr>
          <p:cNvPr id="4" name="Slide Number Placeholder 3">
            <a:extLst>
              <a:ext uri="{FF2B5EF4-FFF2-40B4-BE49-F238E27FC236}">
                <a16:creationId xmlns:a16="http://schemas.microsoft.com/office/drawing/2014/main" id="{F56458F4-7CA4-4B30-858B-6CAF94F97506}"/>
              </a:ext>
            </a:extLst>
          </p:cNvPr>
          <p:cNvSpPr>
            <a:spLocks noGrp="1"/>
          </p:cNvSpPr>
          <p:nvPr>
            <p:ph type="sldNum" sz="quarter" idx="12"/>
          </p:nvPr>
        </p:nvSpPr>
        <p:spPr/>
        <p:txBody>
          <a:bodyPr/>
          <a:lstStyle/>
          <a:p>
            <a:fld id="{51629537-6F56-4891-80D8-B8859B3248D6}" type="slidenum">
              <a:rPr lang="en-US" smtClean="0"/>
              <a:t>2</a:t>
            </a:fld>
            <a:endParaRPr lang="en-US"/>
          </a:p>
        </p:txBody>
      </p:sp>
    </p:spTree>
    <p:extLst>
      <p:ext uri="{BB962C8B-B14F-4D97-AF65-F5344CB8AC3E}">
        <p14:creationId xmlns:p14="http://schemas.microsoft.com/office/powerpoint/2010/main" val="104544161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F357056B-13A6-43D0-A470-A776429D759F}"/>
              </a:ext>
            </a:extLst>
          </p:cNvPr>
          <p:cNvPicPr>
            <a:picLocks noChangeAspect="1"/>
          </p:cNvPicPr>
          <p:nvPr/>
        </p:nvPicPr>
        <p:blipFill>
          <a:blip r:embed="rId2"/>
          <a:stretch>
            <a:fillRect/>
          </a:stretch>
        </p:blipFill>
        <p:spPr>
          <a:xfrm>
            <a:off x="643467" y="1190358"/>
            <a:ext cx="10905066" cy="4477282"/>
          </a:xfrm>
          <a:prstGeom prst="rect">
            <a:avLst/>
          </a:prstGeom>
          <a:ln>
            <a:noFill/>
          </a:ln>
        </p:spPr>
      </p:pic>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176134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43DBD5E0-6B8B-4FC6-95B0-C88D8B2FDFFF}"/>
              </a:ext>
            </a:extLst>
          </p:cNvPr>
          <p:cNvPicPr>
            <a:picLocks noChangeAspect="1"/>
          </p:cNvPicPr>
          <p:nvPr/>
        </p:nvPicPr>
        <p:blipFill>
          <a:blip r:embed="rId2"/>
          <a:stretch>
            <a:fillRect/>
          </a:stretch>
        </p:blipFill>
        <p:spPr>
          <a:xfrm>
            <a:off x="1342531" y="643467"/>
            <a:ext cx="9506938" cy="5571065"/>
          </a:xfrm>
          <a:prstGeom prst="rect">
            <a:avLst/>
          </a:prstGeom>
          <a:ln>
            <a:noFill/>
          </a:ln>
        </p:spPr>
      </p:pic>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4850951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13" name="Freeform: Shape 12">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0554D892-5525-493C-A5CF-C9800B9601F1}"/>
              </a:ext>
            </a:extLst>
          </p:cNvPr>
          <p:cNvPicPr>
            <a:picLocks noChangeAspect="1"/>
          </p:cNvPicPr>
          <p:nvPr/>
        </p:nvPicPr>
        <p:blipFill>
          <a:blip r:embed="rId2"/>
          <a:stretch>
            <a:fillRect/>
          </a:stretch>
        </p:blipFill>
        <p:spPr>
          <a:xfrm>
            <a:off x="643467" y="1066235"/>
            <a:ext cx="10905066" cy="4725528"/>
          </a:xfrm>
          <a:prstGeom prst="rect">
            <a:avLst/>
          </a:prstGeom>
          <a:ln>
            <a:noFill/>
          </a:ln>
        </p:spPr>
      </p:pic>
    </p:spTree>
    <p:extLst>
      <p:ext uri="{BB962C8B-B14F-4D97-AF65-F5344CB8AC3E}">
        <p14:creationId xmlns:p14="http://schemas.microsoft.com/office/powerpoint/2010/main" val="24400159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13" name="Freeform: Shape 12">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AB8DE144-E306-46D2-8E22-EFB87BAE6254}"/>
              </a:ext>
            </a:extLst>
          </p:cNvPr>
          <p:cNvPicPr>
            <a:picLocks noGrp="1" noChangeAspect="1"/>
          </p:cNvPicPr>
          <p:nvPr>
            <p:ph idx="1"/>
          </p:nvPr>
        </p:nvPicPr>
        <p:blipFill>
          <a:blip r:embed="rId2"/>
          <a:stretch>
            <a:fillRect/>
          </a:stretch>
        </p:blipFill>
        <p:spPr>
          <a:xfrm>
            <a:off x="1981476" y="643467"/>
            <a:ext cx="8229047" cy="5571065"/>
          </a:xfrm>
          <a:prstGeom prst="rect">
            <a:avLst/>
          </a:prstGeom>
          <a:ln>
            <a:noFill/>
          </a:ln>
        </p:spPr>
      </p:pic>
    </p:spTree>
    <p:extLst>
      <p:ext uri="{BB962C8B-B14F-4D97-AF65-F5344CB8AC3E}">
        <p14:creationId xmlns:p14="http://schemas.microsoft.com/office/powerpoint/2010/main" val="407203760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E6693-888D-4E72-A364-895CAE62D08B}"/>
              </a:ext>
            </a:extLst>
          </p:cNvPr>
          <p:cNvSpPr>
            <a:spLocks noGrp="1"/>
          </p:cNvSpPr>
          <p:nvPr>
            <p:ph type="title"/>
          </p:nvPr>
        </p:nvSpPr>
        <p:spPr/>
        <p:txBody>
          <a:bodyPr/>
          <a:lstStyle/>
          <a:p>
            <a:r>
              <a:rPr lang="en-US" dirty="0"/>
              <a:t>Today:</a:t>
            </a:r>
          </a:p>
        </p:txBody>
      </p:sp>
      <p:sp>
        <p:nvSpPr>
          <p:cNvPr id="3" name="Content Placeholder 2">
            <a:extLst>
              <a:ext uri="{FF2B5EF4-FFF2-40B4-BE49-F238E27FC236}">
                <a16:creationId xmlns:a16="http://schemas.microsoft.com/office/drawing/2014/main" id="{05BC9C8C-C583-4808-BDA8-FC94DD2C40D2}"/>
              </a:ext>
            </a:extLst>
          </p:cNvPr>
          <p:cNvSpPr>
            <a:spLocks noGrp="1"/>
          </p:cNvSpPr>
          <p:nvPr>
            <p:ph idx="1"/>
          </p:nvPr>
        </p:nvSpPr>
        <p:spPr/>
        <p:txBody>
          <a:bodyPr/>
          <a:lstStyle/>
          <a:p>
            <a:r>
              <a:rPr lang="en-US" dirty="0"/>
              <a:t>Alternative Feature Selection Metrics</a:t>
            </a:r>
          </a:p>
          <a:p>
            <a:r>
              <a:rPr lang="en-US" dirty="0"/>
              <a:t>Handling Continuous Descriptive Features</a:t>
            </a:r>
          </a:p>
          <a:p>
            <a:r>
              <a:rPr lang="en-US" dirty="0">
                <a:solidFill>
                  <a:srgbClr val="FF0000"/>
                </a:solidFill>
              </a:rPr>
              <a:t>Predicting Continuous Targets</a:t>
            </a:r>
          </a:p>
          <a:p>
            <a:r>
              <a:rPr lang="en-US" dirty="0"/>
              <a:t>Noisy Data, Overfitting and Tree Pruning</a:t>
            </a:r>
          </a:p>
          <a:p>
            <a:r>
              <a:rPr lang="en-US" dirty="0"/>
              <a:t>Model Ensembles</a:t>
            </a:r>
          </a:p>
          <a:p>
            <a:pPr lvl="1"/>
            <a:r>
              <a:rPr lang="en-US" dirty="0"/>
              <a:t>Boosting</a:t>
            </a:r>
          </a:p>
          <a:p>
            <a:pPr lvl="1"/>
            <a:r>
              <a:rPr lang="en-US" dirty="0"/>
              <a:t>Bagging</a:t>
            </a:r>
          </a:p>
        </p:txBody>
      </p:sp>
      <p:sp>
        <p:nvSpPr>
          <p:cNvPr id="4" name="Slide Number Placeholder 3">
            <a:extLst>
              <a:ext uri="{FF2B5EF4-FFF2-40B4-BE49-F238E27FC236}">
                <a16:creationId xmlns:a16="http://schemas.microsoft.com/office/drawing/2014/main" id="{F56458F4-7CA4-4B30-858B-6CAF94F97506}"/>
              </a:ext>
            </a:extLst>
          </p:cNvPr>
          <p:cNvSpPr>
            <a:spLocks noGrp="1"/>
          </p:cNvSpPr>
          <p:nvPr>
            <p:ph type="sldNum" sz="quarter" idx="12"/>
          </p:nvPr>
        </p:nvSpPr>
        <p:spPr/>
        <p:txBody>
          <a:bodyPr/>
          <a:lstStyle/>
          <a:p>
            <a:fld id="{51629537-6F56-4891-80D8-B8859B3248D6}" type="slidenum">
              <a:rPr lang="en-US" smtClean="0"/>
              <a:t>24</a:t>
            </a:fld>
            <a:endParaRPr lang="en-US"/>
          </a:p>
        </p:txBody>
      </p:sp>
    </p:spTree>
    <p:extLst>
      <p:ext uri="{BB962C8B-B14F-4D97-AF65-F5344CB8AC3E}">
        <p14:creationId xmlns:p14="http://schemas.microsoft.com/office/powerpoint/2010/main" val="38521029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06F72-A006-484D-9DC1-07C9DDB8C598}"/>
              </a:ext>
            </a:extLst>
          </p:cNvPr>
          <p:cNvSpPr>
            <a:spLocks noGrp="1"/>
          </p:cNvSpPr>
          <p:nvPr>
            <p:ph type="title"/>
          </p:nvPr>
        </p:nvSpPr>
        <p:spPr/>
        <p:txBody>
          <a:bodyPr/>
          <a:lstStyle/>
          <a:p>
            <a:r>
              <a:rPr lang="en-US" dirty="0"/>
              <a:t>Regression tree</a:t>
            </a:r>
          </a:p>
        </p:txBody>
      </p:sp>
      <p:sp>
        <p:nvSpPr>
          <p:cNvPr id="3" name="Content Placeholder 2">
            <a:extLst>
              <a:ext uri="{FF2B5EF4-FFF2-40B4-BE49-F238E27FC236}">
                <a16:creationId xmlns:a16="http://schemas.microsoft.com/office/drawing/2014/main" id="{1638DABE-6AC8-45EC-A039-CD8382FA0664}"/>
              </a:ext>
            </a:extLst>
          </p:cNvPr>
          <p:cNvSpPr>
            <a:spLocks noGrp="1"/>
          </p:cNvSpPr>
          <p:nvPr>
            <p:ph idx="1"/>
          </p:nvPr>
        </p:nvSpPr>
        <p:spPr/>
        <p:txBody>
          <a:bodyPr/>
          <a:lstStyle/>
          <a:p>
            <a:r>
              <a:rPr lang="en-US" dirty="0"/>
              <a:t>Regression trees are constructed so as to reduce the variance in the set of training examples at each of the leaf nodes in the tree</a:t>
            </a:r>
          </a:p>
          <a:p>
            <a:r>
              <a:rPr lang="en-US" dirty="0"/>
              <a:t>We can do this by adapting the ID3 algorithm to use a measure of variance rather than a measure of classification impurity (entropy) when selecting the best attribute</a:t>
            </a:r>
          </a:p>
        </p:txBody>
      </p:sp>
    </p:spTree>
    <p:extLst>
      <p:ext uri="{BB962C8B-B14F-4D97-AF65-F5344CB8AC3E}">
        <p14:creationId xmlns:p14="http://schemas.microsoft.com/office/powerpoint/2010/main" val="37324438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6" name="Group 15">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17" name="Freeform: Shape 16">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Rectangle 1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82880B63-B7E2-4A50-904C-B4EE9EC2C373}"/>
              </a:ext>
            </a:extLst>
          </p:cNvPr>
          <p:cNvPicPr>
            <a:picLocks noChangeAspect="1"/>
          </p:cNvPicPr>
          <p:nvPr/>
        </p:nvPicPr>
        <p:blipFill>
          <a:blip r:embed="rId2"/>
          <a:stretch>
            <a:fillRect/>
          </a:stretch>
        </p:blipFill>
        <p:spPr>
          <a:xfrm>
            <a:off x="1132870" y="643467"/>
            <a:ext cx="9926260" cy="5571065"/>
          </a:xfrm>
          <a:prstGeom prst="rect">
            <a:avLst/>
          </a:prstGeom>
          <a:ln>
            <a:noFill/>
          </a:ln>
        </p:spPr>
      </p:pic>
    </p:spTree>
    <p:extLst>
      <p:ext uri="{BB962C8B-B14F-4D97-AF65-F5344CB8AC3E}">
        <p14:creationId xmlns:p14="http://schemas.microsoft.com/office/powerpoint/2010/main" val="34184154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Shape 11">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Isosceles Triangle 19">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F1BF30AF-3D53-4AF4-950D-F1DCAB2D26CA}"/>
              </a:ext>
            </a:extLst>
          </p:cNvPr>
          <p:cNvPicPr>
            <a:picLocks noChangeAspect="1"/>
          </p:cNvPicPr>
          <p:nvPr/>
        </p:nvPicPr>
        <p:blipFill>
          <a:blip r:embed="rId2"/>
          <a:stretch>
            <a:fillRect/>
          </a:stretch>
        </p:blipFill>
        <p:spPr>
          <a:xfrm>
            <a:off x="1446272" y="643467"/>
            <a:ext cx="9299456" cy="5571065"/>
          </a:xfrm>
          <a:prstGeom prst="rect">
            <a:avLst/>
          </a:prstGeom>
          <a:ln>
            <a:noFill/>
          </a:ln>
        </p:spPr>
      </p:pic>
      <p:sp>
        <p:nvSpPr>
          <p:cNvPr id="22" name="Isosceles Triangle 21">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850440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13" name="Freeform: Shape 12">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FFE4D2A8-2192-4CCB-B090-4E5524711FC7}"/>
              </a:ext>
            </a:extLst>
          </p:cNvPr>
          <p:cNvPicPr>
            <a:picLocks noChangeAspect="1"/>
          </p:cNvPicPr>
          <p:nvPr/>
        </p:nvPicPr>
        <p:blipFill>
          <a:blip r:embed="rId2"/>
          <a:stretch>
            <a:fillRect/>
          </a:stretch>
        </p:blipFill>
        <p:spPr>
          <a:xfrm>
            <a:off x="643467" y="1779199"/>
            <a:ext cx="10905066" cy="3299601"/>
          </a:xfrm>
          <a:prstGeom prst="rect">
            <a:avLst/>
          </a:prstGeom>
          <a:ln>
            <a:noFill/>
          </a:ln>
        </p:spPr>
      </p:pic>
    </p:spTree>
    <p:extLst>
      <p:ext uri="{BB962C8B-B14F-4D97-AF65-F5344CB8AC3E}">
        <p14:creationId xmlns:p14="http://schemas.microsoft.com/office/powerpoint/2010/main" val="33802091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13" name="Freeform: Shape 12">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5A23EF23-A75F-4353-A235-019D755942B0}"/>
              </a:ext>
            </a:extLst>
          </p:cNvPr>
          <p:cNvPicPr>
            <a:picLocks noChangeAspect="1"/>
          </p:cNvPicPr>
          <p:nvPr/>
        </p:nvPicPr>
        <p:blipFill>
          <a:blip r:embed="rId2"/>
          <a:stretch>
            <a:fillRect/>
          </a:stretch>
        </p:blipFill>
        <p:spPr>
          <a:xfrm>
            <a:off x="643467" y="966565"/>
            <a:ext cx="10905066" cy="4924868"/>
          </a:xfrm>
          <a:prstGeom prst="rect">
            <a:avLst/>
          </a:prstGeom>
          <a:ln>
            <a:noFill/>
          </a:ln>
        </p:spPr>
      </p:pic>
    </p:spTree>
    <p:extLst>
      <p:ext uri="{BB962C8B-B14F-4D97-AF65-F5344CB8AC3E}">
        <p14:creationId xmlns:p14="http://schemas.microsoft.com/office/powerpoint/2010/main" val="25277914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935B8-E5B9-47F0-8F87-F8390CF9E44F}"/>
              </a:ext>
            </a:extLst>
          </p:cNvPr>
          <p:cNvSpPr>
            <a:spLocks noGrp="1"/>
          </p:cNvSpPr>
          <p:nvPr>
            <p:ph type="title"/>
          </p:nvPr>
        </p:nvSpPr>
        <p:spPr/>
        <p:txBody>
          <a:bodyPr/>
          <a:lstStyle/>
          <a:p>
            <a:r>
              <a:rPr lang="en-US" dirty="0"/>
              <a:t>Information gain problem</a:t>
            </a:r>
            <a:br>
              <a:rPr lang="en-US" dirty="0"/>
            </a:br>
            <a:endParaRPr lang="en-US" dirty="0"/>
          </a:p>
        </p:txBody>
      </p:sp>
      <p:sp>
        <p:nvSpPr>
          <p:cNvPr id="3" name="Content Placeholder 2">
            <a:extLst>
              <a:ext uri="{FF2B5EF4-FFF2-40B4-BE49-F238E27FC236}">
                <a16:creationId xmlns:a16="http://schemas.microsoft.com/office/drawing/2014/main" id="{9F4934A9-397E-4CF4-AF46-94BD72FF7E3F}"/>
              </a:ext>
            </a:extLst>
          </p:cNvPr>
          <p:cNvSpPr>
            <a:spLocks noGrp="1"/>
          </p:cNvSpPr>
          <p:nvPr>
            <p:ph idx="1"/>
          </p:nvPr>
        </p:nvSpPr>
        <p:spPr/>
        <p:txBody>
          <a:bodyPr>
            <a:normAutofit/>
          </a:bodyPr>
          <a:lstStyle/>
          <a:p>
            <a:r>
              <a:rPr lang="en-US" dirty="0"/>
              <a:t>Some attributes for identification purpose will have high information gain, e.g., users ID, </a:t>
            </a:r>
            <a:r>
              <a:rPr lang="en-US" dirty="0" err="1"/>
              <a:t>cusomer's</a:t>
            </a:r>
            <a:r>
              <a:rPr lang="en-US" dirty="0"/>
              <a:t> credit card number.</a:t>
            </a:r>
          </a:p>
          <a:p>
            <a:r>
              <a:rPr lang="en-US" dirty="0"/>
              <a:t>This attribute has a high information gain, because it uniquely identifies each customer, but we do </a:t>
            </a:r>
            <a:r>
              <a:rPr lang="en-US" i="1" dirty="0"/>
              <a:t>not</a:t>
            </a:r>
            <a:r>
              <a:rPr lang="en-US" dirty="0"/>
              <a:t> want to include it in the decision tree. </a:t>
            </a:r>
          </a:p>
          <a:p>
            <a:r>
              <a:rPr lang="en-US" dirty="0"/>
              <a:t>Deciding how to treat a customer based on their ID or credit card number is unlikely to generalize to customers we haven't seen before. </a:t>
            </a:r>
          </a:p>
        </p:txBody>
      </p:sp>
    </p:spTree>
    <p:extLst>
      <p:ext uri="{BB962C8B-B14F-4D97-AF65-F5344CB8AC3E}">
        <p14:creationId xmlns:p14="http://schemas.microsoft.com/office/powerpoint/2010/main" val="35502151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13" name="Freeform: Shape 12">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3076854E-28EC-4CF3-AA7A-53BCFB3D3EF4}"/>
              </a:ext>
            </a:extLst>
          </p:cNvPr>
          <p:cNvPicPr>
            <a:picLocks noChangeAspect="1"/>
          </p:cNvPicPr>
          <p:nvPr/>
        </p:nvPicPr>
        <p:blipFill>
          <a:blip r:embed="rId2"/>
          <a:stretch>
            <a:fillRect/>
          </a:stretch>
        </p:blipFill>
        <p:spPr>
          <a:xfrm>
            <a:off x="643467" y="1718504"/>
            <a:ext cx="10905066" cy="3420991"/>
          </a:xfrm>
          <a:prstGeom prst="rect">
            <a:avLst/>
          </a:prstGeom>
          <a:ln>
            <a:noFill/>
          </a:ln>
        </p:spPr>
      </p:pic>
    </p:spTree>
    <p:extLst>
      <p:ext uri="{BB962C8B-B14F-4D97-AF65-F5344CB8AC3E}">
        <p14:creationId xmlns:p14="http://schemas.microsoft.com/office/powerpoint/2010/main" val="19366196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13" name="Freeform: Shape 12">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E5226E01-B619-4276-A8E3-D310DDD20F11}"/>
              </a:ext>
            </a:extLst>
          </p:cNvPr>
          <p:cNvPicPr>
            <a:picLocks noChangeAspect="1"/>
          </p:cNvPicPr>
          <p:nvPr/>
        </p:nvPicPr>
        <p:blipFill>
          <a:blip r:embed="rId2"/>
          <a:stretch>
            <a:fillRect/>
          </a:stretch>
        </p:blipFill>
        <p:spPr>
          <a:xfrm>
            <a:off x="1749898" y="643467"/>
            <a:ext cx="8692204" cy="5571065"/>
          </a:xfrm>
          <a:prstGeom prst="rect">
            <a:avLst/>
          </a:prstGeom>
          <a:ln>
            <a:noFill/>
          </a:ln>
        </p:spPr>
      </p:pic>
    </p:spTree>
    <p:extLst>
      <p:ext uri="{BB962C8B-B14F-4D97-AF65-F5344CB8AC3E}">
        <p14:creationId xmlns:p14="http://schemas.microsoft.com/office/powerpoint/2010/main" val="10659901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E6693-888D-4E72-A364-895CAE62D08B}"/>
              </a:ext>
            </a:extLst>
          </p:cNvPr>
          <p:cNvSpPr>
            <a:spLocks noGrp="1"/>
          </p:cNvSpPr>
          <p:nvPr>
            <p:ph type="title"/>
          </p:nvPr>
        </p:nvSpPr>
        <p:spPr/>
        <p:txBody>
          <a:bodyPr/>
          <a:lstStyle/>
          <a:p>
            <a:r>
              <a:rPr lang="en-US" dirty="0"/>
              <a:t>Today:</a:t>
            </a:r>
          </a:p>
        </p:txBody>
      </p:sp>
      <p:sp>
        <p:nvSpPr>
          <p:cNvPr id="3" name="Content Placeholder 2">
            <a:extLst>
              <a:ext uri="{FF2B5EF4-FFF2-40B4-BE49-F238E27FC236}">
                <a16:creationId xmlns:a16="http://schemas.microsoft.com/office/drawing/2014/main" id="{05BC9C8C-C583-4808-BDA8-FC94DD2C40D2}"/>
              </a:ext>
            </a:extLst>
          </p:cNvPr>
          <p:cNvSpPr>
            <a:spLocks noGrp="1"/>
          </p:cNvSpPr>
          <p:nvPr>
            <p:ph idx="1"/>
          </p:nvPr>
        </p:nvSpPr>
        <p:spPr/>
        <p:txBody>
          <a:bodyPr/>
          <a:lstStyle/>
          <a:p>
            <a:r>
              <a:rPr lang="en-US" dirty="0"/>
              <a:t>Alternative Feature Selection Metrics</a:t>
            </a:r>
          </a:p>
          <a:p>
            <a:r>
              <a:rPr lang="en-US" dirty="0"/>
              <a:t>Handling Continuous Descriptive Features</a:t>
            </a:r>
          </a:p>
          <a:p>
            <a:r>
              <a:rPr lang="en-US" dirty="0"/>
              <a:t>Predicting Continuous Targets</a:t>
            </a:r>
          </a:p>
          <a:p>
            <a:r>
              <a:rPr lang="en-US" dirty="0">
                <a:solidFill>
                  <a:srgbClr val="FF0000"/>
                </a:solidFill>
              </a:rPr>
              <a:t>Noisy Data, Overfitting and Tree Pruning</a:t>
            </a:r>
          </a:p>
          <a:p>
            <a:r>
              <a:rPr lang="en-US" dirty="0"/>
              <a:t>Model Ensembles</a:t>
            </a:r>
          </a:p>
          <a:p>
            <a:pPr lvl="1"/>
            <a:r>
              <a:rPr lang="en-US" dirty="0"/>
              <a:t>Boosting</a:t>
            </a:r>
          </a:p>
          <a:p>
            <a:pPr lvl="1"/>
            <a:r>
              <a:rPr lang="en-US" dirty="0"/>
              <a:t>Bagging</a:t>
            </a:r>
          </a:p>
        </p:txBody>
      </p:sp>
      <p:sp>
        <p:nvSpPr>
          <p:cNvPr id="4" name="Slide Number Placeholder 3">
            <a:extLst>
              <a:ext uri="{FF2B5EF4-FFF2-40B4-BE49-F238E27FC236}">
                <a16:creationId xmlns:a16="http://schemas.microsoft.com/office/drawing/2014/main" id="{F56458F4-7CA4-4B30-858B-6CAF94F97506}"/>
              </a:ext>
            </a:extLst>
          </p:cNvPr>
          <p:cNvSpPr>
            <a:spLocks noGrp="1"/>
          </p:cNvSpPr>
          <p:nvPr>
            <p:ph type="sldNum" sz="quarter" idx="12"/>
          </p:nvPr>
        </p:nvSpPr>
        <p:spPr/>
        <p:txBody>
          <a:bodyPr/>
          <a:lstStyle/>
          <a:p>
            <a:fld id="{51629537-6F56-4891-80D8-B8859B3248D6}" type="slidenum">
              <a:rPr lang="en-US" smtClean="0"/>
              <a:t>32</a:t>
            </a:fld>
            <a:endParaRPr lang="en-US"/>
          </a:p>
        </p:txBody>
      </p:sp>
    </p:spTree>
    <p:extLst>
      <p:ext uri="{BB962C8B-B14F-4D97-AF65-F5344CB8AC3E}">
        <p14:creationId xmlns:p14="http://schemas.microsoft.com/office/powerpoint/2010/main" val="379395866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5B1E5-37A1-4A7E-9E64-0A3D8E7B9D94}"/>
              </a:ext>
            </a:extLst>
          </p:cNvPr>
          <p:cNvSpPr>
            <a:spLocks noGrp="1"/>
          </p:cNvSpPr>
          <p:nvPr>
            <p:ph type="title"/>
          </p:nvPr>
        </p:nvSpPr>
        <p:spPr/>
        <p:txBody>
          <a:bodyPr/>
          <a:lstStyle/>
          <a:p>
            <a:r>
              <a:rPr lang="en-US" dirty="0"/>
              <a:t>Over-fitting </a:t>
            </a:r>
          </a:p>
        </p:txBody>
      </p:sp>
      <p:sp>
        <p:nvSpPr>
          <p:cNvPr id="3" name="Content Placeholder 2">
            <a:extLst>
              <a:ext uri="{FF2B5EF4-FFF2-40B4-BE49-F238E27FC236}">
                <a16:creationId xmlns:a16="http://schemas.microsoft.com/office/drawing/2014/main" id="{3257158E-5DD1-4C20-808A-63B36C8C3AA3}"/>
              </a:ext>
            </a:extLst>
          </p:cNvPr>
          <p:cNvSpPr>
            <a:spLocks noGrp="1"/>
          </p:cNvSpPr>
          <p:nvPr>
            <p:ph idx="1"/>
          </p:nvPr>
        </p:nvSpPr>
        <p:spPr/>
        <p:txBody>
          <a:bodyPr>
            <a:normAutofit/>
          </a:bodyPr>
          <a:lstStyle/>
          <a:p>
            <a:pPr algn="l"/>
            <a:r>
              <a:rPr lang="en-US" sz="3200" b="0" i="0" u="none" strike="noStrike" baseline="0" dirty="0">
                <a:latin typeface="NimbusSanL-Regu"/>
              </a:rPr>
              <a:t>In the case of a decision tree, over-fitting involves splitting the data on an irrelevant feature.</a:t>
            </a:r>
          </a:p>
          <a:p>
            <a:pPr algn="l"/>
            <a:r>
              <a:rPr lang="en-US" sz="3200" b="0" i="0" u="none" strike="noStrike" baseline="0" dirty="0">
                <a:latin typeface="NimbusSanL-Regu"/>
              </a:rPr>
              <a:t>The likelihood of over-fitting occurring increases as a tree gets deeper because the resulting classifications are based on smaller and smaller subsets as the dataset is partitioned after each feature test in the path.</a:t>
            </a:r>
            <a:endParaRPr lang="en-US" sz="3200" dirty="0"/>
          </a:p>
        </p:txBody>
      </p:sp>
    </p:spTree>
    <p:extLst>
      <p:ext uri="{BB962C8B-B14F-4D97-AF65-F5344CB8AC3E}">
        <p14:creationId xmlns:p14="http://schemas.microsoft.com/office/powerpoint/2010/main" val="25010304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324E02-7D75-4C9E-B5CB-FA9D28A2307D}"/>
              </a:ext>
            </a:extLst>
          </p:cNvPr>
          <p:cNvSpPr>
            <a:spLocks noGrp="1"/>
          </p:cNvSpPr>
          <p:nvPr>
            <p:ph type="title"/>
          </p:nvPr>
        </p:nvSpPr>
        <p:spPr/>
        <p:txBody>
          <a:bodyPr/>
          <a:lstStyle/>
          <a:p>
            <a:r>
              <a:rPr lang="en-US" dirty="0"/>
              <a:t>Pruning</a:t>
            </a:r>
          </a:p>
        </p:txBody>
      </p:sp>
      <p:sp>
        <p:nvSpPr>
          <p:cNvPr id="3" name="Content Placeholder 2">
            <a:extLst>
              <a:ext uri="{FF2B5EF4-FFF2-40B4-BE49-F238E27FC236}">
                <a16:creationId xmlns:a16="http://schemas.microsoft.com/office/drawing/2014/main" id="{B237FB9E-9911-4058-BA98-3E34D4ED7CE6}"/>
              </a:ext>
            </a:extLst>
          </p:cNvPr>
          <p:cNvSpPr>
            <a:spLocks noGrp="1"/>
          </p:cNvSpPr>
          <p:nvPr>
            <p:ph idx="1"/>
          </p:nvPr>
        </p:nvSpPr>
        <p:spPr/>
        <p:txBody>
          <a:bodyPr>
            <a:normAutofit lnSpcReduction="10000"/>
          </a:bodyPr>
          <a:lstStyle/>
          <a:p>
            <a:pPr algn="l"/>
            <a:r>
              <a:rPr lang="en-US" sz="3200" b="1" i="0" u="none" strike="noStrike" baseline="0" dirty="0">
                <a:solidFill>
                  <a:srgbClr val="FF0000"/>
                </a:solidFill>
                <a:latin typeface="NimbusSanL-Bold"/>
              </a:rPr>
              <a:t>Pre-pruning</a:t>
            </a:r>
            <a:r>
              <a:rPr lang="en-US" sz="3200" b="0" i="0" u="none" strike="noStrike" baseline="0" dirty="0">
                <a:solidFill>
                  <a:srgbClr val="000000"/>
                </a:solidFill>
                <a:latin typeface="NimbusSanL-Regu"/>
              </a:rPr>
              <a:t>: stop the recursive partitioning early. Pre-pruning is also known as </a:t>
            </a:r>
            <a:r>
              <a:rPr lang="en-US" sz="3200" b="1" i="0" u="none" strike="noStrike" baseline="0" dirty="0">
                <a:solidFill>
                  <a:srgbClr val="FF0000"/>
                </a:solidFill>
                <a:latin typeface="NimbusSanL-Bold"/>
              </a:rPr>
              <a:t>forward pruning</a:t>
            </a:r>
            <a:r>
              <a:rPr lang="en-US" sz="3200" b="0" i="0" u="none" strike="noStrike" baseline="0" dirty="0">
                <a:solidFill>
                  <a:srgbClr val="000000"/>
                </a:solidFill>
                <a:latin typeface="NimbusSanL-Regu"/>
              </a:rPr>
              <a:t>.</a:t>
            </a:r>
          </a:p>
          <a:p>
            <a:pPr algn="l"/>
            <a:r>
              <a:rPr lang="en-US" sz="3200" b="0" i="0" u="none" strike="noStrike" baseline="0" dirty="0">
                <a:solidFill>
                  <a:srgbClr val="000000"/>
                </a:solidFill>
                <a:latin typeface="NimbusSanL-Regu"/>
              </a:rPr>
              <a:t>Pre-pruning:</a:t>
            </a:r>
          </a:p>
          <a:p>
            <a:pPr lvl="1"/>
            <a:r>
              <a:rPr lang="en-US" sz="3200" b="1" i="0" u="none" strike="noStrike" baseline="0" dirty="0">
                <a:solidFill>
                  <a:srgbClr val="FF0000"/>
                </a:solidFill>
                <a:latin typeface="NimbusSanL-Bold"/>
              </a:rPr>
              <a:t>early stopping</a:t>
            </a:r>
            <a:endParaRPr lang="en-US" sz="3200" dirty="0">
              <a:solidFill>
                <a:srgbClr val="000000"/>
              </a:solidFill>
              <a:latin typeface="NimbusSanL-Regu"/>
            </a:endParaRPr>
          </a:p>
          <a:p>
            <a:pPr lvl="1"/>
            <a:r>
              <a:rPr lang="en-US" sz="3200" b="0" i="0" u="none" strike="noStrike" baseline="0" dirty="0">
                <a:solidFill>
                  <a:srgbClr val="000000"/>
                </a:solidFill>
                <a:latin typeface="NimbusSanL-Regu"/>
              </a:rPr>
              <a:t>\chi^2 </a:t>
            </a:r>
            <a:r>
              <a:rPr lang="en-US" sz="3200" b="1" i="0" u="none" strike="noStrike" baseline="0" dirty="0">
                <a:solidFill>
                  <a:srgbClr val="FF0000"/>
                </a:solidFill>
                <a:latin typeface="NimbusSanL-Bold"/>
              </a:rPr>
              <a:t>pruning</a:t>
            </a:r>
            <a:endParaRPr lang="en-US" sz="3200" b="0" i="0" u="none" strike="noStrike" baseline="0" dirty="0">
              <a:solidFill>
                <a:srgbClr val="000000"/>
              </a:solidFill>
              <a:latin typeface="NimbusSanL-Regu"/>
            </a:endParaRPr>
          </a:p>
          <a:p>
            <a:pPr algn="l"/>
            <a:endParaRPr lang="en-US" sz="3200" b="0" i="0" u="none" strike="noStrike" baseline="0" dirty="0">
              <a:solidFill>
                <a:srgbClr val="000000"/>
              </a:solidFill>
              <a:latin typeface="NimbusSanL-Regu"/>
            </a:endParaRPr>
          </a:p>
          <a:p>
            <a:pPr algn="l"/>
            <a:r>
              <a:rPr lang="en-US" sz="3200" b="1" i="0" u="none" strike="noStrike" baseline="0" dirty="0">
                <a:solidFill>
                  <a:srgbClr val="FF0000"/>
                </a:solidFill>
                <a:latin typeface="NimbusSanL-Bold"/>
              </a:rPr>
              <a:t>Post-pruning</a:t>
            </a:r>
            <a:r>
              <a:rPr lang="en-US" sz="3200" b="0" i="0" u="none" strike="noStrike" baseline="0" dirty="0">
                <a:solidFill>
                  <a:srgbClr val="000000"/>
                </a:solidFill>
                <a:latin typeface="NimbusSanL-Regu"/>
              </a:rPr>
              <a:t>: allow the algorithm to grow the tree as much as it likes and then prune the tree of the branches that cause over-fitting.</a:t>
            </a:r>
          </a:p>
          <a:p>
            <a:pPr algn="l"/>
            <a:endParaRPr lang="en-US" dirty="0"/>
          </a:p>
        </p:txBody>
      </p:sp>
    </p:spTree>
    <p:extLst>
      <p:ext uri="{BB962C8B-B14F-4D97-AF65-F5344CB8AC3E}">
        <p14:creationId xmlns:p14="http://schemas.microsoft.com/office/powerpoint/2010/main" val="165805656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0131E83-3E69-412A-93F3-35B451A1A9E0}"/>
              </a:ext>
            </a:extLst>
          </p:cNvPr>
          <p:cNvPicPr>
            <a:picLocks noChangeAspect="1"/>
          </p:cNvPicPr>
          <p:nvPr/>
        </p:nvPicPr>
        <p:blipFill>
          <a:blip r:embed="rId2"/>
          <a:stretch>
            <a:fillRect/>
          </a:stretch>
        </p:blipFill>
        <p:spPr>
          <a:xfrm>
            <a:off x="2473570" y="693946"/>
            <a:ext cx="7539380" cy="5261377"/>
          </a:xfrm>
          <a:prstGeom prst="rect">
            <a:avLst/>
          </a:prstGeom>
        </p:spPr>
      </p:pic>
    </p:spTree>
    <p:extLst>
      <p:ext uri="{BB962C8B-B14F-4D97-AF65-F5344CB8AC3E}">
        <p14:creationId xmlns:p14="http://schemas.microsoft.com/office/powerpoint/2010/main" val="17926228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13" name="Freeform: Shape 12">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7FD5CE2F-D794-4C01-9A30-9D1A21D907FF}"/>
              </a:ext>
            </a:extLst>
          </p:cNvPr>
          <p:cNvPicPr>
            <a:picLocks noChangeAspect="1"/>
          </p:cNvPicPr>
          <p:nvPr/>
        </p:nvPicPr>
        <p:blipFill>
          <a:blip r:embed="rId2"/>
          <a:stretch>
            <a:fillRect/>
          </a:stretch>
        </p:blipFill>
        <p:spPr>
          <a:xfrm>
            <a:off x="643467" y="1075752"/>
            <a:ext cx="10905066" cy="4706494"/>
          </a:xfrm>
          <a:prstGeom prst="rect">
            <a:avLst/>
          </a:prstGeom>
          <a:ln>
            <a:noFill/>
          </a:ln>
        </p:spPr>
      </p:pic>
    </p:spTree>
    <p:extLst>
      <p:ext uri="{BB962C8B-B14F-4D97-AF65-F5344CB8AC3E}">
        <p14:creationId xmlns:p14="http://schemas.microsoft.com/office/powerpoint/2010/main" val="42895380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13" name="Freeform: Shape 12">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1BD8D51C-E024-4D2C-8309-2496AAF3FFD3}"/>
              </a:ext>
            </a:extLst>
          </p:cNvPr>
          <p:cNvPicPr>
            <a:picLocks noChangeAspect="1"/>
          </p:cNvPicPr>
          <p:nvPr/>
        </p:nvPicPr>
        <p:blipFill>
          <a:blip r:embed="rId2"/>
          <a:stretch>
            <a:fillRect/>
          </a:stretch>
        </p:blipFill>
        <p:spPr>
          <a:xfrm>
            <a:off x="643467" y="865925"/>
            <a:ext cx="10905066" cy="5126149"/>
          </a:xfrm>
          <a:prstGeom prst="rect">
            <a:avLst/>
          </a:prstGeom>
          <a:ln>
            <a:noFill/>
          </a:ln>
        </p:spPr>
      </p:pic>
    </p:spTree>
    <p:extLst>
      <p:ext uri="{BB962C8B-B14F-4D97-AF65-F5344CB8AC3E}">
        <p14:creationId xmlns:p14="http://schemas.microsoft.com/office/powerpoint/2010/main" val="35165244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13" name="Freeform: Shape 12">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6" name="Rectangle 15">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ECBFA715-E31C-45DB-94D1-B6B017632325}"/>
              </a:ext>
            </a:extLst>
          </p:cNvPr>
          <p:cNvPicPr>
            <a:picLocks noChangeAspect="1"/>
          </p:cNvPicPr>
          <p:nvPr/>
        </p:nvPicPr>
        <p:blipFill>
          <a:blip r:embed="rId2"/>
          <a:stretch>
            <a:fillRect/>
          </a:stretch>
        </p:blipFill>
        <p:spPr>
          <a:xfrm>
            <a:off x="1295774" y="643467"/>
            <a:ext cx="9600452" cy="5571065"/>
          </a:xfrm>
          <a:prstGeom prst="rect">
            <a:avLst/>
          </a:prstGeom>
          <a:ln>
            <a:noFill/>
          </a:ln>
        </p:spPr>
      </p:pic>
    </p:spTree>
    <p:extLst>
      <p:ext uri="{BB962C8B-B14F-4D97-AF65-F5344CB8AC3E}">
        <p14:creationId xmlns:p14="http://schemas.microsoft.com/office/powerpoint/2010/main" val="415787387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C8BE69-6355-442C-981B-A94EE306B0B5}"/>
              </a:ext>
            </a:extLst>
          </p:cNvPr>
          <p:cNvSpPr>
            <a:spLocks noGrp="1"/>
          </p:cNvSpPr>
          <p:nvPr>
            <p:ph type="title"/>
          </p:nvPr>
        </p:nvSpPr>
        <p:spPr/>
        <p:txBody>
          <a:bodyPr/>
          <a:lstStyle/>
          <a:p>
            <a:r>
              <a:rPr lang="en-US" dirty="0"/>
              <a:t>Advantages of pruning</a:t>
            </a:r>
          </a:p>
        </p:txBody>
      </p:sp>
      <p:sp>
        <p:nvSpPr>
          <p:cNvPr id="3" name="Content Placeholder 2">
            <a:extLst>
              <a:ext uri="{FF2B5EF4-FFF2-40B4-BE49-F238E27FC236}">
                <a16:creationId xmlns:a16="http://schemas.microsoft.com/office/drawing/2014/main" id="{0260B3FC-21E0-4222-9917-95AFA06AC8DF}"/>
              </a:ext>
            </a:extLst>
          </p:cNvPr>
          <p:cNvSpPr>
            <a:spLocks noGrp="1"/>
          </p:cNvSpPr>
          <p:nvPr>
            <p:ph idx="1"/>
          </p:nvPr>
        </p:nvSpPr>
        <p:spPr/>
        <p:txBody>
          <a:bodyPr>
            <a:normAutofit/>
          </a:bodyPr>
          <a:lstStyle/>
          <a:p>
            <a:pPr algn="l"/>
            <a:r>
              <a:rPr lang="en-US" sz="3200" b="0" i="0" u="none" strike="noStrike" baseline="0" dirty="0">
                <a:solidFill>
                  <a:srgbClr val="000000"/>
                </a:solidFill>
                <a:latin typeface="NimbusSanL-Regu"/>
              </a:rPr>
              <a:t>Smaller trees are easier to interpret</a:t>
            </a:r>
          </a:p>
          <a:p>
            <a:pPr algn="l"/>
            <a:r>
              <a:rPr lang="en-US" sz="3200" b="0" i="0" u="none" strike="noStrike" baseline="0" dirty="0">
                <a:solidFill>
                  <a:srgbClr val="000000"/>
                </a:solidFill>
                <a:latin typeface="NimbusSanL-Regu"/>
              </a:rPr>
              <a:t>Increased generalization accuracy when there is noise in the training data (</a:t>
            </a:r>
            <a:r>
              <a:rPr lang="en-US" sz="3200" b="1" i="0" u="none" strike="noStrike" baseline="0" dirty="0">
                <a:solidFill>
                  <a:srgbClr val="FF0000"/>
                </a:solidFill>
                <a:latin typeface="NimbusSanL-Bold"/>
              </a:rPr>
              <a:t>noise dampening</a:t>
            </a:r>
            <a:r>
              <a:rPr lang="en-US" sz="3200" b="0" i="0" u="none" strike="noStrike" baseline="0" dirty="0">
                <a:solidFill>
                  <a:srgbClr val="000000"/>
                </a:solidFill>
                <a:latin typeface="NimbusSanL-Regu"/>
              </a:rPr>
              <a:t>).</a:t>
            </a:r>
            <a:endParaRPr lang="en-US" sz="3200" dirty="0"/>
          </a:p>
        </p:txBody>
      </p:sp>
    </p:spTree>
    <p:extLst>
      <p:ext uri="{BB962C8B-B14F-4D97-AF65-F5344CB8AC3E}">
        <p14:creationId xmlns:p14="http://schemas.microsoft.com/office/powerpoint/2010/main" val="17246865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EF90945-A097-4160-BB97-62BCF95637F1}"/>
              </a:ext>
            </a:extLst>
          </p:cNvPr>
          <p:cNvSpPr>
            <a:spLocks noGrp="1"/>
          </p:cNvSpPr>
          <p:nvPr>
            <p:ph type="title"/>
          </p:nvPr>
        </p:nvSpPr>
        <p:spPr>
          <a:xfrm>
            <a:off x="643467" y="321734"/>
            <a:ext cx="10905066" cy="1135737"/>
          </a:xfrm>
        </p:spPr>
        <p:txBody>
          <a:bodyPr>
            <a:normAutofit/>
          </a:bodyPr>
          <a:lstStyle/>
          <a:p>
            <a:r>
              <a:rPr lang="en-US" sz="3600"/>
              <a:t>Information gain ratio</a:t>
            </a:r>
          </a:p>
        </p:txBody>
      </p:sp>
      <p:sp>
        <p:nvSpPr>
          <p:cNvPr id="3" name="Content Placeholder 2">
            <a:extLst>
              <a:ext uri="{FF2B5EF4-FFF2-40B4-BE49-F238E27FC236}">
                <a16:creationId xmlns:a16="http://schemas.microsoft.com/office/drawing/2014/main" id="{77E3F4C4-26AD-4518-A974-D80DC733DBAA}"/>
              </a:ext>
            </a:extLst>
          </p:cNvPr>
          <p:cNvSpPr>
            <a:spLocks noGrp="1"/>
          </p:cNvSpPr>
          <p:nvPr>
            <p:ph idx="1"/>
          </p:nvPr>
        </p:nvSpPr>
        <p:spPr>
          <a:xfrm>
            <a:off x="643469" y="1782981"/>
            <a:ext cx="4008384" cy="4393982"/>
          </a:xfrm>
        </p:spPr>
        <p:txBody>
          <a:bodyPr>
            <a:normAutofit/>
          </a:bodyPr>
          <a:lstStyle/>
          <a:p>
            <a:pPr marL="0" indent="0">
              <a:buNone/>
            </a:pPr>
            <a:r>
              <a:rPr lang="en-US" sz="3200" dirty="0"/>
              <a:t>In decision tree learning, Information gain ratio is a ratio of information gain to the intrinsic information.</a:t>
            </a:r>
          </a:p>
          <a:p>
            <a:endParaRPr lang="en-US" sz="2000" dirty="0"/>
          </a:p>
        </p:txBody>
      </p:sp>
      <p:grpSp>
        <p:nvGrpSpPr>
          <p:cNvPr id="12" name="Group 1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3" name="Isosceles Triangle 1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99874E4C-ED9C-403E-9DD0-15E4A6CE74F3}"/>
              </a:ext>
            </a:extLst>
          </p:cNvPr>
          <p:cNvPicPr>
            <a:picLocks noChangeAspect="1"/>
          </p:cNvPicPr>
          <p:nvPr/>
        </p:nvPicPr>
        <p:blipFill>
          <a:blip r:embed="rId2"/>
          <a:stretch>
            <a:fillRect/>
          </a:stretch>
        </p:blipFill>
        <p:spPr>
          <a:xfrm>
            <a:off x="5295320" y="3372762"/>
            <a:ext cx="6253212" cy="1182329"/>
          </a:xfrm>
          <a:prstGeom prst="rect">
            <a:avLst/>
          </a:prstGeom>
        </p:spPr>
      </p:pic>
      <p:grpSp>
        <p:nvGrpSpPr>
          <p:cNvPr id="16" name="Group 1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7" name="Rectangle 1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108884878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E6693-888D-4E72-A364-895CAE62D08B}"/>
              </a:ext>
            </a:extLst>
          </p:cNvPr>
          <p:cNvSpPr>
            <a:spLocks noGrp="1"/>
          </p:cNvSpPr>
          <p:nvPr>
            <p:ph type="title"/>
          </p:nvPr>
        </p:nvSpPr>
        <p:spPr/>
        <p:txBody>
          <a:bodyPr/>
          <a:lstStyle/>
          <a:p>
            <a:r>
              <a:rPr lang="en-US" dirty="0"/>
              <a:t>Today:</a:t>
            </a:r>
          </a:p>
        </p:txBody>
      </p:sp>
      <p:sp>
        <p:nvSpPr>
          <p:cNvPr id="3" name="Content Placeholder 2">
            <a:extLst>
              <a:ext uri="{FF2B5EF4-FFF2-40B4-BE49-F238E27FC236}">
                <a16:creationId xmlns:a16="http://schemas.microsoft.com/office/drawing/2014/main" id="{05BC9C8C-C583-4808-BDA8-FC94DD2C40D2}"/>
              </a:ext>
            </a:extLst>
          </p:cNvPr>
          <p:cNvSpPr>
            <a:spLocks noGrp="1"/>
          </p:cNvSpPr>
          <p:nvPr>
            <p:ph idx="1"/>
          </p:nvPr>
        </p:nvSpPr>
        <p:spPr/>
        <p:txBody>
          <a:bodyPr/>
          <a:lstStyle/>
          <a:p>
            <a:r>
              <a:rPr lang="en-US" dirty="0"/>
              <a:t>Alternative Feature Selection Metrics</a:t>
            </a:r>
          </a:p>
          <a:p>
            <a:r>
              <a:rPr lang="en-US" dirty="0"/>
              <a:t>Handling Continuous Descriptive Features</a:t>
            </a:r>
          </a:p>
          <a:p>
            <a:r>
              <a:rPr lang="en-US" dirty="0"/>
              <a:t>Predicting Continuous Targets</a:t>
            </a:r>
          </a:p>
          <a:p>
            <a:r>
              <a:rPr lang="en-US" dirty="0"/>
              <a:t>Noisy Data, Overfitting and Tree Pruning</a:t>
            </a:r>
          </a:p>
          <a:p>
            <a:r>
              <a:rPr lang="en-US" dirty="0">
                <a:solidFill>
                  <a:srgbClr val="FF0000"/>
                </a:solidFill>
              </a:rPr>
              <a:t>Model Ensembles</a:t>
            </a:r>
          </a:p>
          <a:p>
            <a:pPr lvl="1"/>
            <a:r>
              <a:rPr lang="en-US" dirty="0">
                <a:solidFill>
                  <a:srgbClr val="FF0000"/>
                </a:solidFill>
              </a:rPr>
              <a:t>Boosting</a:t>
            </a:r>
          </a:p>
          <a:p>
            <a:pPr lvl="1"/>
            <a:r>
              <a:rPr lang="en-US" dirty="0">
                <a:solidFill>
                  <a:srgbClr val="FF0000"/>
                </a:solidFill>
              </a:rPr>
              <a:t>Bagging</a:t>
            </a:r>
          </a:p>
        </p:txBody>
      </p:sp>
      <p:sp>
        <p:nvSpPr>
          <p:cNvPr id="4" name="Slide Number Placeholder 3">
            <a:extLst>
              <a:ext uri="{FF2B5EF4-FFF2-40B4-BE49-F238E27FC236}">
                <a16:creationId xmlns:a16="http://schemas.microsoft.com/office/drawing/2014/main" id="{F56458F4-7CA4-4B30-858B-6CAF94F97506}"/>
              </a:ext>
            </a:extLst>
          </p:cNvPr>
          <p:cNvSpPr>
            <a:spLocks noGrp="1"/>
          </p:cNvSpPr>
          <p:nvPr>
            <p:ph type="sldNum" sz="quarter" idx="12"/>
          </p:nvPr>
        </p:nvSpPr>
        <p:spPr/>
        <p:txBody>
          <a:bodyPr/>
          <a:lstStyle/>
          <a:p>
            <a:fld id="{51629537-6F56-4891-80D8-B8859B3248D6}" type="slidenum">
              <a:rPr lang="en-US" smtClean="0"/>
              <a:t>40</a:t>
            </a:fld>
            <a:endParaRPr lang="en-US"/>
          </a:p>
        </p:txBody>
      </p:sp>
    </p:spTree>
    <p:extLst>
      <p:ext uri="{BB962C8B-B14F-4D97-AF65-F5344CB8AC3E}">
        <p14:creationId xmlns:p14="http://schemas.microsoft.com/office/powerpoint/2010/main" val="373138538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F6C41-2D35-41C0-A2A8-59AB815EDA7F}"/>
              </a:ext>
            </a:extLst>
          </p:cNvPr>
          <p:cNvSpPr>
            <a:spLocks noGrp="1"/>
          </p:cNvSpPr>
          <p:nvPr>
            <p:ph type="title"/>
          </p:nvPr>
        </p:nvSpPr>
        <p:spPr/>
        <p:txBody>
          <a:bodyPr/>
          <a:lstStyle/>
          <a:p>
            <a:r>
              <a:rPr lang="en-US" dirty="0"/>
              <a:t>Model ensemble</a:t>
            </a:r>
          </a:p>
        </p:txBody>
      </p:sp>
      <p:sp>
        <p:nvSpPr>
          <p:cNvPr id="3" name="Content Placeholder 2">
            <a:extLst>
              <a:ext uri="{FF2B5EF4-FFF2-40B4-BE49-F238E27FC236}">
                <a16:creationId xmlns:a16="http://schemas.microsoft.com/office/drawing/2014/main" id="{5B63F6F2-A4FE-4C68-92A1-EADB5C9087EF}"/>
              </a:ext>
            </a:extLst>
          </p:cNvPr>
          <p:cNvSpPr>
            <a:spLocks noGrp="1"/>
          </p:cNvSpPr>
          <p:nvPr>
            <p:ph idx="1"/>
          </p:nvPr>
        </p:nvSpPr>
        <p:spPr/>
        <p:txBody>
          <a:bodyPr>
            <a:normAutofit/>
          </a:bodyPr>
          <a:lstStyle/>
          <a:p>
            <a:pPr algn="l"/>
            <a:r>
              <a:rPr lang="en-US" sz="3200" b="0" i="0" u="none" strike="noStrike" baseline="0" dirty="0">
                <a:solidFill>
                  <a:srgbClr val="000000"/>
                </a:solidFill>
                <a:latin typeface="NimbusSanL-Regu"/>
              </a:rPr>
              <a:t>Rather than creating a single model they generate a set of  models and then make predictions by aggregating the outputs of these models.</a:t>
            </a:r>
          </a:p>
          <a:p>
            <a:pPr algn="l"/>
            <a:r>
              <a:rPr lang="en-US" sz="3200" b="0" i="0" u="none" strike="noStrike" baseline="0" dirty="0">
                <a:solidFill>
                  <a:srgbClr val="000000"/>
                </a:solidFill>
                <a:latin typeface="NimbusSanL-Regu"/>
              </a:rPr>
              <a:t>A prediction model that is composed of a set of models is called a </a:t>
            </a:r>
            <a:r>
              <a:rPr lang="en-US" sz="3200" b="1" i="0" u="none" strike="noStrike" baseline="0" dirty="0">
                <a:solidFill>
                  <a:srgbClr val="FF0000"/>
                </a:solidFill>
                <a:latin typeface="NimbusSanL-Bold"/>
              </a:rPr>
              <a:t>model ensemble</a:t>
            </a:r>
            <a:r>
              <a:rPr lang="en-US" sz="3200" b="0" i="0" u="none" strike="noStrike" baseline="0" dirty="0">
                <a:solidFill>
                  <a:srgbClr val="000000"/>
                </a:solidFill>
                <a:latin typeface="NimbusSanL-Regu"/>
              </a:rPr>
              <a:t>.</a:t>
            </a:r>
          </a:p>
          <a:p>
            <a:pPr algn="l"/>
            <a:r>
              <a:rPr lang="en-US" sz="3200" b="0" i="0" u="none" strike="noStrike" baseline="0" dirty="0">
                <a:solidFill>
                  <a:srgbClr val="000000"/>
                </a:solidFill>
                <a:latin typeface="NimbusSanL-Regu"/>
              </a:rPr>
              <a:t>In order for this approach to work the models that are in the ensemble must be different from each other.</a:t>
            </a:r>
            <a:endParaRPr lang="en-US" sz="3200" dirty="0"/>
          </a:p>
        </p:txBody>
      </p:sp>
    </p:spTree>
    <p:extLst>
      <p:ext uri="{BB962C8B-B14F-4D97-AF65-F5344CB8AC3E}">
        <p14:creationId xmlns:p14="http://schemas.microsoft.com/office/powerpoint/2010/main" val="261901293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3" name="Rectangle 2">
            <a:extLst>
              <a:ext uri="{FF2B5EF4-FFF2-40B4-BE49-F238E27FC236}">
                <a16:creationId xmlns:a16="http://schemas.microsoft.com/office/drawing/2014/main" id="{7A070931-0227-4E2B-8077-C178CE8C35D1}"/>
              </a:ext>
            </a:extLst>
          </p:cNvPr>
          <p:cNvSpPr>
            <a:spLocks noGrp="1" noChangeArrowheads="1"/>
          </p:cNvSpPr>
          <p:nvPr>
            <p:ph type="title"/>
          </p:nvPr>
        </p:nvSpPr>
        <p:spPr>
          <a:xfrm>
            <a:off x="838200" y="365125"/>
            <a:ext cx="10515600" cy="943413"/>
          </a:xfrm>
        </p:spPr>
        <p:txBody>
          <a:bodyPr>
            <a:normAutofit/>
          </a:bodyPr>
          <a:lstStyle/>
          <a:p>
            <a:pPr algn="ctr"/>
            <a:r>
              <a:rPr lang="en-US" altLang="zh-CN" sz="5400" b="1" dirty="0">
                <a:solidFill>
                  <a:srgbClr val="FF0000"/>
                </a:solidFill>
                <a:latin typeface="Calibri Light" panose="020F0302020204030204" pitchFamily="34" charset="0"/>
                <a:ea typeface="SimSun" panose="02010600030101010101" pitchFamily="2" charset="-122"/>
                <a:cs typeface="Calibri Light" panose="020F0302020204030204" pitchFamily="34" charset="0"/>
              </a:rPr>
              <a:t>Ensemble Intuition</a:t>
            </a:r>
            <a:endParaRPr lang="en-US" altLang="zh-CN" sz="5400" dirty="0">
              <a:latin typeface="Comic Sans MS" panose="030F0702030302020204" pitchFamily="66" charset="0"/>
              <a:ea typeface="SimSun" panose="02010600030101010101" pitchFamily="2" charset="-122"/>
            </a:endParaRPr>
          </a:p>
        </p:txBody>
      </p:sp>
      <p:sp>
        <p:nvSpPr>
          <p:cNvPr id="498691" name="Rectangle 3">
            <a:extLst>
              <a:ext uri="{FF2B5EF4-FFF2-40B4-BE49-F238E27FC236}">
                <a16:creationId xmlns:a16="http://schemas.microsoft.com/office/drawing/2014/main" id="{62107AFA-40D2-49C7-9DF8-A2F6DEBA60F5}"/>
              </a:ext>
            </a:extLst>
          </p:cNvPr>
          <p:cNvSpPr>
            <a:spLocks noGrp="1" noChangeArrowheads="1"/>
          </p:cNvSpPr>
          <p:nvPr>
            <p:ph type="body" idx="1"/>
          </p:nvPr>
        </p:nvSpPr>
        <p:spPr>
          <a:xfrm>
            <a:off x="2144110" y="1308538"/>
            <a:ext cx="8247993" cy="5320862"/>
          </a:xfrm>
        </p:spPr>
        <p:txBody>
          <a:bodyPr>
            <a:normAutofit/>
          </a:bodyPr>
          <a:lstStyle/>
          <a:p>
            <a:r>
              <a:rPr lang="en-US" altLang="ja-JP" sz="3200" dirty="0">
                <a:latin typeface="Calibri" panose="020F0502020204030204" pitchFamily="34" charset="0"/>
                <a:cs typeface="Calibri" panose="020F0502020204030204" pitchFamily="34" charset="0"/>
              </a:rPr>
              <a:t>Idea</a:t>
            </a:r>
          </a:p>
          <a:p>
            <a:pPr lvl="1"/>
            <a:r>
              <a:rPr lang="en-US" altLang="ja-JP" sz="3200" dirty="0">
                <a:latin typeface="Calibri" panose="020F0502020204030204" pitchFamily="34" charset="0"/>
                <a:cs typeface="Calibri" panose="020F0502020204030204" pitchFamily="34" charset="0"/>
              </a:rPr>
              <a:t>Combine different classifiers to improve the performance</a:t>
            </a:r>
          </a:p>
          <a:p>
            <a:r>
              <a:rPr lang="en-US" altLang="ja-JP" sz="3200" dirty="0">
                <a:latin typeface="Calibri" panose="020F0502020204030204" pitchFamily="34" charset="0"/>
                <a:cs typeface="Calibri" panose="020F0502020204030204" pitchFamily="34" charset="0"/>
              </a:rPr>
              <a:t>Ensembles of Classifiers</a:t>
            </a:r>
          </a:p>
          <a:p>
            <a:pPr lvl="1"/>
            <a:r>
              <a:rPr lang="en-US" altLang="ja-JP" sz="3200" dirty="0">
                <a:latin typeface="Calibri" panose="020F0502020204030204" pitchFamily="34" charset="0"/>
                <a:cs typeface="Calibri" panose="020F0502020204030204" pitchFamily="34" charset="0"/>
              </a:rPr>
              <a:t>Combine the classification results from different classifiers to determine the final output</a:t>
            </a:r>
          </a:p>
          <a:p>
            <a:pPr lvl="2"/>
            <a:r>
              <a:rPr lang="en-US" altLang="ja-JP" sz="3200" dirty="0">
                <a:latin typeface="Calibri" panose="020F0502020204030204" pitchFamily="34" charset="0"/>
                <a:cs typeface="Calibri" panose="020F0502020204030204" pitchFamily="34" charset="0"/>
              </a:rPr>
              <a:t>Unweighted voting</a:t>
            </a:r>
          </a:p>
          <a:p>
            <a:pPr lvl="2"/>
            <a:r>
              <a:rPr lang="en-US" altLang="ja-JP" sz="3200" dirty="0">
                <a:latin typeface="Calibri" panose="020F0502020204030204" pitchFamily="34" charset="0"/>
                <a:cs typeface="Calibri" panose="020F0502020204030204" pitchFamily="34" charset="0"/>
              </a:rPr>
              <a:t>Weighted voting</a:t>
            </a:r>
          </a:p>
        </p:txBody>
      </p:sp>
    </p:spTree>
    <p:extLst>
      <p:ext uri="{BB962C8B-B14F-4D97-AF65-F5344CB8AC3E}">
        <p14:creationId xmlns:p14="http://schemas.microsoft.com/office/powerpoint/2010/main" val="330331584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98691">
                                            <p:txEl>
                                              <p:pRg st="0" end="0"/>
                                            </p:txEl>
                                          </p:spTgt>
                                        </p:tgtEl>
                                        <p:attrNameLst>
                                          <p:attrName>style.visibility</p:attrName>
                                        </p:attrNameLst>
                                      </p:cBhvr>
                                      <p:to>
                                        <p:strVal val="visible"/>
                                      </p:to>
                                    </p:set>
                                    <p:animEffect transition="in" filter="dissolve">
                                      <p:cBhvr>
                                        <p:cTn id="7" dur="500"/>
                                        <p:tgtEl>
                                          <p:spTgt spid="498691">
                                            <p:txEl>
                                              <p:pRg st="0" end="0"/>
                                            </p:txEl>
                                          </p:spTgt>
                                        </p:tgtEl>
                                      </p:cBhvr>
                                    </p:animEffect>
                                  </p:childTnLst>
                                </p:cTn>
                              </p:par>
                              <p:par>
                                <p:cTn id="8" presetID="9" presetClass="entr" presetSubtype="0" fill="hold" grpId="0" nodeType="withEffect">
                                  <p:stCondLst>
                                    <p:cond delay="0"/>
                                  </p:stCondLst>
                                  <p:childTnLst>
                                    <p:set>
                                      <p:cBhvr>
                                        <p:cTn id="9" dur="1" fill="hold">
                                          <p:stCondLst>
                                            <p:cond delay="0"/>
                                          </p:stCondLst>
                                        </p:cTn>
                                        <p:tgtEl>
                                          <p:spTgt spid="498691">
                                            <p:txEl>
                                              <p:pRg st="1" end="1"/>
                                            </p:txEl>
                                          </p:spTgt>
                                        </p:tgtEl>
                                        <p:attrNameLst>
                                          <p:attrName>style.visibility</p:attrName>
                                        </p:attrNameLst>
                                      </p:cBhvr>
                                      <p:to>
                                        <p:strVal val="visible"/>
                                      </p:to>
                                    </p:set>
                                    <p:animEffect transition="in" filter="dissolve">
                                      <p:cBhvr>
                                        <p:cTn id="10" dur="500"/>
                                        <p:tgtEl>
                                          <p:spTgt spid="498691">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498691">
                                            <p:txEl>
                                              <p:pRg st="2" end="2"/>
                                            </p:txEl>
                                          </p:spTgt>
                                        </p:tgtEl>
                                        <p:attrNameLst>
                                          <p:attrName>style.visibility</p:attrName>
                                        </p:attrNameLst>
                                      </p:cBhvr>
                                      <p:to>
                                        <p:strVal val="visible"/>
                                      </p:to>
                                    </p:set>
                                    <p:animEffect transition="in" filter="dissolve">
                                      <p:cBhvr>
                                        <p:cTn id="15" dur="500"/>
                                        <p:tgtEl>
                                          <p:spTgt spid="498691">
                                            <p:txEl>
                                              <p:pRg st="2" end="2"/>
                                            </p:txEl>
                                          </p:spTgt>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498691">
                                            <p:txEl>
                                              <p:pRg st="3" end="3"/>
                                            </p:txEl>
                                          </p:spTgt>
                                        </p:tgtEl>
                                        <p:attrNameLst>
                                          <p:attrName>style.visibility</p:attrName>
                                        </p:attrNameLst>
                                      </p:cBhvr>
                                      <p:to>
                                        <p:strVal val="visible"/>
                                      </p:to>
                                    </p:set>
                                    <p:animEffect transition="in" filter="dissolve">
                                      <p:cBhvr>
                                        <p:cTn id="18" dur="500"/>
                                        <p:tgtEl>
                                          <p:spTgt spid="498691">
                                            <p:txEl>
                                              <p:pRg st="3" end="3"/>
                                            </p:txEl>
                                          </p:spTgt>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498691">
                                            <p:txEl>
                                              <p:pRg st="4" end="4"/>
                                            </p:txEl>
                                          </p:spTgt>
                                        </p:tgtEl>
                                        <p:attrNameLst>
                                          <p:attrName>style.visibility</p:attrName>
                                        </p:attrNameLst>
                                      </p:cBhvr>
                                      <p:to>
                                        <p:strVal val="visible"/>
                                      </p:to>
                                    </p:set>
                                    <p:animEffect transition="in" filter="dissolve">
                                      <p:cBhvr>
                                        <p:cTn id="21" dur="500"/>
                                        <p:tgtEl>
                                          <p:spTgt spid="498691">
                                            <p:txEl>
                                              <p:pRg st="4" end="4"/>
                                            </p:txEl>
                                          </p:spTgt>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498691">
                                            <p:txEl>
                                              <p:pRg st="5" end="5"/>
                                            </p:txEl>
                                          </p:spTgt>
                                        </p:tgtEl>
                                        <p:attrNameLst>
                                          <p:attrName>style.visibility</p:attrName>
                                        </p:attrNameLst>
                                      </p:cBhvr>
                                      <p:to>
                                        <p:strVal val="visible"/>
                                      </p:to>
                                    </p:set>
                                    <p:animEffect transition="in" filter="dissolve">
                                      <p:cBhvr>
                                        <p:cTn id="24" dur="500"/>
                                        <p:tgtEl>
                                          <p:spTgt spid="498691">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8691"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 name="Rectangle 2">
            <a:extLst>
              <a:ext uri="{FF2B5EF4-FFF2-40B4-BE49-F238E27FC236}">
                <a16:creationId xmlns:a16="http://schemas.microsoft.com/office/drawing/2014/main" id="{A7649DDA-4409-4E1F-A01A-FEBDAF1B0B0C}"/>
              </a:ext>
            </a:extLst>
          </p:cNvPr>
          <p:cNvSpPr>
            <a:spLocks noGrp="1" noChangeArrowheads="1"/>
          </p:cNvSpPr>
          <p:nvPr>
            <p:ph type="title"/>
          </p:nvPr>
        </p:nvSpPr>
        <p:spPr>
          <a:xfrm>
            <a:off x="838200" y="365125"/>
            <a:ext cx="10515600" cy="896939"/>
          </a:xfrm>
        </p:spPr>
        <p:txBody>
          <a:bodyPr>
            <a:normAutofit/>
          </a:bodyPr>
          <a:lstStyle/>
          <a:p>
            <a:pPr algn="ctr"/>
            <a:r>
              <a:rPr lang="en-US" altLang="zh-CN" sz="4800" b="1" dirty="0">
                <a:solidFill>
                  <a:srgbClr val="FF0000"/>
                </a:solidFill>
                <a:latin typeface="Calibri" panose="020F0502020204030204" pitchFamily="34" charset="0"/>
                <a:ea typeface="SimSun" panose="02010600030101010101" pitchFamily="2" charset="-122"/>
                <a:cs typeface="Calibri" panose="020F0502020204030204" pitchFamily="34" charset="0"/>
              </a:rPr>
              <a:t>Example: Mental Status Forecast</a:t>
            </a:r>
          </a:p>
        </p:txBody>
      </p:sp>
      <p:graphicFrame>
        <p:nvGraphicFramePr>
          <p:cNvPr id="437384" name="Group 136">
            <a:extLst>
              <a:ext uri="{FF2B5EF4-FFF2-40B4-BE49-F238E27FC236}">
                <a16:creationId xmlns:a16="http://schemas.microsoft.com/office/drawing/2014/main" id="{DC396276-63A6-4089-A4DD-FE87250466BD}"/>
              </a:ext>
            </a:extLst>
          </p:cNvPr>
          <p:cNvGraphicFramePr>
            <a:graphicFrameLocks noGrp="1"/>
          </p:cNvGraphicFramePr>
          <p:nvPr/>
        </p:nvGraphicFramePr>
        <p:xfrm>
          <a:off x="1905000" y="1752600"/>
          <a:ext cx="8458200" cy="4572002"/>
        </p:xfrm>
        <a:graphic>
          <a:graphicData uri="http://schemas.openxmlformats.org/drawingml/2006/table">
            <a:tbl>
              <a:tblPr/>
              <a:tblGrid>
                <a:gridCol w="1598613">
                  <a:extLst>
                    <a:ext uri="{9D8B030D-6E8A-4147-A177-3AD203B41FA5}">
                      <a16:colId xmlns:a16="http://schemas.microsoft.com/office/drawing/2014/main" val="20000"/>
                    </a:ext>
                  </a:extLst>
                </a:gridCol>
                <a:gridCol w="979487">
                  <a:extLst>
                    <a:ext uri="{9D8B030D-6E8A-4147-A177-3AD203B41FA5}">
                      <a16:colId xmlns:a16="http://schemas.microsoft.com/office/drawing/2014/main" val="20001"/>
                    </a:ext>
                  </a:extLst>
                </a:gridCol>
                <a:gridCol w="979488">
                  <a:extLst>
                    <a:ext uri="{9D8B030D-6E8A-4147-A177-3AD203B41FA5}">
                      <a16:colId xmlns:a16="http://schemas.microsoft.com/office/drawing/2014/main" val="20002"/>
                    </a:ext>
                  </a:extLst>
                </a:gridCol>
                <a:gridCol w="981075">
                  <a:extLst>
                    <a:ext uri="{9D8B030D-6E8A-4147-A177-3AD203B41FA5}">
                      <a16:colId xmlns:a16="http://schemas.microsoft.com/office/drawing/2014/main" val="20003"/>
                    </a:ext>
                  </a:extLst>
                </a:gridCol>
                <a:gridCol w="979487">
                  <a:extLst>
                    <a:ext uri="{9D8B030D-6E8A-4147-A177-3AD203B41FA5}">
                      <a16:colId xmlns:a16="http://schemas.microsoft.com/office/drawing/2014/main" val="20004"/>
                    </a:ext>
                  </a:extLst>
                </a:gridCol>
                <a:gridCol w="979488">
                  <a:extLst>
                    <a:ext uri="{9D8B030D-6E8A-4147-A177-3AD203B41FA5}">
                      <a16:colId xmlns:a16="http://schemas.microsoft.com/office/drawing/2014/main" val="20005"/>
                    </a:ext>
                  </a:extLst>
                </a:gridCol>
                <a:gridCol w="981075">
                  <a:extLst>
                    <a:ext uri="{9D8B030D-6E8A-4147-A177-3AD203B41FA5}">
                      <a16:colId xmlns:a16="http://schemas.microsoft.com/office/drawing/2014/main" val="20006"/>
                    </a:ext>
                  </a:extLst>
                </a:gridCol>
                <a:gridCol w="979487">
                  <a:extLst>
                    <a:ext uri="{9D8B030D-6E8A-4147-A177-3AD203B41FA5}">
                      <a16:colId xmlns:a16="http://schemas.microsoft.com/office/drawing/2014/main" val="20007"/>
                    </a:ext>
                  </a:extLst>
                </a:gridCol>
              </a:tblGrid>
              <a:tr h="67310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altLang="zh-CN" sz="2800" b="1" i="0" u="none" strike="noStrike" cap="none" normalizeH="0" baseline="0">
                          <a:ln>
                            <a:noFill/>
                          </a:ln>
                          <a:solidFill>
                            <a:schemeClr val="tx1"/>
                          </a:solidFill>
                          <a:effectLst/>
                          <a:latin typeface="Comic Sans MS" charset="0"/>
                          <a:ea typeface="宋体" charset="0"/>
                          <a:cs typeface="宋体" charset="0"/>
                        </a:rPr>
                        <a:t>Reality</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2800" b="1" i="0" u="none" strike="noStrike" cap="none" normalizeH="0" baseline="0">
                        <a:ln>
                          <a:noFill/>
                        </a:ln>
                        <a:solidFill>
                          <a:schemeClr val="tx1"/>
                        </a:solidFill>
                        <a:effectLst/>
                        <a:latin typeface="Comic Sans MS" charset="0"/>
                        <a:ea typeface="宋体" charset="0"/>
                        <a:cs typeface="宋体"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2800" b="1" i="0" u="none" strike="noStrike" cap="none" normalizeH="0" baseline="0">
                        <a:ln>
                          <a:noFill/>
                        </a:ln>
                        <a:solidFill>
                          <a:schemeClr val="tx1"/>
                        </a:solidFill>
                        <a:effectLst/>
                        <a:latin typeface="Comic Sans MS" charset="0"/>
                        <a:ea typeface="宋体" charset="0"/>
                        <a:cs typeface="宋体"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2800" b="1" i="0" u="none" strike="noStrike" cap="none" normalizeH="0" baseline="0">
                        <a:ln>
                          <a:noFill/>
                        </a:ln>
                        <a:solidFill>
                          <a:schemeClr val="tx1"/>
                        </a:solidFill>
                        <a:effectLst/>
                        <a:latin typeface="Comic Sans MS" charset="0"/>
                        <a:ea typeface="宋体" charset="0"/>
                        <a:cs typeface="宋体"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2800" b="1" i="0" u="none" strike="noStrike" cap="none" normalizeH="0" baseline="0">
                        <a:ln>
                          <a:noFill/>
                        </a:ln>
                        <a:solidFill>
                          <a:schemeClr val="tx1"/>
                        </a:solidFill>
                        <a:effectLst/>
                        <a:latin typeface="Comic Sans MS" charset="0"/>
                        <a:ea typeface="宋体" charset="0"/>
                        <a:cs typeface="宋体"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2800" b="1" i="0" u="none" strike="noStrike" cap="none" normalizeH="0" baseline="0">
                        <a:ln>
                          <a:noFill/>
                        </a:ln>
                        <a:solidFill>
                          <a:schemeClr val="tx1"/>
                        </a:solidFill>
                        <a:effectLst/>
                        <a:latin typeface="Comic Sans MS" charset="0"/>
                        <a:ea typeface="宋体" charset="0"/>
                        <a:cs typeface="宋体"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2800" b="1" i="0" u="none" strike="noStrike" cap="none" normalizeH="0" baseline="0">
                        <a:ln>
                          <a:noFill/>
                        </a:ln>
                        <a:solidFill>
                          <a:schemeClr val="tx1"/>
                        </a:solidFill>
                        <a:effectLst/>
                        <a:latin typeface="Comic Sans MS" charset="0"/>
                        <a:ea typeface="宋体" charset="0"/>
                        <a:cs typeface="宋体"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2800" b="1" i="0" u="none" strike="noStrike" cap="none" normalizeH="0" baseline="0">
                        <a:ln>
                          <a:noFill/>
                        </a:ln>
                        <a:solidFill>
                          <a:schemeClr val="tx1"/>
                        </a:solidFill>
                        <a:effectLst/>
                        <a:latin typeface="Comic Sans MS" charset="0"/>
                        <a:ea typeface="宋体" charset="0"/>
                        <a:cs typeface="宋体"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492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altLang="zh-CN" sz="2800" b="1" i="0" u="none" strike="noStrike" cap="none" normalizeH="0" baseline="0">
                          <a:ln>
                            <a:noFill/>
                          </a:ln>
                          <a:solidFill>
                            <a:schemeClr val="tx1"/>
                          </a:solidFill>
                          <a:effectLst/>
                          <a:latin typeface="Comic Sans MS" charset="0"/>
                          <a:ea typeface="宋体" charset="0"/>
                          <a:cs typeface="宋体" charset="0"/>
                        </a:rPr>
                        <a:t>1</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2800" b="1" i="0" u="none" strike="noStrike" cap="none" normalizeH="0" baseline="0">
                        <a:ln>
                          <a:noFill/>
                        </a:ln>
                        <a:solidFill>
                          <a:schemeClr val="tx1"/>
                        </a:solidFill>
                        <a:effectLst/>
                        <a:latin typeface="Comic Sans MS" charset="0"/>
                        <a:ea typeface="宋体" charset="0"/>
                        <a:cs typeface="宋体"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2800" b="1" i="0" u="none" strike="noStrike" cap="none" normalizeH="0" baseline="0">
                        <a:ln>
                          <a:noFill/>
                        </a:ln>
                        <a:solidFill>
                          <a:schemeClr val="tx1"/>
                        </a:solidFill>
                        <a:effectLst/>
                        <a:latin typeface="Comic Sans MS" charset="0"/>
                        <a:ea typeface="宋体" charset="0"/>
                        <a:cs typeface="宋体"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2800" b="1" i="0" u="none" strike="noStrike" cap="none" normalizeH="0" baseline="0">
                        <a:ln>
                          <a:noFill/>
                        </a:ln>
                        <a:solidFill>
                          <a:schemeClr val="tx1"/>
                        </a:solidFill>
                        <a:effectLst/>
                        <a:latin typeface="Comic Sans MS" charset="0"/>
                        <a:ea typeface="宋体" charset="0"/>
                        <a:cs typeface="宋体"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2800" b="1" i="0" u="none" strike="noStrike" cap="none" normalizeH="0" baseline="0">
                        <a:ln>
                          <a:noFill/>
                        </a:ln>
                        <a:solidFill>
                          <a:schemeClr val="tx1"/>
                        </a:solidFill>
                        <a:effectLst/>
                        <a:latin typeface="Comic Sans MS" charset="0"/>
                        <a:ea typeface="宋体" charset="0"/>
                        <a:cs typeface="宋体"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2800" b="1" i="0" u="none" strike="noStrike" cap="none" normalizeH="0" baseline="0">
                        <a:ln>
                          <a:noFill/>
                        </a:ln>
                        <a:solidFill>
                          <a:schemeClr val="tx1"/>
                        </a:solidFill>
                        <a:effectLst/>
                        <a:latin typeface="Comic Sans MS" charset="0"/>
                        <a:ea typeface="宋体" charset="0"/>
                        <a:cs typeface="宋体"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2800" b="1" i="0" u="none" strike="noStrike" cap="none" normalizeH="0" baseline="0">
                        <a:ln>
                          <a:noFill/>
                        </a:ln>
                        <a:solidFill>
                          <a:schemeClr val="tx1"/>
                        </a:solidFill>
                        <a:effectLst/>
                        <a:latin typeface="Comic Sans MS" charset="0"/>
                        <a:ea typeface="宋体" charset="0"/>
                        <a:cs typeface="宋体"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2800" b="1" i="0" u="none" strike="noStrike" cap="none" normalizeH="0" baseline="0">
                        <a:ln>
                          <a:noFill/>
                        </a:ln>
                        <a:solidFill>
                          <a:schemeClr val="tx1"/>
                        </a:solidFill>
                        <a:effectLst/>
                        <a:latin typeface="Comic Sans MS" charset="0"/>
                        <a:ea typeface="宋体" charset="0"/>
                        <a:cs typeface="宋体"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6492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altLang="zh-CN" sz="2800" b="1" i="0" u="none" strike="noStrike" cap="none" normalizeH="0" baseline="0">
                          <a:ln>
                            <a:noFill/>
                          </a:ln>
                          <a:solidFill>
                            <a:schemeClr val="tx1"/>
                          </a:solidFill>
                          <a:effectLst/>
                          <a:latin typeface="Comic Sans MS" charset="0"/>
                          <a:ea typeface="宋体" charset="0"/>
                          <a:cs typeface="宋体" charset="0"/>
                        </a:rPr>
                        <a:t>2</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2800" b="1" i="0" u="none" strike="noStrike" cap="none" normalizeH="0" baseline="0">
                        <a:ln>
                          <a:noFill/>
                        </a:ln>
                        <a:solidFill>
                          <a:schemeClr val="tx1"/>
                        </a:solidFill>
                        <a:effectLst/>
                        <a:latin typeface="Comic Sans MS" charset="0"/>
                        <a:ea typeface="宋体" charset="0"/>
                        <a:cs typeface="宋体"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2800" b="1" i="0" u="none" strike="noStrike" cap="none" normalizeH="0" baseline="0">
                        <a:ln>
                          <a:noFill/>
                        </a:ln>
                        <a:solidFill>
                          <a:schemeClr val="tx1"/>
                        </a:solidFill>
                        <a:effectLst/>
                        <a:latin typeface="Comic Sans MS" charset="0"/>
                        <a:ea typeface="宋体" charset="0"/>
                        <a:cs typeface="宋体"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2800" b="1" i="0" u="none" strike="noStrike" cap="none" normalizeH="0" baseline="0">
                        <a:ln>
                          <a:noFill/>
                        </a:ln>
                        <a:solidFill>
                          <a:schemeClr val="tx1"/>
                        </a:solidFill>
                        <a:effectLst/>
                        <a:latin typeface="Comic Sans MS" charset="0"/>
                        <a:ea typeface="宋体" charset="0"/>
                        <a:cs typeface="宋体"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2800" b="1" i="0" u="none" strike="noStrike" cap="none" normalizeH="0" baseline="0">
                        <a:ln>
                          <a:noFill/>
                        </a:ln>
                        <a:solidFill>
                          <a:schemeClr val="tx1"/>
                        </a:solidFill>
                        <a:effectLst/>
                        <a:latin typeface="Comic Sans MS" charset="0"/>
                        <a:ea typeface="宋体" charset="0"/>
                        <a:cs typeface="宋体"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2800" b="1" i="0" u="none" strike="noStrike" cap="none" normalizeH="0" baseline="0">
                        <a:ln>
                          <a:noFill/>
                        </a:ln>
                        <a:solidFill>
                          <a:schemeClr val="tx1"/>
                        </a:solidFill>
                        <a:effectLst/>
                        <a:latin typeface="Comic Sans MS" charset="0"/>
                        <a:ea typeface="宋体" charset="0"/>
                        <a:cs typeface="宋体"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2800" b="1" i="0" u="none" strike="noStrike" cap="none" normalizeH="0" baseline="0">
                        <a:ln>
                          <a:noFill/>
                        </a:ln>
                        <a:solidFill>
                          <a:schemeClr val="tx1"/>
                        </a:solidFill>
                        <a:effectLst/>
                        <a:latin typeface="Comic Sans MS" charset="0"/>
                        <a:ea typeface="宋体" charset="0"/>
                        <a:cs typeface="宋体"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2800" b="1" i="0" u="none" strike="noStrike" cap="none" normalizeH="0" baseline="0">
                        <a:ln>
                          <a:noFill/>
                        </a:ln>
                        <a:solidFill>
                          <a:schemeClr val="tx1"/>
                        </a:solidFill>
                        <a:effectLst/>
                        <a:latin typeface="Comic Sans MS" charset="0"/>
                        <a:ea typeface="宋体" charset="0"/>
                        <a:cs typeface="宋体"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6508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altLang="zh-CN" sz="2800" b="1" i="0" u="none" strike="noStrike" cap="none" normalizeH="0" baseline="0">
                          <a:ln>
                            <a:noFill/>
                          </a:ln>
                          <a:solidFill>
                            <a:schemeClr val="tx1"/>
                          </a:solidFill>
                          <a:effectLst/>
                          <a:latin typeface="Comic Sans MS" charset="0"/>
                          <a:ea typeface="宋体" charset="0"/>
                          <a:cs typeface="宋体" charset="0"/>
                        </a:rPr>
                        <a:t>3</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2800" b="1" i="0" u="none" strike="noStrike" cap="none" normalizeH="0" baseline="0">
                        <a:ln>
                          <a:noFill/>
                        </a:ln>
                        <a:solidFill>
                          <a:schemeClr val="tx1"/>
                        </a:solidFill>
                        <a:effectLst/>
                        <a:latin typeface="Comic Sans MS" charset="0"/>
                        <a:ea typeface="宋体" charset="0"/>
                        <a:cs typeface="宋体"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2800" b="1" i="0" u="none" strike="noStrike" cap="none" normalizeH="0" baseline="0">
                        <a:ln>
                          <a:noFill/>
                        </a:ln>
                        <a:solidFill>
                          <a:schemeClr val="tx1"/>
                        </a:solidFill>
                        <a:effectLst/>
                        <a:latin typeface="Comic Sans MS" charset="0"/>
                        <a:ea typeface="宋体" charset="0"/>
                        <a:cs typeface="宋体"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2800" b="1" i="0" u="none" strike="noStrike" cap="none" normalizeH="0" baseline="0">
                        <a:ln>
                          <a:noFill/>
                        </a:ln>
                        <a:solidFill>
                          <a:schemeClr val="tx1"/>
                        </a:solidFill>
                        <a:effectLst/>
                        <a:latin typeface="Comic Sans MS" charset="0"/>
                        <a:ea typeface="宋体" charset="0"/>
                        <a:cs typeface="宋体"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2800" b="1" i="0" u="none" strike="noStrike" cap="none" normalizeH="0" baseline="0">
                        <a:ln>
                          <a:noFill/>
                        </a:ln>
                        <a:solidFill>
                          <a:schemeClr val="tx1"/>
                        </a:solidFill>
                        <a:effectLst/>
                        <a:latin typeface="Comic Sans MS" charset="0"/>
                        <a:ea typeface="宋体" charset="0"/>
                        <a:cs typeface="宋体"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2800" b="1" i="0" u="none" strike="noStrike" cap="none" normalizeH="0" baseline="0">
                        <a:ln>
                          <a:noFill/>
                        </a:ln>
                        <a:solidFill>
                          <a:schemeClr val="tx1"/>
                        </a:solidFill>
                        <a:effectLst/>
                        <a:latin typeface="Comic Sans MS" charset="0"/>
                        <a:ea typeface="宋体" charset="0"/>
                        <a:cs typeface="宋体"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2800" b="1" i="0" u="none" strike="noStrike" cap="none" normalizeH="0" baseline="0">
                        <a:ln>
                          <a:noFill/>
                        </a:ln>
                        <a:solidFill>
                          <a:schemeClr val="tx1"/>
                        </a:solidFill>
                        <a:effectLst/>
                        <a:latin typeface="Comic Sans MS" charset="0"/>
                        <a:ea typeface="宋体" charset="0"/>
                        <a:cs typeface="宋体"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2800" b="1" i="0" u="none" strike="noStrike" cap="none" normalizeH="0" baseline="0">
                        <a:ln>
                          <a:noFill/>
                        </a:ln>
                        <a:solidFill>
                          <a:schemeClr val="tx1"/>
                        </a:solidFill>
                        <a:effectLst/>
                        <a:latin typeface="Comic Sans MS" charset="0"/>
                        <a:ea typeface="宋体" charset="0"/>
                        <a:cs typeface="宋体"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6492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altLang="zh-CN" sz="2800" b="1" i="0" u="none" strike="noStrike" cap="none" normalizeH="0" baseline="0">
                          <a:ln>
                            <a:noFill/>
                          </a:ln>
                          <a:solidFill>
                            <a:schemeClr val="tx1"/>
                          </a:solidFill>
                          <a:effectLst/>
                          <a:latin typeface="Comic Sans MS" charset="0"/>
                          <a:ea typeface="宋体" charset="0"/>
                          <a:cs typeface="宋体" charset="0"/>
                        </a:rPr>
                        <a:t>4</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2800" b="1" i="0" u="none" strike="noStrike" cap="none" normalizeH="0" baseline="0">
                        <a:ln>
                          <a:noFill/>
                        </a:ln>
                        <a:solidFill>
                          <a:schemeClr val="tx1"/>
                        </a:solidFill>
                        <a:effectLst/>
                        <a:latin typeface="Comic Sans MS" charset="0"/>
                        <a:ea typeface="宋体" charset="0"/>
                        <a:cs typeface="宋体"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2800" b="1" i="0" u="none" strike="noStrike" cap="none" normalizeH="0" baseline="0">
                        <a:ln>
                          <a:noFill/>
                        </a:ln>
                        <a:solidFill>
                          <a:schemeClr val="tx1"/>
                        </a:solidFill>
                        <a:effectLst/>
                        <a:latin typeface="Comic Sans MS" charset="0"/>
                        <a:ea typeface="宋体" charset="0"/>
                        <a:cs typeface="宋体"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2800" b="1" i="0" u="none" strike="noStrike" cap="none" normalizeH="0" baseline="0">
                        <a:ln>
                          <a:noFill/>
                        </a:ln>
                        <a:solidFill>
                          <a:schemeClr val="tx1"/>
                        </a:solidFill>
                        <a:effectLst/>
                        <a:latin typeface="Comic Sans MS" charset="0"/>
                        <a:ea typeface="宋体" charset="0"/>
                        <a:cs typeface="宋体"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2800" b="1" i="0" u="none" strike="noStrike" cap="none" normalizeH="0" baseline="0">
                        <a:ln>
                          <a:noFill/>
                        </a:ln>
                        <a:solidFill>
                          <a:schemeClr val="tx1"/>
                        </a:solidFill>
                        <a:effectLst/>
                        <a:latin typeface="Comic Sans MS" charset="0"/>
                        <a:ea typeface="宋体" charset="0"/>
                        <a:cs typeface="宋体"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2800" b="1" i="0" u="none" strike="noStrike" cap="none" normalizeH="0" baseline="0">
                        <a:ln>
                          <a:noFill/>
                        </a:ln>
                        <a:solidFill>
                          <a:schemeClr val="tx1"/>
                        </a:solidFill>
                        <a:effectLst/>
                        <a:latin typeface="Comic Sans MS" charset="0"/>
                        <a:ea typeface="宋体" charset="0"/>
                        <a:cs typeface="宋体"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2800" b="1" i="0" u="none" strike="noStrike" cap="none" normalizeH="0" baseline="0">
                        <a:ln>
                          <a:noFill/>
                        </a:ln>
                        <a:solidFill>
                          <a:schemeClr val="tx1"/>
                        </a:solidFill>
                        <a:effectLst/>
                        <a:latin typeface="Comic Sans MS" charset="0"/>
                        <a:ea typeface="宋体" charset="0"/>
                        <a:cs typeface="宋体"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2800" b="1" i="0" u="none" strike="noStrike" cap="none" normalizeH="0" baseline="0">
                        <a:ln>
                          <a:noFill/>
                        </a:ln>
                        <a:solidFill>
                          <a:schemeClr val="tx1"/>
                        </a:solidFill>
                        <a:effectLst/>
                        <a:latin typeface="Comic Sans MS" charset="0"/>
                        <a:ea typeface="宋体" charset="0"/>
                        <a:cs typeface="宋体"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650875">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altLang="zh-CN" sz="2800" b="1" i="0" u="none" strike="noStrike" cap="none" normalizeH="0" baseline="0">
                          <a:ln>
                            <a:noFill/>
                          </a:ln>
                          <a:solidFill>
                            <a:schemeClr val="tx1"/>
                          </a:solidFill>
                          <a:effectLst/>
                          <a:latin typeface="Comic Sans MS" charset="0"/>
                          <a:ea typeface="宋体" charset="0"/>
                          <a:cs typeface="宋体" charset="0"/>
                        </a:rPr>
                        <a:t>5</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2800" b="1" i="0" u="none" strike="noStrike" cap="none" normalizeH="0" baseline="0">
                        <a:ln>
                          <a:noFill/>
                        </a:ln>
                        <a:solidFill>
                          <a:schemeClr val="tx1"/>
                        </a:solidFill>
                        <a:effectLst/>
                        <a:latin typeface="Comic Sans MS" charset="0"/>
                        <a:ea typeface="宋体" charset="0"/>
                        <a:cs typeface="宋体"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2800" b="1" i="0" u="none" strike="noStrike" cap="none" normalizeH="0" baseline="0">
                        <a:ln>
                          <a:noFill/>
                        </a:ln>
                        <a:solidFill>
                          <a:schemeClr val="tx1"/>
                        </a:solidFill>
                        <a:effectLst/>
                        <a:latin typeface="Comic Sans MS" charset="0"/>
                        <a:ea typeface="宋体" charset="0"/>
                        <a:cs typeface="宋体"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2800" b="1" i="0" u="none" strike="noStrike" cap="none" normalizeH="0" baseline="0">
                        <a:ln>
                          <a:noFill/>
                        </a:ln>
                        <a:solidFill>
                          <a:schemeClr val="tx1"/>
                        </a:solidFill>
                        <a:effectLst/>
                        <a:latin typeface="Comic Sans MS" charset="0"/>
                        <a:ea typeface="宋体" charset="0"/>
                        <a:cs typeface="宋体"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2800" b="1" i="0" u="none" strike="noStrike" cap="none" normalizeH="0" baseline="0">
                        <a:ln>
                          <a:noFill/>
                        </a:ln>
                        <a:solidFill>
                          <a:schemeClr val="tx1"/>
                        </a:solidFill>
                        <a:effectLst/>
                        <a:latin typeface="Comic Sans MS" charset="0"/>
                        <a:ea typeface="宋体" charset="0"/>
                        <a:cs typeface="宋体"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2800" b="1" i="0" u="none" strike="noStrike" cap="none" normalizeH="0" baseline="0">
                        <a:ln>
                          <a:noFill/>
                        </a:ln>
                        <a:solidFill>
                          <a:schemeClr val="tx1"/>
                        </a:solidFill>
                        <a:effectLst/>
                        <a:latin typeface="Comic Sans MS" charset="0"/>
                        <a:ea typeface="宋体" charset="0"/>
                        <a:cs typeface="宋体"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2800" b="1" i="0" u="none" strike="noStrike" cap="none" normalizeH="0" baseline="0">
                        <a:ln>
                          <a:noFill/>
                        </a:ln>
                        <a:solidFill>
                          <a:schemeClr val="tx1"/>
                        </a:solidFill>
                        <a:effectLst/>
                        <a:latin typeface="Comic Sans MS" charset="0"/>
                        <a:ea typeface="宋体" charset="0"/>
                        <a:cs typeface="宋体"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2800" b="1" i="0" u="none" strike="noStrike" cap="none" normalizeH="0" baseline="0">
                        <a:ln>
                          <a:noFill/>
                        </a:ln>
                        <a:solidFill>
                          <a:schemeClr val="tx1"/>
                        </a:solidFill>
                        <a:effectLst/>
                        <a:latin typeface="Comic Sans MS" charset="0"/>
                        <a:ea typeface="宋体" charset="0"/>
                        <a:cs typeface="宋体"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6492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0"/>
                        <a:buNone/>
                        <a:tabLst/>
                      </a:pPr>
                      <a:r>
                        <a:rPr kumimoji="0" lang="en-US" altLang="zh-CN" sz="2800" b="1" i="0" u="none" strike="noStrike" cap="none" normalizeH="0" baseline="0">
                          <a:ln>
                            <a:noFill/>
                          </a:ln>
                          <a:solidFill>
                            <a:schemeClr val="tx1"/>
                          </a:solidFill>
                          <a:effectLst/>
                          <a:latin typeface="Comic Sans MS" charset="0"/>
                          <a:ea typeface="宋体" charset="0"/>
                          <a:cs typeface="宋体" charset="0"/>
                        </a:rPr>
                        <a:t>Combine</a:t>
                      </a:r>
                    </a:p>
                  </a:txBody>
                  <a:tcPr anchor="ctr" anchorCtr="1"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2800" b="1" i="0" u="none" strike="noStrike" cap="none" normalizeH="0" baseline="0">
                        <a:ln>
                          <a:noFill/>
                        </a:ln>
                        <a:solidFill>
                          <a:schemeClr val="tx1"/>
                        </a:solidFill>
                        <a:effectLst/>
                        <a:latin typeface="Comic Sans MS" charset="0"/>
                        <a:ea typeface="宋体" charset="0"/>
                        <a:cs typeface="宋体"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2800" b="1" i="0" u="none" strike="noStrike" cap="none" normalizeH="0" baseline="0">
                        <a:ln>
                          <a:noFill/>
                        </a:ln>
                        <a:solidFill>
                          <a:schemeClr val="tx1"/>
                        </a:solidFill>
                        <a:effectLst/>
                        <a:latin typeface="Comic Sans MS" charset="0"/>
                        <a:ea typeface="宋体" charset="0"/>
                        <a:cs typeface="宋体"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2800" b="1" i="0" u="none" strike="noStrike" cap="none" normalizeH="0" baseline="0">
                        <a:ln>
                          <a:noFill/>
                        </a:ln>
                        <a:solidFill>
                          <a:schemeClr val="tx1"/>
                        </a:solidFill>
                        <a:effectLst/>
                        <a:latin typeface="Comic Sans MS" charset="0"/>
                        <a:ea typeface="宋体" charset="0"/>
                        <a:cs typeface="宋体"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2800" b="1" i="0" u="none" strike="noStrike" cap="none" normalizeH="0" baseline="0">
                        <a:ln>
                          <a:noFill/>
                        </a:ln>
                        <a:solidFill>
                          <a:schemeClr val="tx1"/>
                        </a:solidFill>
                        <a:effectLst/>
                        <a:latin typeface="Comic Sans MS" charset="0"/>
                        <a:ea typeface="宋体" charset="0"/>
                        <a:cs typeface="宋体"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2800" b="1" i="0" u="none" strike="noStrike" cap="none" normalizeH="0" baseline="0">
                        <a:ln>
                          <a:noFill/>
                        </a:ln>
                        <a:solidFill>
                          <a:schemeClr val="tx1"/>
                        </a:solidFill>
                        <a:effectLst/>
                        <a:latin typeface="Comic Sans MS" charset="0"/>
                        <a:ea typeface="宋体" charset="0"/>
                        <a:cs typeface="宋体"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2800" b="1" i="0" u="none" strike="noStrike" cap="none" normalizeH="0" baseline="0">
                        <a:ln>
                          <a:noFill/>
                        </a:ln>
                        <a:solidFill>
                          <a:schemeClr val="tx1"/>
                        </a:solidFill>
                        <a:effectLst/>
                        <a:latin typeface="Comic Sans MS" charset="0"/>
                        <a:ea typeface="宋体" charset="0"/>
                        <a:cs typeface="宋体" charset="0"/>
                      </a:endParaRPr>
                    </a:p>
                  </a:txBody>
                  <a:tcPr anchor="ctr" anchorCtr="1"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charset="0"/>
                        <a:buNone/>
                        <a:tabLst/>
                      </a:pPr>
                      <a:endParaRPr kumimoji="0" lang="en-US" sz="2800" b="1" i="0" u="none" strike="noStrike" cap="none" normalizeH="0" baseline="0" dirty="0">
                        <a:ln>
                          <a:noFill/>
                        </a:ln>
                        <a:solidFill>
                          <a:schemeClr val="tx1"/>
                        </a:solidFill>
                        <a:effectLst/>
                        <a:latin typeface="Comic Sans MS" charset="0"/>
                        <a:ea typeface="宋体" charset="0"/>
                        <a:cs typeface="宋体" charset="0"/>
                      </a:endParaRPr>
                    </a:p>
                  </a:txBody>
                  <a:tcPr anchor="ctr" anchorCtr="1"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graphicFrame>
        <p:nvGraphicFramePr>
          <p:cNvPr id="2124" name="Object 106">
            <a:extLst>
              <a:ext uri="{FF2B5EF4-FFF2-40B4-BE49-F238E27FC236}">
                <a16:creationId xmlns:a16="http://schemas.microsoft.com/office/drawing/2014/main" id="{7C872289-595A-404F-89B9-361550154071}"/>
              </a:ext>
            </a:extLst>
          </p:cNvPr>
          <p:cNvGraphicFramePr>
            <a:graphicFrameLocks noChangeAspect="1"/>
          </p:cNvGraphicFramePr>
          <p:nvPr/>
        </p:nvGraphicFramePr>
        <p:xfrm>
          <a:off x="3546475" y="1776413"/>
          <a:ext cx="838200" cy="698500"/>
        </p:xfrm>
        <a:graphic>
          <a:graphicData uri="http://schemas.openxmlformats.org/presentationml/2006/ole">
            <mc:AlternateContent xmlns:mc="http://schemas.openxmlformats.org/markup-compatibility/2006">
              <mc:Choice xmlns:v="urn:schemas-microsoft-com:vml" Requires="v">
                <p:oleObj name="Photo Editor Photo" r:id="rId3" imgW="1486107" imgH="1238423" progId="MSPhotoEd.3">
                  <p:embed/>
                </p:oleObj>
              </mc:Choice>
              <mc:Fallback>
                <p:oleObj name="Photo Editor Photo" r:id="rId3" imgW="1486107" imgH="1238423" progId="MSPhotoEd.3">
                  <p:embed/>
                  <p:pic>
                    <p:nvPicPr>
                      <p:cNvPr id="2124" name="Object 106">
                        <a:extLst>
                          <a:ext uri="{FF2B5EF4-FFF2-40B4-BE49-F238E27FC236}">
                            <a16:creationId xmlns:a16="http://schemas.microsoft.com/office/drawing/2014/main" id="{7C872289-595A-404F-89B9-36155015407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46475" y="1776413"/>
                        <a:ext cx="838200" cy="698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2125" name="Object 107">
            <a:extLst>
              <a:ext uri="{FF2B5EF4-FFF2-40B4-BE49-F238E27FC236}">
                <a16:creationId xmlns:a16="http://schemas.microsoft.com/office/drawing/2014/main" id="{D931996F-8414-4719-BF5D-FB6DA4AAABD8}"/>
              </a:ext>
            </a:extLst>
          </p:cNvPr>
          <p:cNvGraphicFramePr>
            <a:graphicFrameLocks noChangeAspect="1"/>
          </p:cNvGraphicFramePr>
          <p:nvPr/>
        </p:nvGraphicFramePr>
        <p:xfrm>
          <a:off x="6488113" y="1787525"/>
          <a:ext cx="838200" cy="698500"/>
        </p:xfrm>
        <a:graphic>
          <a:graphicData uri="http://schemas.openxmlformats.org/presentationml/2006/ole">
            <mc:AlternateContent xmlns:mc="http://schemas.openxmlformats.org/markup-compatibility/2006">
              <mc:Choice xmlns:v="urn:schemas-microsoft-com:vml" Requires="v">
                <p:oleObj name="Photo Editor Photo" r:id="rId5" imgW="1486107" imgH="1238423" progId="MSPhotoEd.3">
                  <p:embed/>
                </p:oleObj>
              </mc:Choice>
              <mc:Fallback>
                <p:oleObj name="Photo Editor Photo" r:id="rId5" imgW="1486107" imgH="1238423" progId="MSPhotoEd.3">
                  <p:embed/>
                  <p:pic>
                    <p:nvPicPr>
                      <p:cNvPr id="2125" name="Object 107">
                        <a:extLst>
                          <a:ext uri="{FF2B5EF4-FFF2-40B4-BE49-F238E27FC236}">
                            <a16:creationId xmlns:a16="http://schemas.microsoft.com/office/drawing/2014/main" id="{D931996F-8414-4719-BF5D-FB6DA4AAABD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88113" y="1787525"/>
                        <a:ext cx="838200" cy="698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2126" name="Object 108">
            <a:extLst>
              <a:ext uri="{FF2B5EF4-FFF2-40B4-BE49-F238E27FC236}">
                <a16:creationId xmlns:a16="http://schemas.microsoft.com/office/drawing/2014/main" id="{E546C51F-47BF-46E7-9467-01D7397EC619}"/>
              </a:ext>
            </a:extLst>
          </p:cNvPr>
          <p:cNvGraphicFramePr>
            <a:graphicFrameLocks noChangeAspect="1"/>
          </p:cNvGraphicFramePr>
          <p:nvPr/>
        </p:nvGraphicFramePr>
        <p:xfrm>
          <a:off x="7443788" y="1793875"/>
          <a:ext cx="838200" cy="698500"/>
        </p:xfrm>
        <a:graphic>
          <a:graphicData uri="http://schemas.openxmlformats.org/presentationml/2006/ole">
            <mc:AlternateContent xmlns:mc="http://schemas.openxmlformats.org/markup-compatibility/2006">
              <mc:Choice xmlns:v="urn:schemas-microsoft-com:vml" Requires="v">
                <p:oleObj name="Photo Editor Photo" r:id="rId6" imgW="1486107" imgH="1238423" progId="MSPhotoEd.3">
                  <p:embed/>
                </p:oleObj>
              </mc:Choice>
              <mc:Fallback>
                <p:oleObj name="Photo Editor Photo" r:id="rId6" imgW="1486107" imgH="1238423" progId="MSPhotoEd.3">
                  <p:embed/>
                  <p:pic>
                    <p:nvPicPr>
                      <p:cNvPr id="2126" name="Object 108">
                        <a:extLst>
                          <a:ext uri="{FF2B5EF4-FFF2-40B4-BE49-F238E27FC236}">
                            <a16:creationId xmlns:a16="http://schemas.microsoft.com/office/drawing/2014/main" id="{E546C51F-47BF-46E7-9467-01D7397EC61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43788" y="1793875"/>
                        <a:ext cx="838200" cy="698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2127" name="Object 110">
            <a:extLst>
              <a:ext uri="{FF2B5EF4-FFF2-40B4-BE49-F238E27FC236}">
                <a16:creationId xmlns:a16="http://schemas.microsoft.com/office/drawing/2014/main" id="{B738B9D2-F5CA-4C19-8A62-96E3EC35B111}"/>
              </a:ext>
            </a:extLst>
          </p:cNvPr>
          <p:cNvGraphicFramePr>
            <a:graphicFrameLocks noChangeAspect="1"/>
          </p:cNvGraphicFramePr>
          <p:nvPr/>
        </p:nvGraphicFramePr>
        <p:xfrm>
          <a:off x="5691188" y="1835150"/>
          <a:ext cx="533400" cy="533400"/>
        </p:xfrm>
        <a:graphic>
          <a:graphicData uri="http://schemas.openxmlformats.org/presentationml/2006/ole">
            <mc:AlternateContent xmlns:mc="http://schemas.openxmlformats.org/markup-compatibility/2006">
              <mc:Choice xmlns:v="urn:schemas-microsoft-com:vml" Requires="v">
                <p:oleObj name="Photo Editor Photo" r:id="rId7" imgW="980952" imgH="980952" progId="MSPhotoEd.3">
                  <p:embed/>
                </p:oleObj>
              </mc:Choice>
              <mc:Fallback>
                <p:oleObj name="Photo Editor Photo" r:id="rId7" imgW="980952" imgH="980952" progId="MSPhotoEd.3">
                  <p:embed/>
                  <p:pic>
                    <p:nvPicPr>
                      <p:cNvPr id="2127" name="Object 110">
                        <a:extLst>
                          <a:ext uri="{FF2B5EF4-FFF2-40B4-BE49-F238E27FC236}">
                            <a16:creationId xmlns:a16="http://schemas.microsoft.com/office/drawing/2014/main" id="{B738B9D2-F5CA-4C19-8A62-96E3EC35B11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91188" y="1835150"/>
                        <a:ext cx="5334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2128" name="Object 111">
            <a:extLst>
              <a:ext uri="{FF2B5EF4-FFF2-40B4-BE49-F238E27FC236}">
                <a16:creationId xmlns:a16="http://schemas.microsoft.com/office/drawing/2014/main" id="{E18B89D3-F9E0-41E6-97EF-1AFFCE6A8BB9}"/>
              </a:ext>
            </a:extLst>
          </p:cNvPr>
          <p:cNvGraphicFramePr>
            <a:graphicFrameLocks noChangeAspect="1"/>
          </p:cNvGraphicFramePr>
          <p:nvPr/>
        </p:nvGraphicFramePr>
        <p:xfrm>
          <a:off x="4730750" y="1839913"/>
          <a:ext cx="533400" cy="533400"/>
        </p:xfrm>
        <a:graphic>
          <a:graphicData uri="http://schemas.openxmlformats.org/presentationml/2006/ole">
            <mc:AlternateContent xmlns:mc="http://schemas.openxmlformats.org/markup-compatibility/2006">
              <mc:Choice xmlns:v="urn:schemas-microsoft-com:vml" Requires="v">
                <p:oleObj name="Photo Editor Photo" r:id="rId9" imgW="980952" imgH="980952" progId="MSPhotoEd.3">
                  <p:embed/>
                </p:oleObj>
              </mc:Choice>
              <mc:Fallback>
                <p:oleObj name="Photo Editor Photo" r:id="rId9" imgW="980952" imgH="980952" progId="MSPhotoEd.3">
                  <p:embed/>
                  <p:pic>
                    <p:nvPicPr>
                      <p:cNvPr id="2128" name="Object 111">
                        <a:extLst>
                          <a:ext uri="{FF2B5EF4-FFF2-40B4-BE49-F238E27FC236}">
                            <a16:creationId xmlns:a16="http://schemas.microsoft.com/office/drawing/2014/main" id="{E18B89D3-F9E0-41E6-97EF-1AFFCE6A8BB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30750" y="1839913"/>
                        <a:ext cx="5334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2129" name="Object 112">
            <a:extLst>
              <a:ext uri="{FF2B5EF4-FFF2-40B4-BE49-F238E27FC236}">
                <a16:creationId xmlns:a16="http://schemas.microsoft.com/office/drawing/2014/main" id="{CF6B25C1-1028-4C05-917E-3576A254170B}"/>
              </a:ext>
            </a:extLst>
          </p:cNvPr>
          <p:cNvGraphicFramePr>
            <a:graphicFrameLocks noChangeAspect="1"/>
          </p:cNvGraphicFramePr>
          <p:nvPr/>
        </p:nvGraphicFramePr>
        <p:xfrm>
          <a:off x="8597900" y="1804988"/>
          <a:ext cx="533400" cy="533400"/>
        </p:xfrm>
        <a:graphic>
          <a:graphicData uri="http://schemas.openxmlformats.org/presentationml/2006/ole">
            <mc:AlternateContent xmlns:mc="http://schemas.openxmlformats.org/markup-compatibility/2006">
              <mc:Choice xmlns:v="urn:schemas-microsoft-com:vml" Requires="v">
                <p:oleObj name="Photo Editor Photo" r:id="rId10" imgW="980952" imgH="980952" progId="MSPhotoEd.3">
                  <p:embed/>
                </p:oleObj>
              </mc:Choice>
              <mc:Fallback>
                <p:oleObj name="Photo Editor Photo" r:id="rId10" imgW="980952" imgH="980952" progId="MSPhotoEd.3">
                  <p:embed/>
                  <p:pic>
                    <p:nvPicPr>
                      <p:cNvPr id="2129" name="Object 112">
                        <a:extLst>
                          <a:ext uri="{FF2B5EF4-FFF2-40B4-BE49-F238E27FC236}">
                            <a16:creationId xmlns:a16="http://schemas.microsoft.com/office/drawing/2014/main" id="{CF6B25C1-1028-4C05-917E-3576A254170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597900" y="1804988"/>
                        <a:ext cx="5334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2130" name="Object 113">
            <a:extLst>
              <a:ext uri="{FF2B5EF4-FFF2-40B4-BE49-F238E27FC236}">
                <a16:creationId xmlns:a16="http://schemas.microsoft.com/office/drawing/2014/main" id="{BE6B1CCD-90E4-45AA-B3E0-D9C93F6E2036}"/>
              </a:ext>
            </a:extLst>
          </p:cNvPr>
          <p:cNvGraphicFramePr>
            <a:graphicFrameLocks noChangeAspect="1"/>
          </p:cNvGraphicFramePr>
          <p:nvPr/>
        </p:nvGraphicFramePr>
        <p:xfrm>
          <a:off x="9586913" y="1822450"/>
          <a:ext cx="533400" cy="533400"/>
        </p:xfrm>
        <a:graphic>
          <a:graphicData uri="http://schemas.openxmlformats.org/presentationml/2006/ole">
            <mc:AlternateContent xmlns:mc="http://schemas.openxmlformats.org/markup-compatibility/2006">
              <mc:Choice xmlns:v="urn:schemas-microsoft-com:vml" Requires="v">
                <p:oleObj name="Photo Editor Photo" r:id="rId11" imgW="980952" imgH="980952" progId="MSPhotoEd.3">
                  <p:embed/>
                </p:oleObj>
              </mc:Choice>
              <mc:Fallback>
                <p:oleObj name="Photo Editor Photo" r:id="rId11" imgW="980952" imgH="980952" progId="MSPhotoEd.3">
                  <p:embed/>
                  <p:pic>
                    <p:nvPicPr>
                      <p:cNvPr id="2130" name="Object 113">
                        <a:extLst>
                          <a:ext uri="{FF2B5EF4-FFF2-40B4-BE49-F238E27FC236}">
                            <a16:creationId xmlns:a16="http://schemas.microsoft.com/office/drawing/2014/main" id="{BE6B1CCD-90E4-45AA-B3E0-D9C93F6E203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586913" y="1822450"/>
                        <a:ext cx="5334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437389" name="Object 141">
            <a:extLst>
              <a:ext uri="{FF2B5EF4-FFF2-40B4-BE49-F238E27FC236}">
                <a16:creationId xmlns:a16="http://schemas.microsoft.com/office/drawing/2014/main" id="{D1C2D8D0-43B4-4903-B7BC-D49839AC2049}"/>
              </a:ext>
            </a:extLst>
          </p:cNvPr>
          <p:cNvGraphicFramePr>
            <a:graphicFrameLocks noChangeAspect="1"/>
          </p:cNvGraphicFramePr>
          <p:nvPr/>
        </p:nvGraphicFramePr>
        <p:xfrm>
          <a:off x="3581400" y="5702300"/>
          <a:ext cx="838200" cy="698500"/>
        </p:xfrm>
        <a:graphic>
          <a:graphicData uri="http://schemas.openxmlformats.org/presentationml/2006/ole">
            <mc:AlternateContent xmlns:mc="http://schemas.openxmlformats.org/markup-compatibility/2006">
              <mc:Choice xmlns:v="urn:schemas-microsoft-com:vml" Requires="v">
                <p:oleObj name="Photo Editor Photo" r:id="rId12" imgW="1486107" imgH="1238423" progId="MSPhotoEd.3">
                  <p:embed/>
                </p:oleObj>
              </mc:Choice>
              <mc:Fallback>
                <p:oleObj name="Photo Editor Photo" r:id="rId12" imgW="1486107" imgH="1238423" progId="MSPhotoEd.3">
                  <p:embed/>
                  <p:pic>
                    <p:nvPicPr>
                      <p:cNvPr id="437389" name="Object 141">
                        <a:extLst>
                          <a:ext uri="{FF2B5EF4-FFF2-40B4-BE49-F238E27FC236}">
                            <a16:creationId xmlns:a16="http://schemas.microsoft.com/office/drawing/2014/main" id="{D1C2D8D0-43B4-4903-B7BC-D49839AC204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81400" y="5702300"/>
                        <a:ext cx="838200" cy="698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437394" name="Object 146">
            <a:extLst>
              <a:ext uri="{FF2B5EF4-FFF2-40B4-BE49-F238E27FC236}">
                <a16:creationId xmlns:a16="http://schemas.microsoft.com/office/drawing/2014/main" id="{C826A595-8689-4172-8D48-CDC0F786D2F9}"/>
              </a:ext>
            </a:extLst>
          </p:cNvPr>
          <p:cNvGraphicFramePr>
            <a:graphicFrameLocks noChangeAspect="1"/>
          </p:cNvGraphicFramePr>
          <p:nvPr/>
        </p:nvGraphicFramePr>
        <p:xfrm>
          <a:off x="4724400" y="5715000"/>
          <a:ext cx="533400" cy="533400"/>
        </p:xfrm>
        <a:graphic>
          <a:graphicData uri="http://schemas.openxmlformats.org/presentationml/2006/ole">
            <mc:AlternateContent xmlns:mc="http://schemas.openxmlformats.org/markup-compatibility/2006">
              <mc:Choice xmlns:v="urn:schemas-microsoft-com:vml" Requires="v">
                <p:oleObj name="Photo Editor Photo" r:id="rId13" imgW="980952" imgH="980952" progId="MSPhotoEd.3">
                  <p:embed/>
                </p:oleObj>
              </mc:Choice>
              <mc:Fallback>
                <p:oleObj name="Photo Editor Photo" r:id="rId13" imgW="980952" imgH="980952" progId="MSPhotoEd.3">
                  <p:embed/>
                  <p:pic>
                    <p:nvPicPr>
                      <p:cNvPr id="437394" name="Object 146">
                        <a:extLst>
                          <a:ext uri="{FF2B5EF4-FFF2-40B4-BE49-F238E27FC236}">
                            <a16:creationId xmlns:a16="http://schemas.microsoft.com/office/drawing/2014/main" id="{C826A595-8689-4172-8D48-CDC0F786D2F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24400" y="5715000"/>
                        <a:ext cx="5334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437405" name="Object 157">
            <a:extLst>
              <a:ext uri="{FF2B5EF4-FFF2-40B4-BE49-F238E27FC236}">
                <a16:creationId xmlns:a16="http://schemas.microsoft.com/office/drawing/2014/main" id="{AAAC8671-9418-4B79-8296-3CA2A91EEDF7}"/>
              </a:ext>
            </a:extLst>
          </p:cNvPr>
          <p:cNvGraphicFramePr>
            <a:graphicFrameLocks noChangeAspect="1"/>
          </p:cNvGraphicFramePr>
          <p:nvPr/>
        </p:nvGraphicFramePr>
        <p:xfrm>
          <a:off x="5715000" y="5715000"/>
          <a:ext cx="533400" cy="533400"/>
        </p:xfrm>
        <a:graphic>
          <a:graphicData uri="http://schemas.openxmlformats.org/presentationml/2006/ole">
            <mc:AlternateContent xmlns:mc="http://schemas.openxmlformats.org/markup-compatibility/2006">
              <mc:Choice xmlns:v="urn:schemas-microsoft-com:vml" Requires="v">
                <p:oleObj name="Photo Editor Photo" r:id="rId14" imgW="980952" imgH="980952" progId="MSPhotoEd.3">
                  <p:embed/>
                </p:oleObj>
              </mc:Choice>
              <mc:Fallback>
                <p:oleObj name="Photo Editor Photo" r:id="rId14" imgW="980952" imgH="980952" progId="MSPhotoEd.3">
                  <p:embed/>
                  <p:pic>
                    <p:nvPicPr>
                      <p:cNvPr id="437405" name="Object 157">
                        <a:extLst>
                          <a:ext uri="{FF2B5EF4-FFF2-40B4-BE49-F238E27FC236}">
                            <a16:creationId xmlns:a16="http://schemas.microsoft.com/office/drawing/2014/main" id="{AAAC8671-9418-4B79-8296-3CA2A91EEDF7}"/>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715000" y="5715000"/>
                        <a:ext cx="5334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437421" name="Object 173">
            <a:extLst>
              <a:ext uri="{FF2B5EF4-FFF2-40B4-BE49-F238E27FC236}">
                <a16:creationId xmlns:a16="http://schemas.microsoft.com/office/drawing/2014/main" id="{357D1593-8B61-48FE-A9C8-0CAF67948DA9}"/>
              </a:ext>
            </a:extLst>
          </p:cNvPr>
          <p:cNvGraphicFramePr>
            <a:graphicFrameLocks noChangeAspect="1"/>
          </p:cNvGraphicFramePr>
          <p:nvPr/>
        </p:nvGraphicFramePr>
        <p:xfrm>
          <a:off x="6553200" y="5715000"/>
          <a:ext cx="838200" cy="698500"/>
        </p:xfrm>
        <a:graphic>
          <a:graphicData uri="http://schemas.openxmlformats.org/presentationml/2006/ole">
            <mc:AlternateContent xmlns:mc="http://schemas.openxmlformats.org/markup-compatibility/2006">
              <mc:Choice xmlns:v="urn:schemas-microsoft-com:vml" Requires="v">
                <p:oleObj name="Photo Editor Photo" r:id="rId15" imgW="1486107" imgH="1238423" progId="MSPhotoEd.3">
                  <p:embed/>
                </p:oleObj>
              </mc:Choice>
              <mc:Fallback>
                <p:oleObj name="Photo Editor Photo" r:id="rId15" imgW="1486107" imgH="1238423" progId="MSPhotoEd.3">
                  <p:embed/>
                  <p:pic>
                    <p:nvPicPr>
                      <p:cNvPr id="437421" name="Object 173">
                        <a:extLst>
                          <a:ext uri="{FF2B5EF4-FFF2-40B4-BE49-F238E27FC236}">
                            <a16:creationId xmlns:a16="http://schemas.microsoft.com/office/drawing/2014/main" id="{357D1593-8B61-48FE-A9C8-0CAF67948DA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53200" y="5715000"/>
                        <a:ext cx="838200" cy="698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437422" name="Object 174">
            <a:extLst>
              <a:ext uri="{FF2B5EF4-FFF2-40B4-BE49-F238E27FC236}">
                <a16:creationId xmlns:a16="http://schemas.microsoft.com/office/drawing/2014/main" id="{068EC60E-2DE6-41CD-8519-4D2DACBCB9F2}"/>
              </a:ext>
            </a:extLst>
          </p:cNvPr>
          <p:cNvGraphicFramePr>
            <a:graphicFrameLocks noChangeAspect="1"/>
          </p:cNvGraphicFramePr>
          <p:nvPr/>
        </p:nvGraphicFramePr>
        <p:xfrm>
          <a:off x="7543800" y="5715000"/>
          <a:ext cx="838200" cy="698500"/>
        </p:xfrm>
        <a:graphic>
          <a:graphicData uri="http://schemas.openxmlformats.org/presentationml/2006/ole">
            <mc:AlternateContent xmlns:mc="http://schemas.openxmlformats.org/markup-compatibility/2006">
              <mc:Choice xmlns:v="urn:schemas-microsoft-com:vml" Requires="v">
                <p:oleObj name="Photo Editor Photo" r:id="rId16" imgW="1486107" imgH="1238423" progId="MSPhotoEd.3">
                  <p:embed/>
                </p:oleObj>
              </mc:Choice>
              <mc:Fallback>
                <p:oleObj name="Photo Editor Photo" r:id="rId16" imgW="1486107" imgH="1238423" progId="MSPhotoEd.3">
                  <p:embed/>
                  <p:pic>
                    <p:nvPicPr>
                      <p:cNvPr id="437422" name="Object 174">
                        <a:extLst>
                          <a:ext uri="{FF2B5EF4-FFF2-40B4-BE49-F238E27FC236}">
                            <a16:creationId xmlns:a16="http://schemas.microsoft.com/office/drawing/2014/main" id="{068EC60E-2DE6-41CD-8519-4D2DACBCB9F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43800" y="5715000"/>
                        <a:ext cx="838200" cy="698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437423" name="Object 175">
            <a:extLst>
              <a:ext uri="{FF2B5EF4-FFF2-40B4-BE49-F238E27FC236}">
                <a16:creationId xmlns:a16="http://schemas.microsoft.com/office/drawing/2014/main" id="{B9ED6A19-699C-4EA3-8D54-18E92F2DCAB1}"/>
              </a:ext>
            </a:extLst>
          </p:cNvPr>
          <p:cNvGraphicFramePr>
            <a:graphicFrameLocks noChangeAspect="1"/>
          </p:cNvGraphicFramePr>
          <p:nvPr/>
        </p:nvGraphicFramePr>
        <p:xfrm>
          <a:off x="8616950" y="5715000"/>
          <a:ext cx="533400" cy="533400"/>
        </p:xfrm>
        <a:graphic>
          <a:graphicData uri="http://schemas.openxmlformats.org/presentationml/2006/ole">
            <mc:AlternateContent xmlns:mc="http://schemas.openxmlformats.org/markup-compatibility/2006">
              <mc:Choice xmlns:v="urn:schemas-microsoft-com:vml" Requires="v">
                <p:oleObj name="Photo Editor Photo" r:id="rId17" imgW="980952" imgH="980952" progId="MSPhotoEd.3">
                  <p:embed/>
                </p:oleObj>
              </mc:Choice>
              <mc:Fallback>
                <p:oleObj name="Photo Editor Photo" r:id="rId17" imgW="980952" imgH="980952" progId="MSPhotoEd.3">
                  <p:embed/>
                  <p:pic>
                    <p:nvPicPr>
                      <p:cNvPr id="437423" name="Object 175">
                        <a:extLst>
                          <a:ext uri="{FF2B5EF4-FFF2-40B4-BE49-F238E27FC236}">
                            <a16:creationId xmlns:a16="http://schemas.microsoft.com/office/drawing/2014/main" id="{B9ED6A19-699C-4EA3-8D54-18E92F2DCAB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616950" y="5715000"/>
                        <a:ext cx="5334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437424" name="Object 176">
            <a:extLst>
              <a:ext uri="{FF2B5EF4-FFF2-40B4-BE49-F238E27FC236}">
                <a16:creationId xmlns:a16="http://schemas.microsoft.com/office/drawing/2014/main" id="{92479149-5C51-494D-8334-D1A8CFCE4981}"/>
              </a:ext>
            </a:extLst>
          </p:cNvPr>
          <p:cNvGraphicFramePr>
            <a:graphicFrameLocks noChangeAspect="1"/>
          </p:cNvGraphicFramePr>
          <p:nvPr/>
        </p:nvGraphicFramePr>
        <p:xfrm>
          <a:off x="9629775" y="5715000"/>
          <a:ext cx="533400" cy="533400"/>
        </p:xfrm>
        <a:graphic>
          <a:graphicData uri="http://schemas.openxmlformats.org/presentationml/2006/ole">
            <mc:AlternateContent xmlns:mc="http://schemas.openxmlformats.org/markup-compatibility/2006">
              <mc:Choice xmlns:v="urn:schemas-microsoft-com:vml" Requires="v">
                <p:oleObj name="Photo Editor Photo" r:id="rId18" imgW="980952" imgH="980952" progId="MSPhotoEd.3">
                  <p:embed/>
                </p:oleObj>
              </mc:Choice>
              <mc:Fallback>
                <p:oleObj name="Photo Editor Photo" r:id="rId18" imgW="980952" imgH="980952" progId="MSPhotoEd.3">
                  <p:embed/>
                  <p:pic>
                    <p:nvPicPr>
                      <p:cNvPr id="437424" name="Object 176">
                        <a:extLst>
                          <a:ext uri="{FF2B5EF4-FFF2-40B4-BE49-F238E27FC236}">
                            <a16:creationId xmlns:a16="http://schemas.microsoft.com/office/drawing/2014/main" id="{92479149-5C51-494D-8334-D1A8CFCE498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629775" y="5715000"/>
                        <a:ext cx="5334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pSp>
        <p:nvGrpSpPr>
          <p:cNvPr id="2" name="Group 203">
            <a:extLst>
              <a:ext uri="{FF2B5EF4-FFF2-40B4-BE49-F238E27FC236}">
                <a16:creationId xmlns:a16="http://schemas.microsoft.com/office/drawing/2014/main" id="{6D8FD9E2-2728-4524-A8F6-3FB1517D6EBE}"/>
              </a:ext>
            </a:extLst>
          </p:cNvPr>
          <p:cNvGrpSpPr>
            <a:grpSpLocks/>
          </p:cNvGrpSpPr>
          <p:nvPr/>
        </p:nvGrpSpPr>
        <p:grpSpPr bwMode="auto">
          <a:xfrm>
            <a:off x="3581400" y="3709989"/>
            <a:ext cx="6553200" cy="763587"/>
            <a:chOff x="1296" y="2337"/>
            <a:chExt cx="4128" cy="481"/>
          </a:xfrm>
        </p:grpSpPr>
        <p:graphicFrame>
          <p:nvGraphicFramePr>
            <p:cNvPr id="2190" name="Object 138">
              <a:extLst>
                <a:ext uri="{FF2B5EF4-FFF2-40B4-BE49-F238E27FC236}">
                  <a16:creationId xmlns:a16="http://schemas.microsoft.com/office/drawing/2014/main" id="{536C92CF-70E9-47D9-8093-A443649D0F35}"/>
                </a:ext>
              </a:extLst>
            </p:cNvPr>
            <p:cNvGraphicFramePr>
              <a:graphicFrameLocks noChangeAspect="1"/>
            </p:cNvGraphicFramePr>
            <p:nvPr/>
          </p:nvGraphicFramePr>
          <p:xfrm>
            <a:off x="1296" y="2352"/>
            <a:ext cx="528" cy="440"/>
          </p:xfrm>
          <a:graphic>
            <a:graphicData uri="http://schemas.openxmlformats.org/presentationml/2006/ole">
              <mc:AlternateContent xmlns:mc="http://schemas.openxmlformats.org/markup-compatibility/2006">
                <mc:Choice xmlns:v="urn:schemas-microsoft-com:vml" Requires="v">
                  <p:oleObj name="Photo Editor Photo" r:id="rId19" imgW="1486107" imgH="1238423" progId="MSPhotoEd.3">
                    <p:embed/>
                  </p:oleObj>
                </mc:Choice>
                <mc:Fallback>
                  <p:oleObj name="Photo Editor Photo" r:id="rId19" imgW="1486107" imgH="1238423" progId="MSPhotoEd.3">
                    <p:embed/>
                    <p:pic>
                      <p:nvPicPr>
                        <p:cNvPr id="2190" name="Object 138">
                          <a:extLst>
                            <a:ext uri="{FF2B5EF4-FFF2-40B4-BE49-F238E27FC236}">
                              <a16:creationId xmlns:a16="http://schemas.microsoft.com/office/drawing/2014/main" id="{536C92CF-70E9-47D9-8093-A443649D0F3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6" y="2352"/>
                          <a:ext cx="528" cy="4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2191" name="Object 145">
              <a:extLst>
                <a:ext uri="{FF2B5EF4-FFF2-40B4-BE49-F238E27FC236}">
                  <a16:creationId xmlns:a16="http://schemas.microsoft.com/office/drawing/2014/main" id="{E221D04B-46C1-4820-84E0-F10BAB739D3A}"/>
                </a:ext>
              </a:extLst>
            </p:cNvPr>
            <p:cNvGraphicFramePr>
              <a:graphicFrameLocks noChangeAspect="1"/>
            </p:cNvGraphicFramePr>
            <p:nvPr/>
          </p:nvGraphicFramePr>
          <p:xfrm>
            <a:off x="2027" y="2378"/>
            <a:ext cx="336" cy="336"/>
          </p:xfrm>
          <a:graphic>
            <a:graphicData uri="http://schemas.openxmlformats.org/presentationml/2006/ole">
              <mc:AlternateContent xmlns:mc="http://schemas.openxmlformats.org/markup-compatibility/2006">
                <mc:Choice xmlns:v="urn:schemas-microsoft-com:vml" Requires="v">
                  <p:oleObj name="Photo Editor Photo" r:id="rId20" imgW="980952" imgH="980952" progId="MSPhotoEd.3">
                    <p:embed/>
                  </p:oleObj>
                </mc:Choice>
                <mc:Fallback>
                  <p:oleObj name="Photo Editor Photo" r:id="rId20" imgW="980952" imgH="980952" progId="MSPhotoEd.3">
                    <p:embed/>
                    <p:pic>
                      <p:nvPicPr>
                        <p:cNvPr id="2191" name="Object 145">
                          <a:extLst>
                            <a:ext uri="{FF2B5EF4-FFF2-40B4-BE49-F238E27FC236}">
                              <a16:creationId xmlns:a16="http://schemas.microsoft.com/office/drawing/2014/main" id="{E221D04B-46C1-4820-84E0-F10BAB739D3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27" y="2378"/>
                          <a:ext cx="336"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2192" name="Object 150">
              <a:extLst>
                <a:ext uri="{FF2B5EF4-FFF2-40B4-BE49-F238E27FC236}">
                  <a16:creationId xmlns:a16="http://schemas.microsoft.com/office/drawing/2014/main" id="{640A3EA5-75A8-48F6-94EC-0C4CA2A6AF65}"/>
                </a:ext>
              </a:extLst>
            </p:cNvPr>
            <p:cNvGraphicFramePr>
              <a:graphicFrameLocks noChangeAspect="1"/>
            </p:cNvGraphicFramePr>
            <p:nvPr/>
          </p:nvGraphicFramePr>
          <p:xfrm>
            <a:off x="2544" y="2378"/>
            <a:ext cx="528" cy="440"/>
          </p:xfrm>
          <a:graphic>
            <a:graphicData uri="http://schemas.openxmlformats.org/presentationml/2006/ole">
              <mc:AlternateContent xmlns:mc="http://schemas.openxmlformats.org/markup-compatibility/2006">
                <mc:Choice xmlns:v="urn:schemas-microsoft-com:vml" Requires="v">
                  <p:oleObj name="Photo Editor Photo" r:id="rId21" imgW="1486107" imgH="1238423" progId="MSPhotoEd.3">
                    <p:embed/>
                  </p:oleObj>
                </mc:Choice>
                <mc:Fallback>
                  <p:oleObj name="Photo Editor Photo" r:id="rId21" imgW="1486107" imgH="1238423" progId="MSPhotoEd.3">
                    <p:embed/>
                    <p:pic>
                      <p:nvPicPr>
                        <p:cNvPr id="2192" name="Object 150">
                          <a:extLst>
                            <a:ext uri="{FF2B5EF4-FFF2-40B4-BE49-F238E27FC236}">
                              <a16:creationId xmlns:a16="http://schemas.microsoft.com/office/drawing/2014/main" id="{640A3EA5-75A8-48F6-94EC-0C4CA2A6AF6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44" y="2378"/>
                          <a:ext cx="528" cy="4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2193" name="Object 155">
              <a:extLst>
                <a:ext uri="{FF2B5EF4-FFF2-40B4-BE49-F238E27FC236}">
                  <a16:creationId xmlns:a16="http://schemas.microsoft.com/office/drawing/2014/main" id="{777AE627-F4D6-43F3-8619-9E2B5DDB277A}"/>
                </a:ext>
              </a:extLst>
            </p:cNvPr>
            <p:cNvGraphicFramePr>
              <a:graphicFrameLocks noChangeAspect="1"/>
            </p:cNvGraphicFramePr>
            <p:nvPr/>
          </p:nvGraphicFramePr>
          <p:xfrm>
            <a:off x="3168" y="2352"/>
            <a:ext cx="528" cy="440"/>
          </p:xfrm>
          <a:graphic>
            <a:graphicData uri="http://schemas.openxmlformats.org/presentationml/2006/ole">
              <mc:AlternateContent xmlns:mc="http://schemas.openxmlformats.org/markup-compatibility/2006">
                <mc:Choice xmlns:v="urn:schemas-microsoft-com:vml" Requires="v">
                  <p:oleObj name="Photo Editor Photo" r:id="rId22" imgW="1486107" imgH="1238423" progId="MSPhotoEd.3">
                    <p:embed/>
                  </p:oleObj>
                </mc:Choice>
                <mc:Fallback>
                  <p:oleObj name="Photo Editor Photo" r:id="rId22" imgW="1486107" imgH="1238423" progId="MSPhotoEd.3">
                    <p:embed/>
                    <p:pic>
                      <p:nvPicPr>
                        <p:cNvPr id="2193" name="Object 155">
                          <a:extLst>
                            <a:ext uri="{FF2B5EF4-FFF2-40B4-BE49-F238E27FC236}">
                              <a16:creationId xmlns:a16="http://schemas.microsoft.com/office/drawing/2014/main" id="{777AE627-F4D6-43F3-8619-9E2B5DDB277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68" y="2352"/>
                          <a:ext cx="528" cy="4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2194" name="Object 163">
              <a:extLst>
                <a:ext uri="{FF2B5EF4-FFF2-40B4-BE49-F238E27FC236}">
                  <a16:creationId xmlns:a16="http://schemas.microsoft.com/office/drawing/2014/main" id="{9B27E922-2DD9-468F-84FB-EA5474298C58}"/>
                </a:ext>
              </a:extLst>
            </p:cNvPr>
            <p:cNvGraphicFramePr>
              <a:graphicFrameLocks noChangeAspect="1"/>
            </p:cNvGraphicFramePr>
            <p:nvPr/>
          </p:nvGraphicFramePr>
          <p:xfrm>
            <a:off x="3840" y="2400"/>
            <a:ext cx="336" cy="336"/>
          </p:xfrm>
          <a:graphic>
            <a:graphicData uri="http://schemas.openxmlformats.org/presentationml/2006/ole">
              <mc:AlternateContent xmlns:mc="http://schemas.openxmlformats.org/markup-compatibility/2006">
                <mc:Choice xmlns:v="urn:schemas-microsoft-com:vml" Requires="v">
                  <p:oleObj name="Photo Editor Photo" r:id="rId23" imgW="980952" imgH="980952" progId="MSPhotoEd.3">
                    <p:embed/>
                  </p:oleObj>
                </mc:Choice>
                <mc:Fallback>
                  <p:oleObj name="Photo Editor Photo" r:id="rId23" imgW="980952" imgH="980952" progId="MSPhotoEd.3">
                    <p:embed/>
                    <p:pic>
                      <p:nvPicPr>
                        <p:cNvPr id="2194" name="Object 163">
                          <a:extLst>
                            <a:ext uri="{FF2B5EF4-FFF2-40B4-BE49-F238E27FC236}">
                              <a16:creationId xmlns:a16="http://schemas.microsoft.com/office/drawing/2014/main" id="{9B27E922-2DD9-468F-84FB-EA5474298C5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40" y="2400"/>
                          <a:ext cx="336"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2195" name="Object 170">
              <a:extLst>
                <a:ext uri="{FF2B5EF4-FFF2-40B4-BE49-F238E27FC236}">
                  <a16:creationId xmlns:a16="http://schemas.microsoft.com/office/drawing/2014/main" id="{0A3D51B6-799E-4A4C-8294-5ABE8428FCBA}"/>
                </a:ext>
              </a:extLst>
            </p:cNvPr>
            <p:cNvGraphicFramePr>
              <a:graphicFrameLocks noChangeAspect="1"/>
            </p:cNvGraphicFramePr>
            <p:nvPr/>
          </p:nvGraphicFramePr>
          <p:xfrm>
            <a:off x="4405" y="2337"/>
            <a:ext cx="528" cy="440"/>
          </p:xfrm>
          <a:graphic>
            <a:graphicData uri="http://schemas.openxmlformats.org/presentationml/2006/ole">
              <mc:AlternateContent xmlns:mc="http://schemas.openxmlformats.org/markup-compatibility/2006">
                <mc:Choice xmlns:v="urn:schemas-microsoft-com:vml" Requires="v">
                  <p:oleObj name="Photo Editor Photo" r:id="rId24" imgW="1486107" imgH="1238423" progId="MSPhotoEd.3">
                    <p:embed/>
                  </p:oleObj>
                </mc:Choice>
                <mc:Fallback>
                  <p:oleObj name="Photo Editor Photo" r:id="rId24" imgW="1486107" imgH="1238423" progId="MSPhotoEd.3">
                    <p:embed/>
                    <p:pic>
                      <p:nvPicPr>
                        <p:cNvPr id="2195" name="Object 170">
                          <a:extLst>
                            <a:ext uri="{FF2B5EF4-FFF2-40B4-BE49-F238E27FC236}">
                              <a16:creationId xmlns:a16="http://schemas.microsoft.com/office/drawing/2014/main" id="{0A3D51B6-799E-4A4C-8294-5ABE8428FCB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05" y="2337"/>
                          <a:ext cx="528" cy="4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2196" name="Object 177">
              <a:extLst>
                <a:ext uri="{FF2B5EF4-FFF2-40B4-BE49-F238E27FC236}">
                  <a16:creationId xmlns:a16="http://schemas.microsoft.com/office/drawing/2014/main" id="{B3107FE8-3E27-46F2-9A83-01BB09061AFE}"/>
                </a:ext>
              </a:extLst>
            </p:cNvPr>
            <p:cNvGraphicFramePr>
              <a:graphicFrameLocks noChangeAspect="1"/>
            </p:cNvGraphicFramePr>
            <p:nvPr/>
          </p:nvGraphicFramePr>
          <p:xfrm>
            <a:off x="5088" y="2400"/>
            <a:ext cx="336" cy="336"/>
          </p:xfrm>
          <a:graphic>
            <a:graphicData uri="http://schemas.openxmlformats.org/presentationml/2006/ole">
              <mc:AlternateContent xmlns:mc="http://schemas.openxmlformats.org/markup-compatibility/2006">
                <mc:Choice xmlns:v="urn:schemas-microsoft-com:vml" Requires="v">
                  <p:oleObj name="Photo Editor Photo" r:id="rId25" imgW="980952" imgH="980952" progId="MSPhotoEd.3">
                    <p:embed/>
                  </p:oleObj>
                </mc:Choice>
                <mc:Fallback>
                  <p:oleObj name="Photo Editor Photo" r:id="rId25" imgW="980952" imgH="980952" progId="MSPhotoEd.3">
                    <p:embed/>
                    <p:pic>
                      <p:nvPicPr>
                        <p:cNvPr id="2196" name="Object 177">
                          <a:extLst>
                            <a:ext uri="{FF2B5EF4-FFF2-40B4-BE49-F238E27FC236}">
                              <a16:creationId xmlns:a16="http://schemas.microsoft.com/office/drawing/2014/main" id="{B3107FE8-3E27-46F2-9A83-01BB09061AF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88" y="2400"/>
                          <a:ext cx="336"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pSp>
      <p:grpSp>
        <p:nvGrpSpPr>
          <p:cNvPr id="3" name="Group 205">
            <a:extLst>
              <a:ext uri="{FF2B5EF4-FFF2-40B4-BE49-F238E27FC236}">
                <a16:creationId xmlns:a16="http://schemas.microsoft.com/office/drawing/2014/main" id="{9FDB2183-7353-413A-8105-840B90CAB99D}"/>
              </a:ext>
            </a:extLst>
          </p:cNvPr>
          <p:cNvGrpSpPr>
            <a:grpSpLocks/>
          </p:cNvGrpSpPr>
          <p:nvPr/>
        </p:nvGrpSpPr>
        <p:grpSpPr bwMode="auto">
          <a:xfrm>
            <a:off x="3605214" y="4378326"/>
            <a:ext cx="6529387" cy="727075"/>
            <a:chOff x="1311" y="2758"/>
            <a:chExt cx="4113" cy="458"/>
          </a:xfrm>
        </p:grpSpPr>
        <p:graphicFrame>
          <p:nvGraphicFramePr>
            <p:cNvPr id="2183" name="Object 139">
              <a:extLst>
                <a:ext uri="{FF2B5EF4-FFF2-40B4-BE49-F238E27FC236}">
                  <a16:creationId xmlns:a16="http://schemas.microsoft.com/office/drawing/2014/main" id="{0AAD28A6-36BB-4910-9810-DC6B028BB443}"/>
                </a:ext>
              </a:extLst>
            </p:cNvPr>
            <p:cNvGraphicFramePr>
              <a:graphicFrameLocks noChangeAspect="1"/>
            </p:cNvGraphicFramePr>
            <p:nvPr/>
          </p:nvGraphicFramePr>
          <p:xfrm>
            <a:off x="1311" y="2776"/>
            <a:ext cx="528" cy="440"/>
          </p:xfrm>
          <a:graphic>
            <a:graphicData uri="http://schemas.openxmlformats.org/presentationml/2006/ole">
              <mc:AlternateContent xmlns:mc="http://schemas.openxmlformats.org/markup-compatibility/2006">
                <mc:Choice xmlns:v="urn:schemas-microsoft-com:vml" Requires="v">
                  <p:oleObj name="Photo Editor Photo" r:id="rId26" imgW="1486107" imgH="1238423" progId="MSPhotoEd.3">
                    <p:embed/>
                  </p:oleObj>
                </mc:Choice>
                <mc:Fallback>
                  <p:oleObj name="Photo Editor Photo" r:id="rId26" imgW="1486107" imgH="1238423" progId="MSPhotoEd.3">
                    <p:embed/>
                    <p:pic>
                      <p:nvPicPr>
                        <p:cNvPr id="2183" name="Object 139">
                          <a:extLst>
                            <a:ext uri="{FF2B5EF4-FFF2-40B4-BE49-F238E27FC236}">
                              <a16:creationId xmlns:a16="http://schemas.microsoft.com/office/drawing/2014/main" id="{0AAD28A6-36BB-4910-9810-DC6B028BB44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11" y="2776"/>
                          <a:ext cx="528" cy="4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2184" name="Object 147">
              <a:extLst>
                <a:ext uri="{FF2B5EF4-FFF2-40B4-BE49-F238E27FC236}">
                  <a16:creationId xmlns:a16="http://schemas.microsoft.com/office/drawing/2014/main" id="{71AE29D0-C673-4A1A-A1AB-FFC7455BFB20}"/>
                </a:ext>
              </a:extLst>
            </p:cNvPr>
            <p:cNvGraphicFramePr>
              <a:graphicFrameLocks noChangeAspect="1"/>
            </p:cNvGraphicFramePr>
            <p:nvPr/>
          </p:nvGraphicFramePr>
          <p:xfrm>
            <a:off x="2042" y="2773"/>
            <a:ext cx="336" cy="336"/>
          </p:xfrm>
          <a:graphic>
            <a:graphicData uri="http://schemas.openxmlformats.org/presentationml/2006/ole">
              <mc:AlternateContent xmlns:mc="http://schemas.openxmlformats.org/markup-compatibility/2006">
                <mc:Choice xmlns:v="urn:schemas-microsoft-com:vml" Requires="v">
                  <p:oleObj name="Photo Editor Photo" r:id="rId27" imgW="980952" imgH="980952" progId="MSPhotoEd.3">
                    <p:embed/>
                  </p:oleObj>
                </mc:Choice>
                <mc:Fallback>
                  <p:oleObj name="Photo Editor Photo" r:id="rId27" imgW="980952" imgH="980952" progId="MSPhotoEd.3">
                    <p:embed/>
                    <p:pic>
                      <p:nvPicPr>
                        <p:cNvPr id="2184" name="Object 147">
                          <a:extLst>
                            <a:ext uri="{FF2B5EF4-FFF2-40B4-BE49-F238E27FC236}">
                              <a16:creationId xmlns:a16="http://schemas.microsoft.com/office/drawing/2014/main" id="{71AE29D0-C673-4A1A-A1AB-FFC7455BFB2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42" y="2773"/>
                          <a:ext cx="336"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2185" name="Object 154">
              <a:extLst>
                <a:ext uri="{FF2B5EF4-FFF2-40B4-BE49-F238E27FC236}">
                  <a16:creationId xmlns:a16="http://schemas.microsoft.com/office/drawing/2014/main" id="{3660A303-7E99-4FC1-A52A-83C19E194126}"/>
                </a:ext>
              </a:extLst>
            </p:cNvPr>
            <p:cNvGraphicFramePr>
              <a:graphicFrameLocks noChangeAspect="1"/>
            </p:cNvGraphicFramePr>
            <p:nvPr/>
          </p:nvGraphicFramePr>
          <p:xfrm>
            <a:off x="2544" y="2758"/>
            <a:ext cx="528" cy="440"/>
          </p:xfrm>
          <a:graphic>
            <a:graphicData uri="http://schemas.openxmlformats.org/presentationml/2006/ole">
              <mc:AlternateContent xmlns:mc="http://schemas.openxmlformats.org/markup-compatibility/2006">
                <mc:Choice xmlns:v="urn:schemas-microsoft-com:vml" Requires="v">
                  <p:oleObj name="Photo Editor Photo" r:id="rId28" imgW="1486107" imgH="1238423" progId="MSPhotoEd.3">
                    <p:embed/>
                  </p:oleObj>
                </mc:Choice>
                <mc:Fallback>
                  <p:oleObj name="Photo Editor Photo" r:id="rId28" imgW="1486107" imgH="1238423" progId="MSPhotoEd.3">
                    <p:embed/>
                    <p:pic>
                      <p:nvPicPr>
                        <p:cNvPr id="2185" name="Object 154">
                          <a:extLst>
                            <a:ext uri="{FF2B5EF4-FFF2-40B4-BE49-F238E27FC236}">
                              <a16:creationId xmlns:a16="http://schemas.microsoft.com/office/drawing/2014/main" id="{3660A303-7E99-4FC1-A52A-83C19E19412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44" y="2758"/>
                          <a:ext cx="528" cy="4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2186" name="Object 161">
              <a:extLst>
                <a:ext uri="{FF2B5EF4-FFF2-40B4-BE49-F238E27FC236}">
                  <a16:creationId xmlns:a16="http://schemas.microsoft.com/office/drawing/2014/main" id="{18F3C9AA-E7A6-40AC-8565-54AC45F2DBD7}"/>
                </a:ext>
              </a:extLst>
            </p:cNvPr>
            <p:cNvGraphicFramePr>
              <a:graphicFrameLocks noChangeAspect="1"/>
            </p:cNvGraphicFramePr>
            <p:nvPr/>
          </p:nvGraphicFramePr>
          <p:xfrm>
            <a:off x="3168" y="2758"/>
            <a:ext cx="528" cy="440"/>
          </p:xfrm>
          <a:graphic>
            <a:graphicData uri="http://schemas.openxmlformats.org/presentationml/2006/ole">
              <mc:AlternateContent xmlns:mc="http://schemas.openxmlformats.org/markup-compatibility/2006">
                <mc:Choice xmlns:v="urn:schemas-microsoft-com:vml" Requires="v">
                  <p:oleObj name="Photo Editor Photo" r:id="rId29" imgW="1486107" imgH="1238423" progId="MSPhotoEd.3">
                    <p:embed/>
                  </p:oleObj>
                </mc:Choice>
                <mc:Fallback>
                  <p:oleObj name="Photo Editor Photo" r:id="rId29" imgW="1486107" imgH="1238423" progId="MSPhotoEd.3">
                    <p:embed/>
                    <p:pic>
                      <p:nvPicPr>
                        <p:cNvPr id="2186" name="Object 161">
                          <a:extLst>
                            <a:ext uri="{FF2B5EF4-FFF2-40B4-BE49-F238E27FC236}">
                              <a16:creationId xmlns:a16="http://schemas.microsoft.com/office/drawing/2014/main" id="{18F3C9AA-E7A6-40AC-8565-54AC45F2DBD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68" y="2758"/>
                          <a:ext cx="528" cy="4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2187" name="Object 164">
              <a:extLst>
                <a:ext uri="{FF2B5EF4-FFF2-40B4-BE49-F238E27FC236}">
                  <a16:creationId xmlns:a16="http://schemas.microsoft.com/office/drawing/2014/main" id="{01F968B3-52E6-4A16-81A2-4F041F8A20AA}"/>
                </a:ext>
              </a:extLst>
            </p:cNvPr>
            <p:cNvGraphicFramePr>
              <a:graphicFrameLocks noChangeAspect="1"/>
            </p:cNvGraphicFramePr>
            <p:nvPr/>
          </p:nvGraphicFramePr>
          <p:xfrm>
            <a:off x="3840" y="2784"/>
            <a:ext cx="336" cy="336"/>
          </p:xfrm>
          <a:graphic>
            <a:graphicData uri="http://schemas.openxmlformats.org/presentationml/2006/ole">
              <mc:AlternateContent xmlns:mc="http://schemas.openxmlformats.org/markup-compatibility/2006">
                <mc:Choice xmlns:v="urn:schemas-microsoft-com:vml" Requires="v">
                  <p:oleObj name="Photo Editor Photo" r:id="rId30" imgW="980952" imgH="980952" progId="MSPhotoEd.3">
                    <p:embed/>
                  </p:oleObj>
                </mc:Choice>
                <mc:Fallback>
                  <p:oleObj name="Photo Editor Photo" r:id="rId30" imgW="980952" imgH="980952" progId="MSPhotoEd.3">
                    <p:embed/>
                    <p:pic>
                      <p:nvPicPr>
                        <p:cNvPr id="2187" name="Object 164">
                          <a:extLst>
                            <a:ext uri="{FF2B5EF4-FFF2-40B4-BE49-F238E27FC236}">
                              <a16:creationId xmlns:a16="http://schemas.microsoft.com/office/drawing/2014/main" id="{01F968B3-52E6-4A16-81A2-4F041F8A20A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840" y="2784"/>
                          <a:ext cx="336"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2188" name="Object 168">
              <a:extLst>
                <a:ext uri="{FF2B5EF4-FFF2-40B4-BE49-F238E27FC236}">
                  <a16:creationId xmlns:a16="http://schemas.microsoft.com/office/drawing/2014/main" id="{0DAD5B85-AD3A-4D64-98ED-4F3E7FE36E54}"/>
                </a:ext>
              </a:extLst>
            </p:cNvPr>
            <p:cNvGraphicFramePr>
              <a:graphicFrameLocks noChangeAspect="1"/>
            </p:cNvGraphicFramePr>
            <p:nvPr/>
          </p:nvGraphicFramePr>
          <p:xfrm>
            <a:off x="4464" y="2784"/>
            <a:ext cx="336" cy="336"/>
          </p:xfrm>
          <a:graphic>
            <a:graphicData uri="http://schemas.openxmlformats.org/presentationml/2006/ole">
              <mc:AlternateContent xmlns:mc="http://schemas.openxmlformats.org/markup-compatibility/2006">
                <mc:Choice xmlns:v="urn:schemas-microsoft-com:vml" Requires="v">
                  <p:oleObj name="Photo Editor Photo" r:id="rId31" imgW="980952" imgH="980952" progId="MSPhotoEd.3">
                    <p:embed/>
                  </p:oleObj>
                </mc:Choice>
                <mc:Fallback>
                  <p:oleObj name="Photo Editor Photo" r:id="rId31" imgW="980952" imgH="980952" progId="MSPhotoEd.3">
                    <p:embed/>
                    <p:pic>
                      <p:nvPicPr>
                        <p:cNvPr id="2188" name="Object 168">
                          <a:extLst>
                            <a:ext uri="{FF2B5EF4-FFF2-40B4-BE49-F238E27FC236}">
                              <a16:creationId xmlns:a16="http://schemas.microsoft.com/office/drawing/2014/main" id="{0DAD5B85-AD3A-4D64-98ED-4F3E7FE36E5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64" y="2784"/>
                          <a:ext cx="336"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2189" name="Object 178">
              <a:extLst>
                <a:ext uri="{FF2B5EF4-FFF2-40B4-BE49-F238E27FC236}">
                  <a16:creationId xmlns:a16="http://schemas.microsoft.com/office/drawing/2014/main" id="{0EE3A615-4C4A-4FDE-9349-98A6069E5A54}"/>
                </a:ext>
              </a:extLst>
            </p:cNvPr>
            <p:cNvGraphicFramePr>
              <a:graphicFrameLocks noChangeAspect="1"/>
            </p:cNvGraphicFramePr>
            <p:nvPr/>
          </p:nvGraphicFramePr>
          <p:xfrm>
            <a:off x="5088" y="2784"/>
            <a:ext cx="336" cy="336"/>
          </p:xfrm>
          <a:graphic>
            <a:graphicData uri="http://schemas.openxmlformats.org/presentationml/2006/ole">
              <mc:AlternateContent xmlns:mc="http://schemas.openxmlformats.org/markup-compatibility/2006">
                <mc:Choice xmlns:v="urn:schemas-microsoft-com:vml" Requires="v">
                  <p:oleObj name="Photo Editor Photo" r:id="rId32" imgW="980952" imgH="980952" progId="MSPhotoEd.3">
                    <p:embed/>
                  </p:oleObj>
                </mc:Choice>
                <mc:Fallback>
                  <p:oleObj name="Photo Editor Photo" r:id="rId32" imgW="980952" imgH="980952" progId="MSPhotoEd.3">
                    <p:embed/>
                    <p:pic>
                      <p:nvPicPr>
                        <p:cNvPr id="2189" name="Object 178">
                          <a:extLst>
                            <a:ext uri="{FF2B5EF4-FFF2-40B4-BE49-F238E27FC236}">
                              <a16:creationId xmlns:a16="http://schemas.microsoft.com/office/drawing/2014/main" id="{0EE3A615-4C4A-4FDE-9349-98A6069E5A5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88" y="2784"/>
                          <a:ext cx="336"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pSp>
      <p:grpSp>
        <p:nvGrpSpPr>
          <p:cNvPr id="4" name="Group 207">
            <a:extLst>
              <a:ext uri="{FF2B5EF4-FFF2-40B4-BE49-F238E27FC236}">
                <a16:creationId xmlns:a16="http://schemas.microsoft.com/office/drawing/2014/main" id="{23141F24-EE69-42F8-BEF0-615EA8428E56}"/>
              </a:ext>
            </a:extLst>
          </p:cNvPr>
          <p:cNvGrpSpPr>
            <a:grpSpLocks/>
          </p:cNvGrpSpPr>
          <p:nvPr/>
        </p:nvGrpSpPr>
        <p:grpSpPr bwMode="auto">
          <a:xfrm>
            <a:off x="3611563" y="5022851"/>
            <a:ext cx="6546850" cy="727075"/>
            <a:chOff x="1315" y="3164"/>
            <a:chExt cx="4124" cy="458"/>
          </a:xfrm>
        </p:grpSpPr>
        <p:graphicFrame>
          <p:nvGraphicFramePr>
            <p:cNvPr id="2176" name="Object 140">
              <a:extLst>
                <a:ext uri="{FF2B5EF4-FFF2-40B4-BE49-F238E27FC236}">
                  <a16:creationId xmlns:a16="http://schemas.microsoft.com/office/drawing/2014/main" id="{FBDA875C-9B70-4EDC-9839-7361BE3A5446}"/>
                </a:ext>
              </a:extLst>
            </p:cNvPr>
            <p:cNvGraphicFramePr>
              <a:graphicFrameLocks noChangeAspect="1"/>
            </p:cNvGraphicFramePr>
            <p:nvPr/>
          </p:nvGraphicFramePr>
          <p:xfrm>
            <a:off x="1315" y="3182"/>
            <a:ext cx="528" cy="440"/>
          </p:xfrm>
          <a:graphic>
            <a:graphicData uri="http://schemas.openxmlformats.org/presentationml/2006/ole">
              <mc:AlternateContent xmlns:mc="http://schemas.openxmlformats.org/markup-compatibility/2006">
                <mc:Choice xmlns:v="urn:schemas-microsoft-com:vml" Requires="v">
                  <p:oleObj name="Photo Editor Photo" r:id="rId33" imgW="1486107" imgH="1238423" progId="MSPhotoEd.3">
                    <p:embed/>
                  </p:oleObj>
                </mc:Choice>
                <mc:Fallback>
                  <p:oleObj name="Photo Editor Photo" r:id="rId33" imgW="1486107" imgH="1238423" progId="MSPhotoEd.3">
                    <p:embed/>
                    <p:pic>
                      <p:nvPicPr>
                        <p:cNvPr id="2176" name="Object 140">
                          <a:extLst>
                            <a:ext uri="{FF2B5EF4-FFF2-40B4-BE49-F238E27FC236}">
                              <a16:creationId xmlns:a16="http://schemas.microsoft.com/office/drawing/2014/main" id="{FBDA875C-9B70-4EDC-9839-7361BE3A544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15" y="3182"/>
                          <a:ext cx="528" cy="4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2177" name="Object 148">
              <a:extLst>
                <a:ext uri="{FF2B5EF4-FFF2-40B4-BE49-F238E27FC236}">
                  <a16:creationId xmlns:a16="http://schemas.microsoft.com/office/drawing/2014/main" id="{62CB8820-DDC0-462A-9F3B-A124605461A9}"/>
                </a:ext>
              </a:extLst>
            </p:cNvPr>
            <p:cNvGraphicFramePr>
              <a:graphicFrameLocks noChangeAspect="1"/>
            </p:cNvGraphicFramePr>
            <p:nvPr/>
          </p:nvGraphicFramePr>
          <p:xfrm>
            <a:off x="1920" y="3168"/>
            <a:ext cx="528" cy="440"/>
          </p:xfrm>
          <a:graphic>
            <a:graphicData uri="http://schemas.openxmlformats.org/presentationml/2006/ole">
              <mc:AlternateContent xmlns:mc="http://schemas.openxmlformats.org/markup-compatibility/2006">
                <mc:Choice xmlns:v="urn:schemas-microsoft-com:vml" Requires="v">
                  <p:oleObj name="Photo Editor Photo" r:id="rId34" imgW="1486107" imgH="1238423" progId="MSPhotoEd.3">
                    <p:embed/>
                  </p:oleObj>
                </mc:Choice>
                <mc:Fallback>
                  <p:oleObj name="Photo Editor Photo" r:id="rId34" imgW="1486107" imgH="1238423" progId="MSPhotoEd.3">
                    <p:embed/>
                    <p:pic>
                      <p:nvPicPr>
                        <p:cNvPr id="2177" name="Object 148">
                          <a:extLst>
                            <a:ext uri="{FF2B5EF4-FFF2-40B4-BE49-F238E27FC236}">
                              <a16:creationId xmlns:a16="http://schemas.microsoft.com/office/drawing/2014/main" id="{62CB8820-DDC0-462A-9F3B-A124605461A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20" y="3168"/>
                          <a:ext cx="528" cy="4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2178" name="Object 152">
              <a:extLst>
                <a:ext uri="{FF2B5EF4-FFF2-40B4-BE49-F238E27FC236}">
                  <a16:creationId xmlns:a16="http://schemas.microsoft.com/office/drawing/2014/main" id="{AE1B7E57-15D0-41DD-AB11-9B1A5C03CC8A}"/>
                </a:ext>
              </a:extLst>
            </p:cNvPr>
            <p:cNvGraphicFramePr>
              <a:graphicFrameLocks noChangeAspect="1"/>
            </p:cNvGraphicFramePr>
            <p:nvPr/>
          </p:nvGraphicFramePr>
          <p:xfrm>
            <a:off x="2629" y="3205"/>
            <a:ext cx="336" cy="336"/>
          </p:xfrm>
          <a:graphic>
            <a:graphicData uri="http://schemas.openxmlformats.org/presentationml/2006/ole">
              <mc:AlternateContent xmlns:mc="http://schemas.openxmlformats.org/markup-compatibility/2006">
                <mc:Choice xmlns:v="urn:schemas-microsoft-com:vml" Requires="v">
                  <p:oleObj name="Photo Editor Photo" r:id="rId35" imgW="980952" imgH="980952" progId="MSPhotoEd.3">
                    <p:embed/>
                  </p:oleObj>
                </mc:Choice>
                <mc:Fallback>
                  <p:oleObj name="Photo Editor Photo" r:id="rId35" imgW="980952" imgH="980952" progId="MSPhotoEd.3">
                    <p:embed/>
                    <p:pic>
                      <p:nvPicPr>
                        <p:cNvPr id="2178" name="Object 152">
                          <a:extLst>
                            <a:ext uri="{FF2B5EF4-FFF2-40B4-BE49-F238E27FC236}">
                              <a16:creationId xmlns:a16="http://schemas.microsoft.com/office/drawing/2014/main" id="{AE1B7E57-15D0-41DD-AB11-9B1A5C03CC8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29" y="3205"/>
                          <a:ext cx="336"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2179" name="Object 162">
              <a:extLst>
                <a:ext uri="{FF2B5EF4-FFF2-40B4-BE49-F238E27FC236}">
                  <a16:creationId xmlns:a16="http://schemas.microsoft.com/office/drawing/2014/main" id="{37C61DED-12BA-476D-9076-E2F7BF85F7F3}"/>
                </a:ext>
              </a:extLst>
            </p:cNvPr>
            <p:cNvGraphicFramePr>
              <a:graphicFrameLocks noChangeAspect="1"/>
            </p:cNvGraphicFramePr>
            <p:nvPr/>
          </p:nvGraphicFramePr>
          <p:xfrm>
            <a:off x="3168" y="3164"/>
            <a:ext cx="528" cy="440"/>
          </p:xfrm>
          <a:graphic>
            <a:graphicData uri="http://schemas.openxmlformats.org/presentationml/2006/ole">
              <mc:AlternateContent xmlns:mc="http://schemas.openxmlformats.org/markup-compatibility/2006">
                <mc:Choice xmlns:v="urn:schemas-microsoft-com:vml" Requires="v">
                  <p:oleObj name="Photo Editor Photo" r:id="rId36" imgW="1486107" imgH="1238423" progId="MSPhotoEd.3">
                    <p:embed/>
                  </p:oleObj>
                </mc:Choice>
                <mc:Fallback>
                  <p:oleObj name="Photo Editor Photo" r:id="rId36" imgW="1486107" imgH="1238423" progId="MSPhotoEd.3">
                    <p:embed/>
                    <p:pic>
                      <p:nvPicPr>
                        <p:cNvPr id="2179" name="Object 162">
                          <a:extLst>
                            <a:ext uri="{FF2B5EF4-FFF2-40B4-BE49-F238E27FC236}">
                              <a16:creationId xmlns:a16="http://schemas.microsoft.com/office/drawing/2014/main" id="{37C61DED-12BA-476D-9076-E2F7BF85F7F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68" y="3164"/>
                          <a:ext cx="528" cy="4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2180" name="Object 166">
              <a:extLst>
                <a:ext uri="{FF2B5EF4-FFF2-40B4-BE49-F238E27FC236}">
                  <a16:creationId xmlns:a16="http://schemas.microsoft.com/office/drawing/2014/main" id="{C9C80CF8-86B2-4B4E-8447-3163923C0D31}"/>
                </a:ext>
              </a:extLst>
            </p:cNvPr>
            <p:cNvGraphicFramePr>
              <a:graphicFrameLocks noChangeAspect="1"/>
            </p:cNvGraphicFramePr>
            <p:nvPr/>
          </p:nvGraphicFramePr>
          <p:xfrm>
            <a:off x="3755" y="3168"/>
            <a:ext cx="528" cy="440"/>
          </p:xfrm>
          <a:graphic>
            <a:graphicData uri="http://schemas.openxmlformats.org/presentationml/2006/ole">
              <mc:AlternateContent xmlns:mc="http://schemas.openxmlformats.org/markup-compatibility/2006">
                <mc:Choice xmlns:v="urn:schemas-microsoft-com:vml" Requires="v">
                  <p:oleObj name="Photo Editor Photo" r:id="rId37" imgW="1486107" imgH="1238423" progId="MSPhotoEd.3">
                    <p:embed/>
                  </p:oleObj>
                </mc:Choice>
                <mc:Fallback>
                  <p:oleObj name="Photo Editor Photo" r:id="rId37" imgW="1486107" imgH="1238423" progId="MSPhotoEd.3">
                    <p:embed/>
                    <p:pic>
                      <p:nvPicPr>
                        <p:cNvPr id="2180" name="Object 166">
                          <a:extLst>
                            <a:ext uri="{FF2B5EF4-FFF2-40B4-BE49-F238E27FC236}">
                              <a16:creationId xmlns:a16="http://schemas.microsoft.com/office/drawing/2014/main" id="{C9C80CF8-86B2-4B4E-8447-3163923C0D3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55" y="3168"/>
                          <a:ext cx="528" cy="4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2181" name="Object 167">
              <a:extLst>
                <a:ext uri="{FF2B5EF4-FFF2-40B4-BE49-F238E27FC236}">
                  <a16:creationId xmlns:a16="http://schemas.microsoft.com/office/drawing/2014/main" id="{92711D95-3FAD-47CA-9767-219B31744E25}"/>
                </a:ext>
              </a:extLst>
            </p:cNvPr>
            <p:cNvGraphicFramePr>
              <a:graphicFrameLocks noChangeAspect="1"/>
            </p:cNvGraphicFramePr>
            <p:nvPr/>
          </p:nvGraphicFramePr>
          <p:xfrm>
            <a:off x="4368" y="3175"/>
            <a:ext cx="528" cy="440"/>
          </p:xfrm>
          <a:graphic>
            <a:graphicData uri="http://schemas.openxmlformats.org/presentationml/2006/ole">
              <mc:AlternateContent xmlns:mc="http://schemas.openxmlformats.org/markup-compatibility/2006">
                <mc:Choice xmlns:v="urn:schemas-microsoft-com:vml" Requires="v">
                  <p:oleObj name="Photo Editor Photo" r:id="rId38" imgW="1486107" imgH="1238423" progId="MSPhotoEd.3">
                    <p:embed/>
                  </p:oleObj>
                </mc:Choice>
                <mc:Fallback>
                  <p:oleObj name="Photo Editor Photo" r:id="rId38" imgW="1486107" imgH="1238423" progId="MSPhotoEd.3">
                    <p:embed/>
                    <p:pic>
                      <p:nvPicPr>
                        <p:cNvPr id="2181" name="Object 167">
                          <a:extLst>
                            <a:ext uri="{FF2B5EF4-FFF2-40B4-BE49-F238E27FC236}">
                              <a16:creationId xmlns:a16="http://schemas.microsoft.com/office/drawing/2014/main" id="{92711D95-3FAD-47CA-9767-219B31744E2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68" y="3175"/>
                          <a:ext cx="528" cy="4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2182" name="Object 179">
              <a:extLst>
                <a:ext uri="{FF2B5EF4-FFF2-40B4-BE49-F238E27FC236}">
                  <a16:creationId xmlns:a16="http://schemas.microsoft.com/office/drawing/2014/main" id="{1D102C63-DCDF-4DA0-BBA7-88A5099EC3D0}"/>
                </a:ext>
              </a:extLst>
            </p:cNvPr>
            <p:cNvGraphicFramePr>
              <a:graphicFrameLocks noChangeAspect="1"/>
            </p:cNvGraphicFramePr>
            <p:nvPr/>
          </p:nvGraphicFramePr>
          <p:xfrm>
            <a:off x="5103" y="3205"/>
            <a:ext cx="336" cy="336"/>
          </p:xfrm>
          <a:graphic>
            <a:graphicData uri="http://schemas.openxmlformats.org/presentationml/2006/ole">
              <mc:AlternateContent xmlns:mc="http://schemas.openxmlformats.org/markup-compatibility/2006">
                <mc:Choice xmlns:v="urn:schemas-microsoft-com:vml" Requires="v">
                  <p:oleObj name="Photo Editor Photo" r:id="rId39" imgW="980952" imgH="980952" progId="MSPhotoEd.3">
                    <p:embed/>
                  </p:oleObj>
                </mc:Choice>
                <mc:Fallback>
                  <p:oleObj name="Photo Editor Photo" r:id="rId39" imgW="980952" imgH="980952" progId="MSPhotoEd.3">
                    <p:embed/>
                    <p:pic>
                      <p:nvPicPr>
                        <p:cNvPr id="2182" name="Object 179">
                          <a:extLst>
                            <a:ext uri="{FF2B5EF4-FFF2-40B4-BE49-F238E27FC236}">
                              <a16:creationId xmlns:a16="http://schemas.microsoft.com/office/drawing/2014/main" id="{1D102C63-DCDF-4DA0-BBA7-88A5099EC3D0}"/>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03" y="3205"/>
                          <a:ext cx="336"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pSp>
      <p:grpSp>
        <p:nvGrpSpPr>
          <p:cNvPr id="5" name="Group 201">
            <a:extLst>
              <a:ext uri="{FF2B5EF4-FFF2-40B4-BE49-F238E27FC236}">
                <a16:creationId xmlns:a16="http://schemas.microsoft.com/office/drawing/2014/main" id="{B32F091D-65C4-4C72-AD3C-A51DFFD61D03}"/>
              </a:ext>
            </a:extLst>
          </p:cNvPr>
          <p:cNvGrpSpPr>
            <a:grpSpLocks/>
          </p:cNvGrpSpPr>
          <p:nvPr/>
        </p:nvGrpSpPr>
        <p:grpSpPr bwMode="auto">
          <a:xfrm>
            <a:off x="3733800" y="3117851"/>
            <a:ext cx="6553200" cy="715963"/>
            <a:chOff x="1392" y="1964"/>
            <a:chExt cx="4128" cy="451"/>
          </a:xfrm>
        </p:grpSpPr>
        <p:graphicFrame>
          <p:nvGraphicFramePr>
            <p:cNvPr id="2169" name="Object 142">
              <a:extLst>
                <a:ext uri="{FF2B5EF4-FFF2-40B4-BE49-F238E27FC236}">
                  <a16:creationId xmlns:a16="http://schemas.microsoft.com/office/drawing/2014/main" id="{0E2E0B40-FF3D-455A-BAF9-B6D36D02EAED}"/>
                </a:ext>
              </a:extLst>
            </p:cNvPr>
            <p:cNvGraphicFramePr>
              <a:graphicFrameLocks noChangeAspect="1"/>
            </p:cNvGraphicFramePr>
            <p:nvPr/>
          </p:nvGraphicFramePr>
          <p:xfrm>
            <a:off x="1392" y="1968"/>
            <a:ext cx="336" cy="336"/>
          </p:xfrm>
          <a:graphic>
            <a:graphicData uri="http://schemas.openxmlformats.org/presentationml/2006/ole">
              <mc:AlternateContent xmlns:mc="http://schemas.openxmlformats.org/markup-compatibility/2006">
                <mc:Choice xmlns:v="urn:schemas-microsoft-com:vml" Requires="v">
                  <p:oleObj name="Photo Editor Photo" r:id="rId40" imgW="980952" imgH="980952" progId="MSPhotoEd.3">
                    <p:embed/>
                  </p:oleObj>
                </mc:Choice>
                <mc:Fallback>
                  <p:oleObj name="Photo Editor Photo" r:id="rId40" imgW="980952" imgH="980952" progId="MSPhotoEd.3">
                    <p:embed/>
                    <p:pic>
                      <p:nvPicPr>
                        <p:cNvPr id="2169" name="Object 142">
                          <a:extLst>
                            <a:ext uri="{FF2B5EF4-FFF2-40B4-BE49-F238E27FC236}">
                              <a16:creationId xmlns:a16="http://schemas.microsoft.com/office/drawing/2014/main" id="{0E2E0B40-FF3D-455A-BAF9-B6D36D02EAE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92" y="1968"/>
                          <a:ext cx="336"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2170" name="Object 143">
              <a:extLst>
                <a:ext uri="{FF2B5EF4-FFF2-40B4-BE49-F238E27FC236}">
                  <a16:creationId xmlns:a16="http://schemas.microsoft.com/office/drawing/2014/main" id="{2D48C341-AB64-4665-9643-521ABD16F609}"/>
                </a:ext>
              </a:extLst>
            </p:cNvPr>
            <p:cNvGraphicFramePr>
              <a:graphicFrameLocks noChangeAspect="1"/>
            </p:cNvGraphicFramePr>
            <p:nvPr/>
          </p:nvGraphicFramePr>
          <p:xfrm>
            <a:off x="2016" y="1968"/>
            <a:ext cx="336" cy="336"/>
          </p:xfrm>
          <a:graphic>
            <a:graphicData uri="http://schemas.openxmlformats.org/presentationml/2006/ole">
              <mc:AlternateContent xmlns:mc="http://schemas.openxmlformats.org/markup-compatibility/2006">
                <mc:Choice xmlns:v="urn:schemas-microsoft-com:vml" Requires="v">
                  <p:oleObj name="Photo Editor Photo" r:id="rId41" imgW="980952" imgH="980952" progId="MSPhotoEd.3">
                    <p:embed/>
                  </p:oleObj>
                </mc:Choice>
                <mc:Fallback>
                  <p:oleObj name="Photo Editor Photo" r:id="rId41" imgW="980952" imgH="980952" progId="MSPhotoEd.3">
                    <p:embed/>
                    <p:pic>
                      <p:nvPicPr>
                        <p:cNvPr id="2170" name="Object 143">
                          <a:extLst>
                            <a:ext uri="{FF2B5EF4-FFF2-40B4-BE49-F238E27FC236}">
                              <a16:creationId xmlns:a16="http://schemas.microsoft.com/office/drawing/2014/main" id="{2D48C341-AB64-4665-9643-521ABD16F60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16" y="1968"/>
                          <a:ext cx="336"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2171" name="Object 153">
              <a:extLst>
                <a:ext uri="{FF2B5EF4-FFF2-40B4-BE49-F238E27FC236}">
                  <a16:creationId xmlns:a16="http://schemas.microsoft.com/office/drawing/2014/main" id="{88AF8FEF-47D5-4FF5-A12B-BEF29B459A39}"/>
                </a:ext>
              </a:extLst>
            </p:cNvPr>
            <p:cNvGraphicFramePr>
              <a:graphicFrameLocks noChangeAspect="1"/>
            </p:cNvGraphicFramePr>
            <p:nvPr/>
          </p:nvGraphicFramePr>
          <p:xfrm>
            <a:off x="2640" y="1968"/>
            <a:ext cx="336" cy="336"/>
          </p:xfrm>
          <a:graphic>
            <a:graphicData uri="http://schemas.openxmlformats.org/presentationml/2006/ole">
              <mc:AlternateContent xmlns:mc="http://schemas.openxmlformats.org/markup-compatibility/2006">
                <mc:Choice xmlns:v="urn:schemas-microsoft-com:vml" Requires="v">
                  <p:oleObj name="Photo Editor Photo" r:id="rId42" imgW="980952" imgH="980952" progId="MSPhotoEd.3">
                    <p:embed/>
                  </p:oleObj>
                </mc:Choice>
                <mc:Fallback>
                  <p:oleObj name="Photo Editor Photo" r:id="rId42" imgW="980952" imgH="980952" progId="MSPhotoEd.3">
                    <p:embed/>
                    <p:pic>
                      <p:nvPicPr>
                        <p:cNvPr id="2171" name="Object 153">
                          <a:extLst>
                            <a:ext uri="{FF2B5EF4-FFF2-40B4-BE49-F238E27FC236}">
                              <a16:creationId xmlns:a16="http://schemas.microsoft.com/office/drawing/2014/main" id="{88AF8FEF-47D5-4FF5-A12B-BEF29B459A3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40" y="1968"/>
                          <a:ext cx="336"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2172" name="Object 158">
              <a:extLst>
                <a:ext uri="{FF2B5EF4-FFF2-40B4-BE49-F238E27FC236}">
                  <a16:creationId xmlns:a16="http://schemas.microsoft.com/office/drawing/2014/main" id="{4774B06A-D25B-4705-A1C3-9542DE2AB07C}"/>
                </a:ext>
              </a:extLst>
            </p:cNvPr>
            <p:cNvGraphicFramePr>
              <a:graphicFrameLocks noChangeAspect="1"/>
            </p:cNvGraphicFramePr>
            <p:nvPr/>
          </p:nvGraphicFramePr>
          <p:xfrm>
            <a:off x="3264" y="1968"/>
            <a:ext cx="336" cy="336"/>
          </p:xfrm>
          <a:graphic>
            <a:graphicData uri="http://schemas.openxmlformats.org/presentationml/2006/ole">
              <mc:AlternateContent xmlns:mc="http://schemas.openxmlformats.org/markup-compatibility/2006">
                <mc:Choice xmlns:v="urn:schemas-microsoft-com:vml" Requires="v">
                  <p:oleObj name="Photo Editor Photo" r:id="rId43" imgW="980952" imgH="980952" progId="MSPhotoEd.3">
                    <p:embed/>
                  </p:oleObj>
                </mc:Choice>
                <mc:Fallback>
                  <p:oleObj name="Photo Editor Photo" r:id="rId43" imgW="980952" imgH="980952" progId="MSPhotoEd.3">
                    <p:embed/>
                    <p:pic>
                      <p:nvPicPr>
                        <p:cNvPr id="2172" name="Object 158">
                          <a:extLst>
                            <a:ext uri="{FF2B5EF4-FFF2-40B4-BE49-F238E27FC236}">
                              <a16:creationId xmlns:a16="http://schemas.microsoft.com/office/drawing/2014/main" id="{4774B06A-D25B-4705-A1C3-9542DE2AB07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64" y="1968"/>
                          <a:ext cx="336"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2173" name="Object 165">
              <a:extLst>
                <a:ext uri="{FF2B5EF4-FFF2-40B4-BE49-F238E27FC236}">
                  <a16:creationId xmlns:a16="http://schemas.microsoft.com/office/drawing/2014/main" id="{C1E4A508-BE4D-4C94-9984-6897DA469036}"/>
                </a:ext>
              </a:extLst>
            </p:cNvPr>
            <p:cNvGraphicFramePr>
              <a:graphicFrameLocks noChangeAspect="1"/>
            </p:cNvGraphicFramePr>
            <p:nvPr/>
          </p:nvGraphicFramePr>
          <p:xfrm>
            <a:off x="3770" y="1975"/>
            <a:ext cx="528" cy="440"/>
          </p:xfrm>
          <a:graphic>
            <a:graphicData uri="http://schemas.openxmlformats.org/presentationml/2006/ole">
              <mc:AlternateContent xmlns:mc="http://schemas.openxmlformats.org/markup-compatibility/2006">
                <mc:Choice xmlns:v="urn:schemas-microsoft-com:vml" Requires="v">
                  <p:oleObj name="Photo Editor Photo" r:id="rId44" imgW="1486107" imgH="1238423" progId="MSPhotoEd.3">
                    <p:embed/>
                  </p:oleObj>
                </mc:Choice>
                <mc:Fallback>
                  <p:oleObj name="Photo Editor Photo" r:id="rId44" imgW="1486107" imgH="1238423" progId="MSPhotoEd.3">
                    <p:embed/>
                    <p:pic>
                      <p:nvPicPr>
                        <p:cNvPr id="2173" name="Object 165">
                          <a:extLst>
                            <a:ext uri="{FF2B5EF4-FFF2-40B4-BE49-F238E27FC236}">
                              <a16:creationId xmlns:a16="http://schemas.microsoft.com/office/drawing/2014/main" id="{C1E4A508-BE4D-4C94-9984-6897DA46903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0" y="1975"/>
                          <a:ext cx="528" cy="4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2174" name="Object 169">
              <a:extLst>
                <a:ext uri="{FF2B5EF4-FFF2-40B4-BE49-F238E27FC236}">
                  <a16:creationId xmlns:a16="http://schemas.microsoft.com/office/drawing/2014/main" id="{20E5984D-7C98-4275-9B3F-57D2CCBC5F01}"/>
                </a:ext>
              </a:extLst>
            </p:cNvPr>
            <p:cNvGraphicFramePr>
              <a:graphicFrameLocks noChangeAspect="1"/>
            </p:cNvGraphicFramePr>
            <p:nvPr/>
          </p:nvGraphicFramePr>
          <p:xfrm>
            <a:off x="4464" y="1968"/>
            <a:ext cx="336" cy="336"/>
          </p:xfrm>
          <a:graphic>
            <a:graphicData uri="http://schemas.openxmlformats.org/presentationml/2006/ole">
              <mc:AlternateContent xmlns:mc="http://schemas.openxmlformats.org/markup-compatibility/2006">
                <mc:Choice xmlns:v="urn:schemas-microsoft-com:vml" Requires="v">
                  <p:oleObj name="Photo Editor Photo" r:id="rId45" imgW="980952" imgH="980952" progId="MSPhotoEd.3">
                    <p:embed/>
                  </p:oleObj>
                </mc:Choice>
                <mc:Fallback>
                  <p:oleObj name="Photo Editor Photo" r:id="rId45" imgW="980952" imgH="980952" progId="MSPhotoEd.3">
                    <p:embed/>
                    <p:pic>
                      <p:nvPicPr>
                        <p:cNvPr id="2174" name="Object 169">
                          <a:extLst>
                            <a:ext uri="{FF2B5EF4-FFF2-40B4-BE49-F238E27FC236}">
                              <a16:creationId xmlns:a16="http://schemas.microsoft.com/office/drawing/2014/main" id="{20E5984D-7C98-4275-9B3F-57D2CCBC5F0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64" y="1968"/>
                          <a:ext cx="336"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2175" name="Object 180">
              <a:extLst>
                <a:ext uri="{FF2B5EF4-FFF2-40B4-BE49-F238E27FC236}">
                  <a16:creationId xmlns:a16="http://schemas.microsoft.com/office/drawing/2014/main" id="{5F71EDF3-2F14-4DE3-8813-BF7E3C099335}"/>
                </a:ext>
              </a:extLst>
            </p:cNvPr>
            <p:cNvGraphicFramePr>
              <a:graphicFrameLocks noChangeAspect="1"/>
            </p:cNvGraphicFramePr>
            <p:nvPr/>
          </p:nvGraphicFramePr>
          <p:xfrm>
            <a:off x="4992" y="1964"/>
            <a:ext cx="528" cy="440"/>
          </p:xfrm>
          <a:graphic>
            <a:graphicData uri="http://schemas.openxmlformats.org/presentationml/2006/ole">
              <mc:AlternateContent xmlns:mc="http://schemas.openxmlformats.org/markup-compatibility/2006">
                <mc:Choice xmlns:v="urn:schemas-microsoft-com:vml" Requires="v">
                  <p:oleObj name="Photo Editor Photo" r:id="rId46" imgW="1486107" imgH="1238423" progId="MSPhotoEd.3">
                    <p:embed/>
                  </p:oleObj>
                </mc:Choice>
                <mc:Fallback>
                  <p:oleObj name="Photo Editor Photo" r:id="rId46" imgW="1486107" imgH="1238423" progId="MSPhotoEd.3">
                    <p:embed/>
                    <p:pic>
                      <p:nvPicPr>
                        <p:cNvPr id="2175" name="Object 180">
                          <a:extLst>
                            <a:ext uri="{FF2B5EF4-FFF2-40B4-BE49-F238E27FC236}">
                              <a16:creationId xmlns:a16="http://schemas.microsoft.com/office/drawing/2014/main" id="{5F71EDF3-2F14-4DE3-8813-BF7E3C09933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92" y="1964"/>
                          <a:ext cx="528" cy="4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pSp>
      <p:grpSp>
        <p:nvGrpSpPr>
          <p:cNvPr id="6" name="Group 185">
            <a:extLst>
              <a:ext uri="{FF2B5EF4-FFF2-40B4-BE49-F238E27FC236}">
                <a16:creationId xmlns:a16="http://schemas.microsoft.com/office/drawing/2014/main" id="{0C81A910-3441-42A2-AD77-9E72C90D6449}"/>
              </a:ext>
            </a:extLst>
          </p:cNvPr>
          <p:cNvGrpSpPr>
            <a:grpSpLocks/>
          </p:cNvGrpSpPr>
          <p:nvPr/>
        </p:nvGrpSpPr>
        <p:grpSpPr bwMode="auto">
          <a:xfrm>
            <a:off x="3570288" y="2432051"/>
            <a:ext cx="6716712" cy="722313"/>
            <a:chOff x="1289" y="1532"/>
            <a:chExt cx="4231" cy="455"/>
          </a:xfrm>
        </p:grpSpPr>
        <p:graphicFrame>
          <p:nvGraphicFramePr>
            <p:cNvPr id="2162" name="Object 137">
              <a:extLst>
                <a:ext uri="{FF2B5EF4-FFF2-40B4-BE49-F238E27FC236}">
                  <a16:creationId xmlns:a16="http://schemas.microsoft.com/office/drawing/2014/main" id="{516A6723-EE6E-485E-9E58-87E8A389D0AE}"/>
                </a:ext>
              </a:extLst>
            </p:cNvPr>
            <p:cNvGraphicFramePr>
              <a:graphicFrameLocks noChangeAspect="1"/>
            </p:cNvGraphicFramePr>
            <p:nvPr/>
          </p:nvGraphicFramePr>
          <p:xfrm>
            <a:off x="1289" y="1547"/>
            <a:ext cx="528" cy="440"/>
          </p:xfrm>
          <a:graphic>
            <a:graphicData uri="http://schemas.openxmlformats.org/presentationml/2006/ole">
              <mc:AlternateContent xmlns:mc="http://schemas.openxmlformats.org/markup-compatibility/2006">
                <mc:Choice xmlns:v="urn:schemas-microsoft-com:vml" Requires="v">
                  <p:oleObj name="Photo Editor Photo" r:id="rId47" imgW="1486107" imgH="1238423" progId="MSPhotoEd.3">
                    <p:embed/>
                  </p:oleObj>
                </mc:Choice>
                <mc:Fallback>
                  <p:oleObj name="Photo Editor Photo" r:id="rId47" imgW="1486107" imgH="1238423" progId="MSPhotoEd.3">
                    <p:embed/>
                    <p:pic>
                      <p:nvPicPr>
                        <p:cNvPr id="2162" name="Object 137">
                          <a:extLst>
                            <a:ext uri="{FF2B5EF4-FFF2-40B4-BE49-F238E27FC236}">
                              <a16:creationId xmlns:a16="http://schemas.microsoft.com/office/drawing/2014/main" id="{516A6723-EE6E-485E-9E58-87E8A389D0A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89" y="1547"/>
                          <a:ext cx="528" cy="4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2163" name="Object 144">
              <a:extLst>
                <a:ext uri="{FF2B5EF4-FFF2-40B4-BE49-F238E27FC236}">
                  <a16:creationId xmlns:a16="http://schemas.microsoft.com/office/drawing/2014/main" id="{AF129CE6-289A-4E2D-ADEF-B02FE30FE724}"/>
                </a:ext>
              </a:extLst>
            </p:cNvPr>
            <p:cNvGraphicFramePr>
              <a:graphicFrameLocks noChangeAspect="1"/>
            </p:cNvGraphicFramePr>
            <p:nvPr/>
          </p:nvGraphicFramePr>
          <p:xfrm>
            <a:off x="2625" y="1562"/>
            <a:ext cx="336" cy="336"/>
          </p:xfrm>
          <a:graphic>
            <a:graphicData uri="http://schemas.openxmlformats.org/presentationml/2006/ole">
              <mc:AlternateContent xmlns:mc="http://schemas.openxmlformats.org/markup-compatibility/2006">
                <mc:Choice xmlns:v="urn:schemas-microsoft-com:vml" Requires="v">
                  <p:oleObj name="Photo Editor Photo" r:id="rId48" imgW="980952" imgH="980952" progId="MSPhotoEd.3">
                    <p:embed/>
                  </p:oleObj>
                </mc:Choice>
                <mc:Fallback>
                  <p:oleObj name="Photo Editor Photo" r:id="rId48" imgW="980952" imgH="980952" progId="MSPhotoEd.3">
                    <p:embed/>
                    <p:pic>
                      <p:nvPicPr>
                        <p:cNvPr id="2163" name="Object 144">
                          <a:extLst>
                            <a:ext uri="{FF2B5EF4-FFF2-40B4-BE49-F238E27FC236}">
                              <a16:creationId xmlns:a16="http://schemas.microsoft.com/office/drawing/2014/main" id="{AF129CE6-289A-4E2D-ADEF-B02FE30FE72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25" y="1562"/>
                          <a:ext cx="336"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2164" name="Object 149">
              <a:extLst>
                <a:ext uri="{FF2B5EF4-FFF2-40B4-BE49-F238E27FC236}">
                  <a16:creationId xmlns:a16="http://schemas.microsoft.com/office/drawing/2014/main" id="{8194143B-26D1-44E2-8F67-2483248860B7}"/>
                </a:ext>
              </a:extLst>
            </p:cNvPr>
            <p:cNvGraphicFramePr>
              <a:graphicFrameLocks noChangeAspect="1"/>
            </p:cNvGraphicFramePr>
            <p:nvPr/>
          </p:nvGraphicFramePr>
          <p:xfrm>
            <a:off x="1920" y="1536"/>
            <a:ext cx="528" cy="440"/>
          </p:xfrm>
          <a:graphic>
            <a:graphicData uri="http://schemas.openxmlformats.org/presentationml/2006/ole">
              <mc:AlternateContent xmlns:mc="http://schemas.openxmlformats.org/markup-compatibility/2006">
                <mc:Choice xmlns:v="urn:schemas-microsoft-com:vml" Requires="v">
                  <p:oleObj name="Photo Editor Photo" r:id="rId49" imgW="1486107" imgH="1238423" progId="MSPhotoEd.3">
                    <p:embed/>
                  </p:oleObj>
                </mc:Choice>
                <mc:Fallback>
                  <p:oleObj name="Photo Editor Photo" r:id="rId49" imgW="1486107" imgH="1238423" progId="MSPhotoEd.3">
                    <p:embed/>
                    <p:pic>
                      <p:nvPicPr>
                        <p:cNvPr id="2164" name="Object 149">
                          <a:extLst>
                            <a:ext uri="{FF2B5EF4-FFF2-40B4-BE49-F238E27FC236}">
                              <a16:creationId xmlns:a16="http://schemas.microsoft.com/office/drawing/2014/main" id="{8194143B-26D1-44E2-8F67-2483248860B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20" y="1536"/>
                          <a:ext cx="528" cy="4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2165" name="Object 156">
              <a:extLst>
                <a:ext uri="{FF2B5EF4-FFF2-40B4-BE49-F238E27FC236}">
                  <a16:creationId xmlns:a16="http://schemas.microsoft.com/office/drawing/2014/main" id="{2AF1C1C2-20FB-41D7-857F-94CB42870E78}"/>
                </a:ext>
              </a:extLst>
            </p:cNvPr>
            <p:cNvGraphicFramePr>
              <a:graphicFrameLocks noChangeAspect="1"/>
            </p:cNvGraphicFramePr>
            <p:nvPr/>
          </p:nvGraphicFramePr>
          <p:xfrm>
            <a:off x="3264" y="1547"/>
            <a:ext cx="336" cy="336"/>
          </p:xfrm>
          <a:graphic>
            <a:graphicData uri="http://schemas.openxmlformats.org/presentationml/2006/ole">
              <mc:AlternateContent xmlns:mc="http://schemas.openxmlformats.org/markup-compatibility/2006">
                <mc:Choice xmlns:v="urn:schemas-microsoft-com:vml" Requires="v">
                  <p:oleObj name="Photo Editor Photo" r:id="rId50" imgW="980952" imgH="980952" progId="MSPhotoEd.3">
                    <p:embed/>
                  </p:oleObj>
                </mc:Choice>
                <mc:Fallback>
                  <p:oleObj name="Photo Editor Photo" r:id="rId50" imgW="980952" imgH="980952" progId="MSPhotoEd.3">
                    <p:embed/>
                    <p:pic>
                      <p:nvPicPr>
                        <p:cNvPr id="2165" name="Object 156">
                          <a:extLst>
                            <a:ext uri="{FF2B5EF4-FFF2-40B4-BE49-F238E27FC236}">
                              <a16:creationId xmlns:a16="http://schemas.microsoft.com/office/drawing/2014/main" id="{2AF1C1C2-20FB-41D7-857F-94CB42870E7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264" y="1547"/>
                          <a:ext cx="336"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2166" name="Object 160">
              <a:extLst>
                <a:ext uri="{FF2B5EF4-FFF2-40B4-BE49-F238E27FC236}">
                  <a16:creationId xmlns:a16="http://schemas.microsoft.com/office/drawing/2014/main" id="{B2F69154-4F19-4864-95C7-370EB18C9C6E}"/>
                </a:ext>
              </a:extLst>
            </p:cNvPr>
            <p:cNvGraphicFramePr>
              <a:graphicFrameLocks noChangeAspect="1"/>
            </p:cNvGraphicFramePr>
            <p:nvPr/>
          </p:nvGraphicFramePr>
          <p:xfrm>
            <a:off x="3770" y="1547"/>
            <a:ext cx="528" cy="440"/>
          </p:xfrm>
          <a:graphic>
            <a:graphicData uri="http://schemas.openxmlformats.org/presentationml/2006/ole">
              <mc:AlternateContent xmlns:mc="http://schemas.openxmlformats.org/markup-compatibility/2006">
                <mc:Choice xmlns:v="urn:schemas-microsoft-com:vml" Requires="v">
                  <p:oleObj name="Photo Editor Photo" r:id="rId51" imgW="1486107" imgH="1238423" progId="MSPhotoEd.3">
                    <p:embed/>
                  </p:oleObj>
                </mc:Choice>
                <mc:Fallback>
                  <p:oleObj name="Photo Editor Photo" r:id="rId51" imgW="1486107" imgH="1238423" progId="MSPhotoEd.3">
                    <p:embed/>
                    <p:pic>
                      <p:nvPicPr>
                        <p:cNvPr id="2166" name="Object 160">
                          <a:extLst>
                            <a:ext uri="{FF2B5EF4-FFF2-40B4-BE49-F238E27FC236}">
                              <a16:creationId xmlns:a16="http://schemas.microsoft.com/office/drawing/2014/main" id="{B2F69154-4F19-4864-95C7-370EB18C9C6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70" y="1547"/>
                          <a:ext cx="528" cy="4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2167" name="Object 172">
              <a:extLst>
                <a:ext uri="{FF2B5EF4-FFF2-40B4-BE49-F238E27FC236}">
                  <a16:creationId xmlns:a16="http://schemas.microsoft.com/office/drawing/2014/main" id="{99C97BA5-991B-4D22-8034-42C679DE0DEA}"/>
                </a:ext>
              </a:extLst>
            </p:cNvPr>
            <p:cNvGraphicFramePr>
              <a:graphicFrameLocks noChangeAspect="1"/>
            </p:cNvGraphicFramePr>
            <p:nvPr/>
          </p:nvGraphicFramePr>
          <p:xfrm>
            <a:off x="4479" y="1573"/>
            <a:ext cx="336" cy="336"/>
          </p:xfrm>
          <a:graphic>
            <a:graphicData uri="http://schemas.openxmlformats.org/presentationml/2006/ole">
              <mc:AlternateContent xmlns:mc="http://schemas.openxmlformats.org/markup-compatibility/2006">
                <mc:Choice xmlns:v="urn:schemas-microsoft-com:vml" Requires="v">
                  <p:oleObj name="Photo Editor Photo" r:id="rId52" imgW="980952" imgH="980952" progId="MSPhotoEd.3">
                    <p:embed/>
                  </p:oleObj>
                </mc:Choice>
                <mc:Fallback>
                  <p:oleObj name="Photo Editor Photo" r:id="rId52" imgW="980952" imgH="980952" progId="MSPhotoEd.3">
                    <p:embed/>
                    <p:pic>
                      <p:nvPicPr>
                        <p:cNvPr id="2167" name="Object 172">
                          <a:extLst>
                            <a:ext uri="{FF2B5EF4-FFF2-40B4-BE49-F238E27FC236}">
                              <a16:creationId xmlns:a16="http://schemas.microsoft.com/office/drawing/2014/main" id="{99C97BA5-991B-4D22-8034-42C679DE0DE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479" y="1573"/>
                          <a:ext cx="336"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aphicFrame>
          <p:nvGraphicFramePr>
            <p:cNvPr id="2168" name="Object 181">
              <a:extLst>
                <a:ext uri="{FF2B5EF4-FFF2-40B4-BE49-F238E27FC236}">
                  <a16:creationId xmlns:a16="http://schemas.microsoft.com/office/drawing/2014/main" id="{580D6883-D9C5-4617-BB1B-908753359539}"/>
                </a:ext>
              </a:extLst>
            </p:cNvPr>
            <p:cNvGraphicFramePr>
              <a:graphicFrameLocks noChangeAspect="1"/>
            </p:cNvGraphicFramePr>
            <p:nvPr/>
          </p:nvGraphicFramePr>
          <p:xfrm>
            <a:off x="4992" y="1532"/>
            <a:ext cx="528" cy="440"/>
          </p:xfrm>
          <a:graphic>
            <a:graphicData uri="http://schemas.openxmlformats.org/presentationml/2006/ole">
              <mc:AlternateContent xmlns:mc="http://schemas.openxmlformats.org/markup-compatibility/2006">
                <mc:Choice xmlns:v="urn:schemas-microsoft-com:vml" Requires="v">
                  <p:oleObj name="Photo Editor Photo" r:id="rId53" imgW="1486107" imgH="1238423" progId="MSPhotoEd.3">
                    <p:embed/>
                  </p:oleObj>
                </mc:Choice>
                <mc:Fallback>
                  <p:oleObj name="Photo Editor Photo" r:id="rId53" imgW="1486107" imgH="1238423" progId="MSPhotoEd.3">
                    <p:embed/>
                    <p:pic>
                      <p:nvPicPr>
                        <p:cNvPr id="2168" name="Object 181">
                          <a:extLst>
                            <a:ext uri="{FF2B5EF4-FFF2-40B4-BE49-F238E27FC236}">
                              <a16:creationId xmlns:a16="http://schemas.microsoft.com/office/drawing/2014/main" id="{580D6883-D9C5-4617-BB1B-90875335953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92" y="1532"/>
                          <a:ext cx="528" cy="4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grpSp>
      <p:grpSp>
        <p:nvGrpSpPr>
          <p:cNvPr id="7" name="Group 189">
            <a:extLst>
              <a:ext uri="{FF2B5EF4-FFF2-40B4-BE49-F238E27FC236}">
                <a16:creationId xmlns:a16="http://schemas.microsoft.com/office/drawing/2014/main" id="{26EAEBF2-CE57-4A7F-BCCD-148E620193C5}"/>
              </a:ext>
            </a:extLst>
          </p:cNvPr>
          <p:cNvGrpSpPr>
            <a:grpSpLocks/>
          </p:cNvGrpSpPr>
          <p:nvPr/>
        </p:nvGrpSpPr>
        <p:grpSpPr bwMode="auto">
          <a:xfrm>
            <a:off x="4765676" y="2379663"/>
            <a:ext cx="5275263" cy="722312"/>
            <a:chOff x="2042" y="1499"/>
            <a:chExt cx="3323" cy="455"/>
          </a:xfrm>
        </p:grpSpPr>
        <p:sp>
          <p:nvSpPr>
            <p:cNvPr id="2159" name="Text Box 184">
              <a:extLst>
                <a:ext uri="{FF2B5EF4-FFF2-40B4-BE49-F238E27FC236}">
                  <a16:creationId xmlns:a16="http://schemas.microsoft.com/office/drawing/2014/main" id="{59CC9C0E-0962-4F5D-8A93-E073BD1BE49B}"/>
                </a:ext>
              </a:extLst>
            </p:cNvPr>
            <p:cNvSpPr txBox="1">
              <a:spLocks noChangeArrowheads="1"/>
            </p:cNvSpPr>
            <p:nvPr/>
          </p:nvSpPr>
          <p:spPr bwMode="auto">
            <a:xfrm>
              <a:off x="2042" y="1514"/>
              <a:ext cx="288" cy="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Calibri" panose="020F0502020204030204" pitchFamily="34" charset="0"/>
                  <a:ea typeface="MS PGothic" panose="020B0600070205080204" pitchFamily="34" charset="-128"/>
                </a:defRPr>
              </a:lvl1pPr>
              <a:lvl2pPr marL="742950" indent="-285750">
                <a:defRPr>
                  <a:solidFill>
                    <a:schemeClr val="tx1"/>
                  </a:solidFill>
                  <a:latin typeface="Calibri" panose="020F0502020204030204" pitchFamily="34" charset="0"/>
                  <a:ea typeface="MS PGothic" panose="020B0600070205080204" pitchFamily="34" charset="-128"/>
                </a:defRPr>
              </a:lvl2pPr>
              <a:lvl3pPr marL="1143000" indent="-228600">
                <a:defRPr>
                  <a:solidFill>
                    <a:schemeClr val="tx1"/>
                  </a:solidFill>
                  <a:latin typeface="Calibri" panose="020F0502020204030204" pitchFamily="34" charset="0"/>
                  <a:ea typeface="MS PGothic" panose="020B0600070205080204" pitchFamily="34" charset="-128"/>
                </a:defRPr>
              </a:lvl3pPr>
              <a:lvl4pPr marL="1600200" indent="-228600">
                <a:defRPr>
                  <a:solidFill>
                    <a:schemeClr val="tx1"/>
                  </a:solidFill>
                  <a:latin typeface="Calibri" panose="020F0502020204030204" pitchFamily="34" charset="0"/>
                  <a:ea typeface="MS PGothic" panose="020B0600070205080204" pitchFamily="34" charset="-128"/>
                </a:defRPr>
              </a:lvl4pPr>
              <a:lvl5pPr marL="2057400" indent="-228600">
                <a:defRPr>
                  <a:solidFill>
                    <a:schemeClr val="tx1"/>
                  </a:solidFill>
                  <a:latin typeface="Calibri" panose="020F0502020204030204" pitchFamily="34" charset="0"/>
                  <a:ea typeface="MS PGothic" panose="020B0600070205080204" pitchFamily="34" charset="-128"/>
                </a:defRPr>
              </a:lvl5pPr>
              <a:lvl6pPr marL="2514600" indent="-228600" defTabSz="4572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pPr>
                <a:lnSpc>
                  <a:spcPct val="90000"/>
                </a:lnSpc>
              </a:pPr>
              <a:r>
                <a:rPr lang="en-US" altLang="zh-CN" sz="4400" b="1">
                  <a:solidFill>
                    <a:srgbClr val="FF0000"/>
                  </a:solidFill>
                  <a:latin typeface="Trebuchet MS" panose="020B0603020202020204" pitchFamily="34" charset="0"/>
                  <a:ea typeface="SimSun" panose="02010600030101010101" pitchFamily="2" charset="-122"/>
                </a:rPr>
                <a:t>X</a:t>
              </a:r>
            </a:p>
          </p:txBody>
        </p:sp>
        <p:sp>
          <p:nvSpPr>
            <p:cNvPr id="2160" name="Text Box 187">
              <a:extLst>
                <a:ext uri="{FF2B5EF4-FFF2-40B4-BE49-F238E27FC236}">
                  <a16:creationId xmlns:a16="http://schemas.microsoft.com/office/drawing/2014/main" id="{263708DE-CBD2-498B-A88A-A135B3813025}"/>
                </a:ext>
              </a:extLst>
            </p:cNvPr>
            <p:cNvSpPr txBox="1">
              <a:spLocks noChangeArrowheads="1"/>
            </p:cNvSpPr>
            <p:nvPr/>
          </p:nvSpPr>
          <p:spPr bwMode="auto">
            <a:xfrm>
              <a:off x="3264" y="1525"/>
              <a:ext cx="288" cy="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marL="342900" indent="-342900">
                <a:defRPr>
                  <a:solidFill>
                    <a:schemeClr val="tx1"/>
                  </a:solidFill>
                  <a:latin typeface="Calibri" panose="020F0502020204030204" pitchFamily="34" charset="0"/>
                  <a:ea typeface="MS PGothic" panose="020B0600070205080204" pitchFamily="34" charset="-128"/>
                </a:defRPr>
              </a:lvl1pPr>
              <a:lvl2pPr marL="742950" indent="-285750">
                <a:defRPr>
                  <a:solidFill>
                    <a:schemeClr val="tx1"/>
                  </a:solidFill>
                  <a:latin typeface="Calibri" panose="020F0502020204030204" pitchFamily="34" charset="0"/>
                  <a:ea typeface="MS PGothic" panose="020B0600070205080204" pitchFamily="34" charset="-128"/>
                </a:defRPr>
              </a:lvl2pPr>
              <a:lvl3pPr marL="1143000" indent="-228600">
                <a:defRPr>
                  <a:solidFill>
                    <a:schemeClr val="tx1"/>
                  </a:solidFill>
                  <a:latin typeface="Calibri" panose="020F0502020204030204" pitchFamily="34" charset="0"/>
                  <a:ea typeface="MS PGothic" panose="020B0600070205080204" pitchFamily="34" charset="-128"/>
                </a:defRPr>
              </a:lvl3pPr>
              <a:lvl4pPr marL="1600200" indent="-228600">
                <a:defRPr>
                  <a:solidFill>
                    <a:schemeClr val="tx1"/>
                  </a:solidFill>
                  <a:latin typeface="Calibri" panose="020F0502020204030204" pitchFamily="34" charset="0"/>
                  <a:ea typeface="MS PGothic" panose="020B0600070205080204" pitchFamily="34" charset="-128"/>
                </a:defRPr>
              </a:lvl4pPr>
              <a:lvl5pPr marL="2057400" indent="-228600">
                <a:defRPr>
                  <a:solidFill>
                    <a:schemeClr val="tx1"/>
                  </a:solidFill>
                  <a:latin typeface="Calibri" panose="020F0502020204030204" pitchFamily="34" charset="0"/>
                  <a:ea typeface="MS PGothic" panose="020B0600070205080204" pitchFamily="34" charset="-128"/>
                </a:defRPr>
              </a:lvl5pPr>
              <a:lvl6pPr marL="2514600" indent="-228600" defTabSz="4572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pPr>
                <a:lnSpc>
                  <a:spcPct val="90000"/>
                </a:lnSpc>
              </a:pPr>
              <a:r>
                <a:rPr lang="en-US" altLang="zh-CN" sz="4400" b="1">
                  <a:solidFill>
                    <a:srgbClr val="FF0000"/>
                  </a:solidFill>
                  <a:latin typeface="Trebuchet MS" panose="020B0603020202020204" pitchFamily="34" charset="0"/>
                  <a:ea typeface="SimSun" panose="02010600030101010101" pitchFamily="2" charset="-122"/>
                </a:rPr>
                <a:t>X</a:t>
              </a:r>
            </a:p>
          </p:txBody>
        </p:sp>
        <p:sp>
          <p:nvSpPr>
            <p:cNvPr id="2161" name="Text Box 188">
              <a:extLst>
                <a:ext uri="{FF2B5EF4-FFF2-40B4-BE49-F238E27FC236}">
                  <a16:creationId xmlns:a16="http://schemas.microsoft.com/office/drawing/2014/main" id="{D806096E-74CA-4B8E-A501-8D04EBC8C69C}"/>
                </a:ext>
              </a:extLst>
            </p:cNvPr>
            <p:cNvSpPr txBox="1">
              <a:spLocks noChangeArrowheads="1"/>
            </p:cNvSpPr>
            <p:nvPr/>
          </p:nvSpPr>
          <p:spPr bwMode="auto">
            <a:xfrm>
              <a:off x="5077" y="1499"/>
              <a:ext cx="288" cy="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marL="342900" indent="-342900">
                <a:defRPr>
                  <a:solidFill>
                    <a:schemeClr val="tx1"/>
                  </a:solidFill>
                  <a:latin typeface="Calibri" panose="020F0502020204030204" pitchFamily="34" charset="0"/>
                  <a:ea typeface="MS PGothic" panose="020B0600070205080204" pitchFamily="34" charset="-128"/>
                </a:defRPr>
              </a:lvl1pPr>
              <a:lvl2pPr marL="742950" indent="-285750">
                <a:defRPr>
                  <a:solidFill>
                    <a:schemeClr val="tx1"/>
                  </a:solidFill>
                  <a:latin typeface="Calibri" panose="020F0502020204030204" pitchFamily="34" charset="0"/>
                  <a:ea typeface="MS PGothic" panose="020B0600070205080204" pitchFamily="34" charset="-128"/>
                </a:defRPr>
              </a:lvl2pPr>
              <a:lvl3pPr marL="1143000" indent="-228600">
                <a:defRPr>
                  <a:solidFill>
                    <a:schemeClr val="tx1"/>
                  </a:solidFill>
                  <a:latin typeface="Calibri" panose="020F0502020204030204" pitchFamily="34" charset="0"/>
                  <a:ea typeface="MS PGothic" panose="020B0600070205080204" pitchFamily="34" charset="-128"/>
                </a:defRPr>
              </a:lvl3pPr>
              <a:lvl4pPr marL="1600200" indent="-228600">
                <a:defRPr>
                  <a:solidFill>
                    <a:schemeClr val="tx1"/>
                  </a:solidFill>
                  <a:latin typeface="Calibri" panose="020F0502020204030204" pitchFamily="34" charset="0"/>
                  <a:ea typeface="MS PGothic" panose="020B0600070205080204" pitchFamily="34" charset="-128"/>
                </a:defRPr>
              </a:lvl4pPr>
              <a:lvl5pPr marL="2057400" indent="-228600">
                <a:defRPr>
                  <a:solidFill>
                    <a:schemeClr val="tx1"/>
                  </a:solidFill>
                  <a:latin typeface="Calibri" panose="020F0502020204030204" pitchFamily="34" charset="0"/>
                  <a:ea typeface="MS PGothic" panose="020B0600070205080204" pitchFamily="34" charset="-128"/>
                </a:defRPr>
              </a:lvl5pPr>
              <a:lvl6pPr marL="2514600" indent="-228600" defTabSz="4572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pPr>
                <a:lnSpc>
                  <a:spcPct val="90000"/>
                </a:lnSpc>
              </a:pPr>
              <a:r>
                <a:rPr lang="en-US" altLang="zh-CN" sz="4400" b="1">
                  <a:solidFill>
                    <a:srgbClr val="FF0000"/>
                  </a:solidFill>
                  <a:latin typeface="Trebuchet MS" panose="020B0603020202020204" pitchFamily="34" charset="0"/>
                  <a:ea typeface="SimSun" panose="02010600030101010101" pitchFamily="2" charset="-122"/>
                </a:rPr>
                <a:t>X</a:t>
              </a:r>
            </a:p>
          </p:txBody>
        </p:sp>
      </p:grpSp>
      <p:grpSp>
        <p:nvGrpSpPr>
          <p:cNvPr id="8" name="Group 202">
            <a:extLst>
              <a:ext uri="{FF2B5EF4-FFF2-40B4-BE49-F238E27FC236}">
                <a16:creationId xmlns:a16="http://schemas.microsoft.com/office/drawing/2014/main" id="{F11673A3-F30E-4BD1-8ECB-81D42EAA31E8}"/>
              </a:ext>
            </a:extLst>
          </p:cNvPr>
          <p:cNvGrpSpPr>
            <a:grpSpLocks/>
          </p:cNvGrpSpPr>
          <p:nvPr/>
        </p:nvGrpSpPr>
        <p:grpSpPr bwMode="auto">
          <a:xfrm>
            <a:off x="3733801" y="3048000"/>
            <a:ext cx="6342063" cy="685800"/>
            <a:chOff x="1392" y="1920"/>
            <a:chExt cx="3995" cy="432"/>
          </a:xfrm>
        </p:grpSpPr>
        <p:sp>
          <p:nvSpPr>
            <p:cNvPr id="2156" name="Text Box 190">
              <a:extLst>
                <a:ext uri="{FF2B5EF4-FFF2-40B4-BE49-F238E27FC236}">
                  <a16:creationId xmlns:a16="http://schemas.microsoft.com/office/drawing/2014/main" id="{ACE40E8D-5220-4F4B-98FE-9E38D376681C}"/>
                </a:ext>
              </a:extLst>
            </p:cNvPr>
            <p:cNvSpPr txBox="1">
              <a:spLocks noChangeArrowheads="1"/>
            </p:cNvSpPr>
            <p:nvPr/>
          </p:nvSpPr>
          <p:spPr bwMode="auto">
            <a:xfrm>
              <a:off x="1392" y="1923"/>
              <a:ext cx="288" cy="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marL="342900" indent="-342900">
                <a:defRPr>
                  <a:solidFill>
                    <a:schemeClr val="tx1"/>
                  </a:solidFill>
                  <a:latin typeface="Calibri" panose="020F0502020204030204" pitchFamily="34" charset="0"/>
                  <a:ea typeface="MS PGothic" panose="020B0600070205080204" pitchFamily="34" charset="-128"/>
                </a:defRPr>
              </a:lvl1pPr>
              <a:lvl2pPr marL="742950" indent="-285750">
                <a:defRPr>
                  <a:solidFill>
                    <a:schemeClr val="tx1"/>
                  </a:solidFill>
                  <a:latin typeface="Calibri" panose="020F0502020204030204" pitchFamily="34" charset="0"/>
                  <a:ea typeface="MS PGothic" panose="020B0600070205080204" pitchFamily="34" charset="-128"/>
                </a:defRPr>
              </a:lvl2pPr>
              <a:lvl3pPr marL="1143000" indent="-228600">
                <a:defRPr>
                  <a:solidFill>
                    <a:schemeClr val="tx1"/>
                  </a:solidFill>
                  <a:latin typeface="Calibri" panose="020F0502020204030204" pitchFamily="34" charset="0"/>
                  <a:ea typeface="MS PGothic" panose="020B0600070205080204" pitchFamily="34" charset="-128"/>
                </a:defRPr>
              </a:lvl3pPr>
              <a:lvl4pPr marL="1600200" indent="-228600">
                <a:defRPr>
                  <a:solidFill>
                    <a:schemeClr val="tx1"/>
                  </a:solidFill>
                  <a:latin typeface="Calibri" panose="020F0502020204030204" pitchFamily="34" charset="0"/>
                  <a:ea typeface="MS PGothic" panose="020B0600070205080204" pitchFamily="34" charset="-128"/>
                </a:defRPr>
              </a:lvl4pPr>
              <a:lvl5pPr marL="2057400" indent="-228600">
                <a:defRPr>
                  <a:solidFill>
                    <a:schemeClr val="tx1"/>
                  </a:solidFill>
                  <a:latin typeface="Calibri" panose="020F0502020204030204" pitchFamily="34" charset="0"/>
                  <a:ea typeface="MS PGothic" panose="020B0600070205080204" pitchFamily="34" charset="-128"/>
                </a:defRPr>
              </a:lvl5pPr>
              <a:lvl6pPr marL="2514600" indent="-228600" defTabSz="4572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pPr>
                <a:lnSpc>
                  <a:spcPct val="90000"/>
                </a:lnSpc>
              </a:pPr>
              <a:r>
                <a:rPr lang="en-US" altLang="zh-CN" sz="4400" b="1">
                  <a:solidFill>
                    <a:srgbClr val="FF0000"/>
                  </a:solidFill>
                  <a:latin typeface="Trebuchet MS" panose="020B0603020202020204" pitchFamily="34" charset="0"/>
                  <a:ea typeface="SimSun" panose="02010600030101010101" pitchFamily="2" charset="-122"/>
                </a:rPr>
                <a:t>X</a:t>
              </a:r>
            </a:p>
          </p:txBody>
        </p:sp>
        <p:sp>
          <p:nvSpPr>
            <p:cNvPr id="2157" name="Text Box 191">
              <a:extLst>
                <a:ext uri="{FF2B5EF4-FFF2-40B4-BE49-F238E27FC236}">
                  <a16:creationId xmlns:a16="http://schemas.microsoft.com/office/drawing/2014/main" id="{E96430CD-0C9B-420A-B480-AA929A8C37A3}"/>
                </a:ext>
              </a:extLst>
            </p:cNvPr>
            <p:cNvSpPr txBox="1">
              <a:spLocks noChangeArrowheads="1"/>
            </p:cNvSpPr>
            <p:nvPr/>
          </p:nvSpPr>
          <p:spPr bwMode="auto">
            <a:xfrm>
              <a:off x="3286" y="1920"/>
              <a:ext cx="288" cy="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marL="342900" indent="-342900">
                <a:defRPr>
                  <a:solidFill>
                    <a:schemeClr val="tx1"/>
                  </a:solidFill>
                  <a:latin typeface="Calibri" panose="020F0502020204030204" pitchFamily="34" charset="0"/>
                  <a:ea typeface="MS PGothic" panose="020B0600070205080204" pitchFamily="34" charset="-128"/>
                </a:defRPr>
              </a:lvl1pPr>
              <a:lvl2pPr marL="742950" indent="-285750">
                <a:defRPr>
                  <a:solidFill>
                    <a:schemeClr val="tx1"/>
                  </a:solidFill>
                  <a:latin typeface="Calibri" panose="020F0502020204030204" pitchFamily="34" charset="0"/>
                  <a:ea typeface="MS PGothic" panose="020B0600070205080204" pitchFamily="34" charset="-128"/>
                </a:defRPr>
              </a:lvl2pPr>
              <a:lvl3pPr marL="1143000" indent="-228600">
                <a:defRPr>
                  <a:solidFill>
                    <a:schemeClr val="tx1"/>
                  </a:solidFill>
                  <a:latin typeface="Calibri" panose="020F0502020204030204" pitchFamily="34" charset="0"/>
                  <a:ea typeface="MS PGothic" panose="020B0600070205080204" pitchFamily="34" charset="-128"/>
                </a:defRPr>
              </a:lvl3pPr>
              <a:lvl4pPr marL="1600200" indent="-228600">
                <a:defRPr>
                  <a:solidFill>
                    <a:schemeClr val="tx1"/>
                  </a:solidFill>
                  <a:latin typeface="Calibri" panose="020F0502020204030204" pitchFamily="34" charset="0"/>
                  <a:ea typeface="MS PGothic" panose="020B0600070205080204" pitchFamily="34" charset="-128"/>
                </a:defRPr>
              </a:lvl4pPr>
              <a:lvl5pPr marL="2057400" indent="-228600">
                <a:defRPr>
                  <a:solidFill>
                    <a:schemeClr val="tx1"/>
                  </a:solidFill>
                  <a:latin typeface="Calibri" panose="020F0502020204030204" pitchFamily="34" charset="0"/>
                  <a:ea typeface="MS PGothic" panose="020B0600070205080204" pitchFamily="34" charset="-128"/>
                </a:defRPr>
              </a:lvl5pPr>
              <a:lvl6pPr marL="2514600" indent="-228600" defTabSz="4572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pPr>
                <a:lnSpc>
                  <a:spcPct val="90000"/>
                </a:lnSpc>
              </a:pPr>
              <a:r>
                <a:rPr lang="en-US" altLang="zh-CN" sz="4400" b="1">
                  <a:solidFill>
                    <a:srgbClr val="FF0000"/>
                  </a:solidFill>
                  <a:latin typeface="Trebuchet MS" panose="020B0603020202020204" pitchFamily="34" charset="0"/>
                  <a:ea typeface="SimSun" panose="02010600030101010101" pitchFamily="2" charset="-122"/>
                </a:rPr>
                <a:t>X</a:t>
              </a:r>
            </a:p>
          </p:txBody>
        </p:sp>
        <p:sp>
          <p:nvSpPr>
            <p:cNvPr id="2158" name="Text Box 192">
              <a:extLst>
                <a:ext uri="{FF2B5EF4-FFF2-40B4-BE49-F238E27FC236}">
                  <a16:creationId xmlns:a16="http://schemas.microsoft.com/office/drawing/2014/main" id="{684AC4F9-4FE6-448E-90A0-C594352B14D0}"/>
                </a:ext>
              </a:extLst>
            </p:cNvPr>
            <p:cNvSpPr txBox="1">
              <a:spLocks noChangeArrowheads="1"/>
            </p:cNvSpPr>
            <p:nvPr/>
          </p:nvSpPr>
          <p:spPr bwMode="auto">
            <a:xfrm>
              <a:off x="5099" y="1920"/>
              <a:ext cx="288" cy="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marL="342900" indent="-342900">
                <a:defRPr>
                  <a:solidFill>
                    <a:schemeClr val="tx1"/>
                  </a:solidFill>
                  <a:latin typeface="Calibri" panose="020F0502020204030204" pitchFamily="34" charset="0"/>
                  <a:ea typeface="MS PGothic" panose="020B0600070205080204" pitchFamily="34" charset="-128"/>
                </a:defRPr>
              </a:lvl1pPr>
              <a:lvl2pPr marL="742950" indent="-285750">
                <a:defRPr>
                  <a:solidFill>
                    <a:schemeClr val="tx1"/>
                  </a:solidFill>
                  <a:latin typeface="Calibri" panose="020F0502020204030204" pitchFamily="34" charset="0"/>
                  <a:ea typeface="MS PGothic" panose="020B0600070205080204" pitchFamily="34" charset="-128"/>
                </a:defRPr>
              </a:lvl2pPr>
              <a:lvl3pPr marL="1143000" indent="-228600">
                <a:defRPr>
                  <a:solidFill>
                    <a:schemeClr val="tx1"/>
                  </a:solidFill>
                  <a:latin typeface="Calibri" panose="020F0502020204030204" pitchFamily="34" charset="0"/>
                  <a:ea typeface="MS PGothic" panose="020B0600070205080204" pitchFamily="34" charset="-128"/>
                </a:defRPr>
              </a:lvl3pPr>
              <a:lvl4pPr marL="1600200" indent="-228600">
                <a:defRPr>
                  <a:solidFill>
                    <a:schemeClr val="tx1"/>
                  </a:solidFill>
                  <a:latin typeface="Calibri" panose="020F0502020204030204" pitchFamily="34" charset="0"/>
                  <a:ea typeface="MS PGothic" panose="020B0600070205080204" pitchFamily="34" charset="-128"/>
                </a:defRPr>
              </a:lvl4pPr>
              <a:lvl5pPr marL="2057400" indent="-228600">
                <a:defRPr>
                  <a:solidFill>
                    <a:schemeClr val="tx1"/>
                  </a:solidFill>
                  <a:latin typeface="Calibri" panose="020F0502020204030204" pitchFamily="34" charset="0"/>
                  <a:ea typeface="MS PGothic" panose="020B0600070205080204" pitchFamily="34" charset="-128"/>
                </a:defRPr>
              </a:lvl5pPr>
              <a:lvl6pPr marL="2514600" indent="-228600" defTabSz="4572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pPr>
                <a:lnSpc>
                  <a:spcPct val="90000"/>
                </a:lnSpc>
              </a:pPr>
              <a:r>
                <a:rPr lang="en-US" altLang="zh-CN" sz="4400" b="1">
                  <a:solidFill>
                    <a:srgbClr val="FF0000"/>
                  </a:solidFill>
                  <a:latin typeface="Trebuchet MS" panose="020B0603020202020204" pitchFamily="34" charset="0"/>
                  <a:ea typeface="SimSun" panose="02010600030101010101" pitchFamily="2" charset="-122"/>
                </a:rPr>
                <a:t>X</a:t>
              </a:r>
            </a:p>
          </p:txBody>
        </p:sp>
      </p:grpSp>
      <p:grpSp>
        <p:nvGrpSpPr>
          <p:cNvPr id="9" name="Group 204">
            <a:extLst>
              <a:ext uri="{FF2B5EF4-FFF2-40B4-BE49-F238E27FC236}">
                <a16:creationId xmlns:a16="http://schemas.microsoft.com/office/drawing/2014/main" id="{E6029A39-8D02-49B2-8372-2E7BF30C2B75}"/>
              </a:ext>
            </a:extLst>
          </p:cNvPr>
          <p:cNvGrpSpPr>
            <a:grpSpLocks/>
          </p:cNvGrpSpPr>
          <p:nvPr/>
        </p:nvGrpSpPr>
        <p:grpSpPr bwMode="auto">
          <a:xfrm>
            <a:off x="5773739" y="3703639"/>
            <a:ext cx="3328987" cy="687387"/>
            <a:chOff x="2677" y="2333"/>
            <a:chExt cx="2097" cy="433"/>
          </a:xfrm>
        </p:grpSpPr>
        <p:sp>
          <p:nvSpPr>
            <p:cNvPr id="2153" name="Text Box 193">
              <a:extLst>
                <a:ext uri="{FF2B5EF4-FFF2-40B4-BE49-F238E27FC236}">
                  <a16:creationId xmlns:a16="http://schemas.microsoft.com/office/drawing/2014/main" id="{B4DFF2A4-1051-4830-B9A9-9F873DD8D8CB}"/>
                </a:ext>
              </a:extLst>
            </p:cNvPr>
            <p:cNvSpPr txBox="1">
              <a:spLocks noChangeArrowheads="1"/>
            </p:cNvSpPr>
            <p:nvPr/>
          </p:nvSpPr>
          <p:spPr bwMode="auto">
            <a:xfrm>
              <a:off x="2677" y="2337"/>
              <a:ext cx="288" cy="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marL="342900" indent="-342900">
                <a:defRPr>
                  <a:solidFill>
                    <a:schemeClr val="tx1"/>
                  </a:solidFill>
                  <a:latin typeface="Calibri" panose="020F0502020204030204" pitchFamily="34" charset="0"/>
                  <a:ea typeface="MS PGothic" panose="020B0600070205080204" pitchFamily="34" charset="-128"/>
                </a:defRPr>
              </a:lvl1pPr>
              <a:lvl2pPr marL="742950" indent="-285750">
                <a:defRPr>
                  <a:solidFill>
                    <a:schemeClr val="tx1"/>
                  </a:solidFill>
                  <a:latin typeface="Calibri" panose="020F0502020204030204" pitchFamily="34" charset="0"/>
                  <a:ea typeface="MS PGothic" panose="020B0600070205080204" pitchFamily="34" charset="-128"/>
                </a:defRPr>
              </a:lvl2pPr>
              <a:lvl3pPr marL="1143000" indent="-228600">
                <a:defRPr>
                  <a:solidFill>
                    <a:schemeClr val="tx1"/>
                  </a:solidFill>
                  <a:latin typeface="Calibri" panose="020F0502020204030204" pitchFamily="34" charset="0"/>
                  <a:ea typeface="MS PGothic" panose="020B0600070205080204" pitchFamily="34" charset="-128"/>
                </a:defRPr>
              </a:lvl3pPr>
              <a:lvl4pPr marL="1600200" indent="-228600">
                <a:defRPr>
                  <a:solidFill>
                    <a:schemeClr val="tx1"/>
                  </a:solidFill>
                  <a:latin typeface="Calibri" panose="020F0502020204030204" pitchFamily="34" charset="0"/>
                  <a:ea typeface="MS PGothic" panose="020B0600070205080204" pitchFamily="34" charset="-128"/>
                </a:defRPr>
              </a:lvl4pPr>
              <a:lvl5pPr marL="2057400" indent="-228600">
                <a:defRPr>
                  <a:solidFill>
                    <a:schemeClr val="tx1"/>
                  </a:solidFill>
                  <a:latin typeface="Calibri" panose="020F0502020204030204" pitchFamily="34" charset="0"/>
                  <a:ea typeface="MS PGothic" panose="020B0600070205080204" pitchFamily="34" charset="-128"/>
                </a:defRPr>
              </a:lvl5pPr>
              <a:lvl6pPr marL="2514600" indent="-228600" defTabSz="4572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pPr>
                <a:lnSpc>
                  <a:spcPct val="90000"/>
                </a:lnSpc>
              </a:pPr>
              <a:r>
                <a:rPr lang="en-US" altLang="zh-CN" sz="4400" b="1">
                  <a:solidFill>
                    <a:srgbClr val="FF0000"/>
                  </a:solidFill>
                  <a:latin typeface="Trebuchet MS" panose="020B0603020202020204" pitchFamily="34" charset="0"/>
                  <a:ea typeface="SimSun" panose="02010600030101010101" pitchFamily="2" charset="-122"/>
                </a:rPr>
                <a:t>X</a:t>
              </a:r>
            </a:p>
          </p:txBody>
        </p:sp>
        <p:sp>
          <p:nvSpPr>
            <p:cNvPr id="2154" name="Text Box 194">
              <a:extLst>
                <a:ext uri="{FF2B5EF4-FFF2-40B4-BE49-F238E27FC236}">
                  <a16:creationId xmlns:a16="http://schemas.microsoft.com/office/drawing/2014/main" id="{968B8423-4F48-41C5-8F82-D5A74D94B77A}"/>
                </a:ext>
              </a:extLst>
            </p:cNvPr>
            <p:cNvSpPr txBox="1">
              <a:spLocks noChangeArrowheads="1"/>
            </p:cNvSpPr>
            <p:nvPr/>
          </p:nvSpPr>
          <p:spPr bwMode="auto">
            <a:xfrm>
              <a:off x="3866" y="2333"/>
              <a:ext cx="288" cy="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marL="342900" indent="-342900">
                <a:defRPr>
                  <a:solidFill>
                    <a:schemeClr val="tx1"/>
                  </a:solidFill>
                  <a:latin typeface="Calibri" panose="020F0502020204030204" pitchFamily="34" charset="0"/>
                  <a:ea typeface="MS PGothic" panose="020B0600070205080204" pitchFamily="34" charset="-128"/>
                </a:defRPr>
              </a:lvl1pPr>
              <a:lvl2pPr marL="742950" indent="-285750">
                <a:defRPr>
                  <a:solidFill>
                    <a:schemeClr val="tx1"/>
                  </a:solidFill>
                  <a:latin typeface="Calibri" panose="020F0502020204030204" pitchFamily="34" charset="0"/>
                  <a:ea typeface="MS PGothic" panose="020B0600070205080204" pitchFamily="34" charset="-128"/>
                </a:defRPr>
              </a:lvl2pPr>
              <a:lvl3pPr marL="1143000" indent="-228600">
                <a:defRPr>
                  <a:solidFill>
                    <a:schemeClr val="tx1"/>
                  </a:solidFill>
                  <a:latin typeface="Calibri" panose="020F0502020204030204" pitchFamily="34" charset="0"/>
                  <a:ea typeface="MS PGothic" panose="020B0600070205080204" pitchFamily="34" charset="-128"/>
                </a:defRPr>
              </a:lvl3pPr>
              <a:lvl4pPr marL="1600200" indent="-228600">
                <a:defRPr>
                  <a:solidFill>
                    <a:schemeClr val="tx1"/>
                  </a:solidFill>
                  <a:latin typeface="Calibri" panose="020F0502020204030204" pitchFamily="34" charset="0"/>
                  <a:ea typeface="MS PGothic" panose="020B0600070205080204" pitchFamily="34" charset="-128"/>
                </a:defRPr>
              </a:lvl4pPr>
              <a:lvl5pPr marL="2057400" indent="-228600">
                <a:defRPr>
                  <a:solidFill>
                    <a:schemeClr val="tx1"/>
                  </a:solidFill>
                  <a:latin typeface="Calibri" panose="020F0502020204030204" pitchFamily="34" charset="0"/>
                  <a:ea typeface="MS PGothic" panose="020B0600070205080204" pitchFamily="34" charset="-128"/>
                </a:defRPr>
              </a:lvl5pPr>
              <a:lvl6pPr marL="2514600" indent="-228600" defTabSz="4572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pPr>
                <a:lnSpc>
                  <a:spcPct val="90000"/>
                </a:lnSpc>
              </a:pPr>
              <a:r>
                <a:rPr lang="en-US" altLang="zh-CN" sz="4400" b="1">
                  <a:solidFill>
                    <a:srgbClr val="FF0000"/>
                  </a:solidFill>
                  <a:latin typeface="Trebuchet MS" panose="020B0603020202020204" pitchFamily="34" charset="0"/>
                  <a:ea typeface="SimSun" panose="02010600030101010101" pitchFamily="2" charset="-122"/>
                </a:rPr>
                <a:t>X</a:t>
              </a:r>
            </a:p>
          </p:txBody>
        </p:sp>
        <p:sp>
          <p:nvSpPr>
            <p:cNvPr id="2155" name="Text Box 195">
              <a:extLst>
                <a:ext uri="{FF2B5EF4-FFF2-40B4-BE49-F238E27FC236}">
                  <a16:creationId xmlns:a16="http://schemas.microsoft.com/office/drawing/2014/main" id="{DF92A37E-C45D-4A97-AD21-254B0CD8AA8D}"/>
                </a:ext>
              </a:extLst>
            </p:cNvPr>
            <p:cNvSpPr txBox="1">
              <a:spLocks noChangeArrowheads="1"/>
            </p:cNvSpPr>
            <p:nvPr/>
          </p:nvSpPr>
          <p:spPr bwMode="auto">
            <a:xfrm>
              <a:off x="4486" y="2333"/>
              <a:ext cx="288" cy="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marL="342900" indent="-342900">
                <a:defRPr>
                  <a:solidFill>
                    <a:schemeClr val="tx1"/>
                  </a:solidFill>
                  <a:latin typeface="Calibri" panose="020F0502020204030204" pitchFamily="34" charset="0"/>
                  <a:ea typeface="MS PGothic" panose="020B0600070205080204" pitchFamily="34" charset="-128"/>
                </a:defRPr>
              </a:lvl1pPr>
              <a:lvl2pPr marL="742950" indent="-285750">
                <a:defRPr>
                  <a:solidFill>
                    <a:schemeClr val="tx1"/>
                  </a:solidFill>
                  <a:latin typeface="Calibri" panose="020F0502020204030204" pitchFamily="34" charset="0"/>
                  <a:ea typeface="MS PGothic" panose="020B0600070205080204" pitchFamily="34" charset="-128"/>
                </a:defRPr>
              </a:lvl2pPr>
              <a:lvl3pPr marL="1143000" indent="-228600">
                <a:defRPr>
                  <a:solidFill>
                    <a:schemeClr val="tx1"/>
                  </a:solidFill>
                  <a:latin typeface="Calibri" panose="020F0502020204030204" pitchFamily="34" charset="0"/>
                  <a:ea typeface="MS PGothic" panose="020B0600070205080204" pitchFamily="34" charset="-128"/>
                </a:defRPr>
              </a:lvl3pPr>
              <a:lvl4pPr marL="1600200" indent="-228600">
                <a:defRPr>
                  <a:solidFill>
                    <a:schemeClr val="tx1"/>
                  </a:solidFill>
                  <a:latin typeface="Calibri" panose="020F0502020204030204" pitchFamily="34" charset="0"/>
                  <a:ea typeface="MS PGothic" panose="020B0600070205080204" pitchFamily="34" charset="-128"/>
                </a:defRPr>
              </a:lvl4pPr>
              <a:lvl5pPr marL="2057400" indent="-228600">
                <a:defRPr>
                  <a:solidFill>
                    <a:schemeClr val="tx1"/>
                  </a:solidFill>
                  <a:latin typeface="Calibri" panose="020F0502020204030204" pitchFamily="34" charset="0"/>
                  <a:ea typeface="MS PGothic" panose="020B0600070205080204" pitchFamily="34" charset="-128"/>
                </a:defRPr>
              </a:lvl5pPr>
              <a:lvl6pPr marL="2514600" indent="-228600" defTabSz="4572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pPr>
                <a:lnSpc>
                  <a:spcPct val="90000"/>
                </a:lnSpc>
              </a:pPr>
              <a:r>
                <a:rPr lang="en-US" altLang="zh-CN" sz="4400" b="1">
                  <a:solidFill>
                    <a:srgbClr val="FF0000"/>
                  </a:solidFill>
                  <a:latin typeface="Trebuchet MS" panose="020B0603020202020204" pitchFamily="34" charset="0"/>
                  <a:ea typeface="SimSun" panose="02010600030101010101" pitchFamily="2" charset="-122"/>
                </a:rPr>
                <a:t>X</a:t>
              </a:r>
            </a:p>
          </p:txBody>
        </p:sp>
      </p:grpSp>
      <p:grpSp>
        <p:nvGrpSpPr>
          <p:cNvPr id="10" name="Group 206">
            <a:extLst>
              <a:ext uri="{FF2B5EF4-FFF2-40B4-BE49-F238E27FC236}">
                <a16:creationId xmlns:a16="http://schemas.microsoft.com/office/drawing/2014/main" id="{A9E74537-77AD-433C-BF73-FBF33A84DB68}"/>
              </a:ext>
            </a:extLst>
          </p:cNvPr>
          <p:cNvGrpSpPr>
            <a:grpSpLocks/>
          </p:cNvGrpSpPr>
          <p:nvPr/>
        </p:nvGrpSpPr>
        <p:grpSpPr bwMode="auto">
          <a:xfrm>
            <a:off x="5743576" y="4319588"/>
            <a:ext cx="2392363" cy="696912"/>
            <a:chOff x="2658" y="2721"/>
            <a:chExt cx="1507" cy="439"/>
          </a:xfrm>
        </p:grpSpPr>
        <p:sp>
          <p:nvSpPr>
            <p:cNvPr id="2151" name="Text Box 196">
              <a:extLst>
                <a:ext uri="{FF2B5EF4-FFF2-40B4-BE49-F238E27FC236}">
                  <a16:creationId xmlns:a16="http://schemas.microsoft.com/office/drawing/2014/main" id="{FDAFBE96-4DA7-4B30-AE89-BFFB7A90A56F}"/>
                </a:ext>
              </a:extLst>
            </p:cNvPr>
            <p:cNvSpPr txBox="1">
              <a:spLocks noChangeArrowheads="1"/>
            </p:cNvSpPr>
            <p:nvPr/>
          </p:nvSpPr>
          <p:spPr bwMode="auto">
            <a:xfrm>
              <a:off x="2658" y="2731"/>
              <a:ext cx="288" cy="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marL="342900" indent="-342900">
                <a:defRPr>
                  <a:solidFill>
                    <a:schemeClr val="tx1"/>
                  </a:solidFill>
                  <a:latin typeface="Calibri" panose="020F0502020204030204" pitchFamily="34" charset="0"/>
                  <a:ea typeface="MS PGothic" panose="020B0600070205080204" pitchFamily="34" charset="-128"/>
                </a:defRPr>
              </a:lvl1pPr>
              <a:lvl2pPr marL="742950" indent="-285750">
                <a:defRPr>
                  <a:solidFill>
                    <a:schemeClr val="tx1"/>
                  </a:solidFill>
                  <a:latin typeface="Calibri" panose="020F0502020204030204" pitchFamily="34" charset="0"/>
                  <a:ea typeface="MS PGothic" panose="020B0600070205080204" pitchFamily="34" charset="-128"/>
                </a:defRPr>
              </a:lvl2pPr>
              <a:lvl3pPr marL="1143000" indent="-228600">
                <a:defRPr>
                  <a:solidFill>
                    <a:schemeClr val="tx1"/>
                  </a:solidFill>
                  <a:latin typeface="Calibri" panose="020F0502020204030204" pitchFamily="34" charset="0"/>
                  <a:ea typeface="MS PGothic" panose="020B0600070205080204" pitchFamily="34" charset="-128"/>
                </a:defRPr>
              </a:lvl3pPr>
              <a:lvl4pPr marL="1600200" indent="-228600">
                <a:defRPr>
                  <a:solidFill>
                    <a:schemeClr val="tx1"/>
                  </a:solidFill>
                  <a:latin typeface="Calibri" panose="020F0502020204030204" pitchFamily="34" charset="0"/>
                  <a:ea typeface="MS PGothic" panose="020B0600070205080204" pitchFamily="34" charset="-128"/>
                </a:defRPr>
              </a:lvl4pPr>
              <a:lvl5pPr marL="2057400" indent="-228600">
                <a:defRPr>
                  <a:solidFill>
                    <a:schemeClr val="tx1"/>
                  </a:solidFill>
                  <a:latin typeface="Calibri" panose="020F0502020204030204" pitchFamily="34" charset="0"/>
                  <a:ea typeface="MS PGothic" panose="020B0600070205080204" pitchFamily="34" charset="-128"/>
                </a:defRPr>
              </a:lvl5pPr>
              <a:lvl6pPr marL="2514600" indent="-228600" defTabSz="4572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pPr>
                <a:lnSpc>
                  <a:spcPct val="90000"/>
                </a:lnSpc>
              </a:pPr>
              <a:r>
                <a:rPr lang="en-US" altLang="zh-CN" sz="4400" b="1">
                  <a:solidFill>
                    <a:srgbClr val="FF0000"/>
                  </a:solidFill>
                  <a:latin typeface="Trebuchet MS" panose="020B0603020202020204" pitchFamily="34" charset="0"/>
                  <a:ea typeface="SimSun" panose="02010600030101010101" pitchFamily="2" charset="-122"/>
                </a:rPr>
                <a:t>X</a:t>
              </a:r>
            </a:p>
          </p:txBody>
        </p:sp>
        <p:sp>
          <p:nvSpPr>
            <p:cNvPr id="2152" name="Text Box 197">
              <a:extLst>
                <a:ext uri="{FF2B5EF4-FFF2-40B4-BE49-F238E27FC236}">
                  <a16:creationId xmlns:a16="http://schemas.microsoft.com/office/drawing/2014/main" id="{736EF2C8-2DAB-4008-B29A-A0E007467D1E}"/>
                </a:ext>
              </a:extLst>
            </p:cNvPr>
            <p:cNvSpPr txBox="1">
              <a:spLocks noChangeArrowheads="1"/>
            </p:cNvSpPr>
            <p:nvPr/>
          </p:nvSpPr>
          <p:spPr bwMode="auto">
            <a:xfrm>
              <a:off x="3877" y="2721"/>
              <a:ext cx="288" cy="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marL="342900" indent="-342900">
                <a:defRPr>
                  <a:solidFill>
                    <a:schemeClr val="tx1"/>
                  </a:solidFill>
                  <a:latin typeface="Calibri" panose="020F0502020204030204" pitchFamily="34" charset="0"/>
                  <a:ea typeface="MS PGothic" panose="020B0600070205080204" pitchFamily="34" charset="-128"/>
                </a:defRPr>
              </a:lvl1pPr>
              <a:lvl2pPr marL="742950" indent="-285750">
                <a:defRPr>
                  <a:solidFill>
                    <a:schemeClr val="tx1"/>
                  </a:solidFill>
                  <a:latin typeface="Calibri" panose="020F0502020204030204" pitchFamily="34" charset="0"/>
                  <a:ea typeface="MS PGothic" panose="020B0600070205080204" pitchFamily="34" charset="-128"/>
                </a:defRPr>
              </a:lvl2pPr>
              <a:lvl3pPr marL="1143000" indent="-228600">
                <a:defRPr>
                  <a:solidFill>
                    <a:schemeClr val="tx1"/>
                  </a:solidFill>
                  <a:latin typeface="Calibri" panose="020F0502020204030204" pitchFamily="34" charset="0"/>
                  <a:ea typeface="MS PGothic" panose="020B0600070205080204" pitchFamily="34" charset="-128"/>
                </a:defRPr>
              </a:lvl3pPr>
              <a:lvl4pPr marL="1600200" indent="-228600">
                <a:defRPr>
                  <a:solidFill>
                    <a:schemeClr val="tx1"/>
                  </a:solidFill>
                  <a:latin typeface="Calibri" panose="020F0502020204030204" pitchFamily="34" charset="0"/>
                  <a:ea typeface="MS PGothic" panose="020B0600070205080204" pitchFamily="34" charset="-128"/>
                </a:defRPr>
              </a:lvl4pPr>
              <a:lvl5pPr marL="2057400" indent="-228600">
                <a:defRPr>
                  <a:solidFill>
                    <a:schemeClr val="tx1"/>
                  </a:solidFill>
                  <a:latin typeface="Calibri" panose="020F0502020204030204" pitchFamily="34" charset="0"/>
                  <a:ea typeface="MS PGothic" panose="020B0600070205080204" pitchFamily="34" charset="-128"/>
                </a:defRPr>
              </a:lvl5pPr>
              <a:lvl6pPr marL="2514600" indent="-228600" defTabSz="4572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pPr>
                <a:lnSpc>
                  <a:spcPct val="90000"/>
                </a:lnSpc>
              </a:pPr>
              <a:r>
                <a:rPr lang="en-US" altLang="zh-CN" sz="4400" b="1">
                  <a:solidFill>
                    <a:srgbClr val="FF0000"/>
                  </a:solidFill>
                  <a:latin typeface="Trebuchet MS" panose="020B0603020202020204" pitchFamily="34" charset="0"/>
                  <a:ea typeface="SimSun" panose="02010600030101010101" pitchFamily="2" charset="-122"/>
                </a:rPr>
                <a:t>X</a:t>
              </a:r>
            </a:p>
          </p:txBody>
        </p:sp>
      </p:grpSp>
      <p:grpSp>
        <p:nvGrpSpPr>
          <p:cNvPr id="11" name="Group 208">
            <a:extLst>
              <a:ext uri="{FF2B5EF4-FFF2-40B4-BE49-F238E27FC236}">
                <a16:creationId xmlns:a16="http://schemas.microsoft.com/office/drawing/2014/main" id="{5BAD001A-6DC2-452D-8AB7-28AF55CD7404}"/>
              </a:ext>
            </a:extLst>
          </p:cNvPr>
          <p:cNvGrpSpPr>
            <a:grpSpLocks/>
          </p:cNvGrpSpPr>
          <p:nvPr/>
        </p:nvGrpSpPr>
        <p:grpSpPr bwMode="auto">
          <a:xfrm>
            <a:off x="4759325" y="5010150"/>
            <a:ext cx="4330700" cy="687388"/>
            <a:chOff x="2038" y="3156"/>
            <a:chExt cx="2728" cy="433"/>
          </a:xfrm>
        </p:grpSpPr>
        <p:sp>
          <p:nvSpPr>
            <p:cNvPr id="2149" name="Text Box 198">
              <a:extLst>
                <a:ext uri="{FF2B5EF4-FFF2-40B4-BE49-F238E27FC236}">
                  <a16:creationId xmlns:a16="http://schemas.microsoft.com/office/drawing/2014/main" id="{43296A82-214E-4FDF-B7E7-001E97B1769D}"/>
                </a:ext>
              </a:extLst>
            </p:cNvPr>
            <p:cNvSpPr txBox="1">
              <a:spLocks noChangeArrowheads="1"/>
            </p:cNvSpPr>
            <p:nvPr/>
          </p:nvSpPr>
          <p:spPr bwMode="auto">
            <a:xfrm>
              <a:off x="2038" y="3160"/>
              <a:ext cx="288" cy="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marL="342900" indent="-342900">
                <a:defRPr>
                  <a:solidFill>
                    <a:schemeClr val="tx1"/>
                  </a:solidFill>
                  <a:latin typeface="Calibri" panose="020F0502020204030204" pitchFamily="34" charset="0"/>
                  <a:ea typeface="MS PGothic" panose="020B0600070205080204" pitchFamily="34" charset="-128"/>
                </a:defRPr>
              </a:lvl1pPr>
              <a:lvl2pPr marL="742950" indent="-285750">
                <a:defRPr>
                  <a:solidFill>
                    <a:schemeClr val="tx1"/>
                  </a:solidFill>
                  <a:latin typeface="Calibri" panose="020F0502020204030204" pitchFamily="34" charset="0"/>
                  <a:ea typeface="MS PGothic" panose="020B0600070205080204" pitchFamily="34" charset="-128"/>
                </a:defRPr>
              </a:lvl2pPr>
              <a:lvl3pPr marL="1143000" indent="-228600">
                <a:defRPr>
                  <a:solidFill>
                    <a:schemeClr val="tx1"/>
                  </a:solidFill>
                  <a:latin typeface="Calibri" panose="020F0502020204030204" pitchFamily="34" charset="0"/>
                  <a:ea typeface="MS PGothic" panose="020B0600070205080204" pitchFamily="34" charset="-128"/>
                </a:defRPr>
              </a:lvl3pPr>
              <a:lvl4pPr marL="1600200" indent="-228600">
                <a:defRPr>
                  <a:solidFill>
                    <a:schemeClr val="tx1"/>
                  </a:solidFill>
                  <a:latin typeface="Calibri" panose="020F0502020204030204" pitchFamily="34" charset="0"/>
                  <a:ea typeface="MS PGothic" panose="020B0600070205080204" pitchFamily="34" charset="-128"/>
                </a:defRPr>
              </a:lvl4pPr>
              <a:lvl5pPr marL="2057400" indent="-228600">
                <a:defRPr>
                  <a:solidFill>
                    <a:schemeClr val="tx1"/>
                  </a:solidFill>
                  <a:latin typeface="Calibri" panose="020F0502020204030204" pitchFamily="34" charset="0"/>
                  <a:ea typeface="MS PGothic" panose="020B0600070205080204" pitchFamily="34" charset="-128"/>
                </a:defRPr>
              </a:lvl5pPr>
              <a:lvl6pPr marL="2514600" indent="-228600" defTabSz="4572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pPr>
                <a:lnSpc>
                  <a:spcPct val="90000"/>
                </a:lnSpc>
              </a:pPr>
              <a:r>
                <a:rPr lang="en-US" altLang="zh-CN" sz="4400" b="1">
                  <a:solidFill>
                    <a:srgbClr val="FF0000"/>
                  </a:solidFill>
                  <a:latin typeface="Trebuchet MS" panose="020B0603020202020204" pitchFamily="34" charset="0"/>
                  <a:ea typeface="SimSun" panose="02010600030101010101" pitchFamily="2" charset="-122"/>
                </a:rPr>
                <a:t>X</a:t>
              </a:r>
            </a:p>
          </p:txBody>
        </p:sp>
        <p:sp>
          <p:nvSpPr>
            <p:cNvPr id="2150" name="Text Box 199">
              <a:extLst>
                <a:ext uri="{FF2B5EF4-FFF2-40B4-BE49-F238E27FC236}">
                  <a16:creationId xmlns:a16="http://schemas.microsoft.com/office/drawing/2014/main" id="{EAD7A519-AFB7-4802-9E45-D6C10C202E83}"/>
                </a:ext>
              </a:extLst>
            </p:cNvPr>
            <p:cNvSpPr txBox="1">
              <a:spLocks noChangeArrowheads="1"/>
            </p:cNvSpPr>
            <p:nvPr/>
          </p:nvSpPr>
          <p:spPr bwMode="auto">
            <a:xfrm>
              <a:off x="4478" y="3156"/>
              <a:ext cx="288" cy="4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marL="342900" indent="-342900">
                <a:defRPr>
                  <a:solidFill>
                    <a:schemeClr val="tx1"/>
                  </a:solidFill>
                  <a:latin typeface="Calibri" panose="020F0502020204030204" pitchFamily="34" charset="0"/>
                  <a:ea typeface="MS PGothic" panose="020B0600070205080204" pitchFamily="34" charset="-128"/>
                </a:defRPr>
              </a:lvl1pPr>
              <a:lvl2pPr marL="742950" indent="-285750">
                <a:defRPr>
                  <a:solidFill>
                    <a:schemeClr val="tx1"/>
                  </a:solidFill>
                  <a:latin typeface="Calibri" panose="020F0502020204030204" pitchFamily="34" charset="0"/>
                  <a:ea typeface="MS PGothic" panose="020B0600070205080204" pitchFamily="34" charset="-128"/>
                </a:defRPr>
              </a:lvl2pPr>
              <a:lvl3pPr marL="1143000" indent="-228600">
                <a:defRPr>
                  <a:solidFill>
                    <a:schemeClr val="tx1"/>
                  </a:solidFill>
                  <a:latin typeface="Calibri" panose="020F0502020204030204" pitchFamily="34" charset="0"/>
                  <a:ea typeface="MS PGothic" panose="020B0600070205080204" pitchFamily="34" charset="-128"/>
                </a:defRPr>
              </a:lvl3pPr>
              <a:lvl4pPr marL="1600200" indent="-228600">
                <a:defRPr>
                  <a:solidFill>
                    <a:schemeClr val="tx1"/>
                  </a:solidFill>
                  <a:latin typeface="Calibri" panose="020F0502020204030204" pitchFamily="34" charset="0"/>
                  <a:ea typeface="MS PGothic" panose="020B0600070205080204" pitchFamily="34" charset="-128"/>
                </a:defRPr>
              </a:lvl4pPr>
              <a:lvl5pPr marL="2057400" indent="-228600">
                <a:defRPr>
                  <a:solidFill>
                    <a:schemeClr val="tx1"/>
                  </a:solidFill>
                  <a:latin typeface="Calibri" panose="020F0502020204030204" pitchFamily="34" charset="0"/>
                  <a:ea typeface="MS PGothic" panose="020B0600070205080204" pitchFamily="34" charset="-128"/>
                </a:defRPr>
              </a:lvl5pPr>
              <a:lvl6pPr marL="2514600" indent="-228600" defTabSz="4572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6pPr>
              <a:lvl7pPr marL="2971800" indent="-228600" defTabSz="4572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7pPr>
              <a:lvl8pPr marL="3429000" indent="-228600" defTabSz="4572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8pPr>
              <a:lvl9pPr marL="3886200" indent="-228600" defTabSz="457200" fontAlgn="base">
                <a:spcBef>
                  <a:spcPct val="0"/>
                </a:spcBef>
                <a:spcAft>
                  <a:spcPct val="0"/>
                </a:spcAft>
                <a:defRPr>
                  <a:solidFill>
                    <a:schemeClr val="tx1"/>
                  </a:solidFill>
                  <a:latin typeface="Calibri" panose="020F0502020204030204" pitchFamily="34" charset="0"/>
                  <a:ea typeface="MS PGothic" panose="020B0600070205080204" pitchFamily="34" charset="-128"/>
                </a:defRPr>
              </a:lvl9pPr>
            </a:lstStyle>
            <a:p>
              <a:pPr>
                <a:lnSpc>
                  <a:spcPct val="90000"/>
                </a:lnSpc>
              </a:pPr>
              <a:r>
                <a:rPr lang="en-US" altLang="zh-CN" sz="4400" b="1">
                  <a:solidFill>
                    <a:srgbClr val="FF0000"/>
                  </a:solidFill>
                  <a:latin typeface="Trebuchet MS" panose="020B0603020202020204" pitchFamily="34" charset="0"/>
                  <a:ea typeface="SimSun" panose="02010600030101010101" pitchFamily="2" charset="-122"/>
                </a:rPr>
                <a:t>X</a:t>
              </a:r>
            </a:p>
          </p:txBody>
        </p:sp>
      </p:grpSp>
    </p:spTree>
    <p:extLst>
      <p:ext uri="{BB962C8B-B14F-4D97-AF65-F5344CB8AC3E}">
        <p14:creationId xmlns:p14="http://schemas.microsoft.com/office/powerpoint/2010/main" val="348631688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dissolve">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9" presetClass="entr" presetSubtype="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dissolve">
                                      <p:cBhvr>
                                        <p:cTn id="12" dur="500"/>
                                        <p:tgtEl>
                                          <p:spTgt spid="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9" presetClass="entr" presetSubtype="0" fill="hold"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dissolve">
                                      <p:cBhvr>
                                        <p:cTn id="17" dur="500"/>
                                        <p:tgtEl>
                                          <p:spTgt spid="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dissolve">
                                      <p:cBhvr>
                                        <p:cTn id="22" dur="500"/>
                                        <p:tgtEl>
                                          <p:spTgt spid="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Effect transition="in" filter="dissolve">
                                      <p:cBhvr>
                                        <p:cTn id="27" dur="500"/>
                                        <p:tgtEl>
                                          <p:spTgt spid="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dissolve">
                                      <p:cBhvr>
                                        <p:cTn id="32" dur="500"/>
                                        <p:tgtEl>
                                          <p:spTgt spid="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9" presetClass="entr" presetSubtype="0"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animEffect transition="in" filter="dissolve">
                                      <p:cBhvr>
                                        <p:cTn id="37" dur="500"/>
                                        <p:tgtEl>
                                          <p:spTgt spid="3"/>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9" presetClass="entr" presetSubtype="0" fill="hold"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dissolve">
                                      <p:cBhvr>
                                        <p:cTn id="42" dur="500"/>
                                        <p:tgtEl>
                                          <p:spTgt spid="10"/>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nodeType="clickEffect">
                                  <p:stCondLst>
                                    <p:cond delay="0"/>
                                  </p:stCondLst>
                                  <p:childTnLst>
                                    <p:set>
                                      <p:cBhvr>
                                        <p:cTn id="46" dur="1" fill="hold">
                                          <p:stCondLst>
                                            <p:cond delay="0"/>
                                          </p:stCondLst>
                                        </p:cTn>
                                        <p:tgtEl>
                                          <p:spTgt spid="4"/>
                                        </p:tgtEl>
                                        <p:attrNameLst>
                                          <p:attrName>style.visibility</p:attrName>
                                        </p:attrNameLst>
                                      </p:cBhvr>
                                      <p:to>
                                        <p:strVal val="visible"/>
                                      </p:to>
                                    </p:set>
                                    <p:animEffect transition="in" filter="dissolve">
                                      <p:cBhvr>
                                        <p:cTn id="47" dur="500"/>
                                        <p:tgtEl>
                                          <p:spTgt spid="4"/>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9" presetClass="entr" presetSubtype="0" fill="hold" nodeType="click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dissolve">
                                      <p:cBhvr>
                                        <p:cTn id="52" dur="500"/>
                                        <p:tgtEl>
                                          <p:spTgt spid="11"/>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9" presetClass="entr" presetSubtype="0" fill="hold" nodeType="clickEffect">
                                  <p:stCondLst>
                                    <p:cond delay="0"/>
                                  </p:stCondLst>
                                  <p:childTnLst>
                                    <p:set>
                                      <p:cBhvr>
                                        <p:cTn id="56" dur="1" fill="hold">
                                          <p:stCondLst>
                                            <p:cond delay="0"/>
                                          </p:stCondLst>
                                        </p:cTn>
                                        <p:tgtEl>
                                          <p:spTgt spid="437389"/>
                                        </p:tgtEl>
                                        <p:attrNameLst>
                                          <p:attrName>style.visibility</p:attrName>
                                        </p:attrNameLst>
                                      </p:cBhvr>
                                      <p:to>
                                        <p:strVal val="visible"/>
                                      </p:to>
                                    </p:set>
                                    <p:animEffect transition="in" filter="dissolve">
                                      <p:cBhvr>
                                        <p:cTn id="57" dur="500"/>
                                        <p:tgtEl>
                                          <p:spTgt spid="437389"/>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9" presetClass="entr" presetSubtype="0" fill="hold" nodeType="clickEffect">
                                  <p:stCondLst>
                                    <p:cond delay="0"/>
                                  </p:stCondLst>
                                  <p:childTnLst>
                                    <p:set>
                                      <p:cBhvr>
                                        <p:cTn id="61" dur="1" fill="hold">
                                          <p:stCondLst>
                                            <p:cond delay="0"/>
                                          </p:stCondLst>
                                        </p:cTn>
                                        <p:tgtEl>
                                          <p:spTgt spid="437394"/>
                                        </p:tgtEl>
                                        <p:attrNameLst>
                                          <p:attrName>style.visibility</p:attrName>
                                        </p:attrNameLst>
                                      </p:cBhvr>
                                      <p:to>
                                        <p:strVal val="visible"/>
                                      </p:to>
                                    </p:set>
                                    <p:animEffect transition="in" filter="dissolve">
                                      <p:cBhvr>
                                        <p:cTn id="62" dur="500"/>
                                        <p:tgtEl>
                                          <p:spTgt spid="437394"/>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9" presetClass="entr" presetSubtype="0" fill="hold" nodeType="clickEffect">
                                  <p:stCondLst>
                                    <p:cond delay="0"/>
                                  </p:stCondLst>
                                  <p:childTnLst>
                                    <p:set>
                                      <p:cBhvr>
                                        <p:cTn id="66" dur="1" fill="hold">
                                          <p:stCondLst>
                                            <p:cond delay="0"/>
                                          </p:stCondLst>
                                        </p:cTn>
                                        <p:tgtEl>
                                          <p:spTgt spid="437405"/>
                                        </p:tgtEl>
                                        <p:attrNameLst>
                                          <p:attrName>style.visibility</p:attrName>
                                        </p:attrNameLst>
                                      </p:cBhvr>
                                      <p:to>
                                        <p:strVal val="visible"/>
                                      </p:to>
                                    </p:set>
                                    <p:animEffect transition="in" filter="dissolve">
                                      <p:cBhvr>
                                        <p:cTn id="67" dur="500"/>
                                        <p:tgtEl>
                                          <p:spTgt spid="437405"/>
                                        </p:tgtEl>
                                      </p:cBhvr>
                                    </p:animEffect>
                                  </p:childTnLst>
                                </p:cTn>
                              </p:par>
                            </p:childTnLst>
                          </p:cTn>
                        </p:par>
                      </p:childTnLst>
                    </p:cTn>
                  </p:par>
                  <p:par>
                    <p:cTn id="68" fill="hold" nodeType="clickPar">
                      <p:stCondLst>
                        <p:cond delay="indefinite"/>
                      </p:stCondLst>
                      <p:childTnLst>
                        <p:par>
                          <p:cTn id="69" fill="hold" nodeType="withGroup">
                            <p:stCondLst>
                              <p:cond delay="0"/>
                            </p:stCondLst>
                            <p:childTnLst>
                              <p:par>
                                <p:cTn id="70" presetID="9" presetClass="entr" presetSubtype="0" fill="hold" nodeType="clickEffect">
                                  <p:stCondLst>
                                    <p:cond delay="0"/>
                                  </p:stCondLst>
                                  <p:childTnLst>
                                    <p:set>
                                      <p:cBhvr>
                                        <p:cTn id="71" dur="1" fill="hold">
                                          <p:stCondLst>
                                            <p:cond delay="0"/>
                                          </p:stCondLst>
                                        </p:cTn>
                                        <p:tgtEl>
                                          <p:spTgt spid="437421"/>
                                        </p:tgtEl>
                                        <p:attrNameLst>
                                          <p:attrName>style.visibility</p:attrName>
                                        </p:attrNameLst>
                                      </p:cBhvr>
                                      <p:to>
                                        <p:strVal val="visible"/>
                                      </p:to>
                                    </p:set>
                                    <p:animEffect transition="in" filter="dissolve">
                                      <p:cBhvr>
                                        <p:cTn id="72" dur="500"/>
                                        <p:tgtEl>
                                          <p:spTgt spid="437421"/>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9" presetClass="entr" presetSubtype="0" fill="hold" nodeType="clickEffect">
                                  <p:stCondLst>
                                    <p:cond delay="0"/>
                                  </p:stCondLst>
                                  <p:childTnLst>
                                    <p:set>
                                      <p:cBhvr>
                                        <p:cTn id="76" dur="1" fill="hold">
                                          <p:stCondLst>
                                            <p:cond delay="0"/>
                                          </p:stCondLst>
                                        </p:cTn>
                                        <p:tgtEl>
                                          <p:spTgt spid="437422"/>
                                        </p:tgtEl>
                                        <p:attrNameLst>
                                          <p:attrName>style.visibility</p:attrName>
                                        </p:attrNameLst>
                                      </p:cBhvr>
                                      <p:to>
                                        <p:strVal val="visible"/>
                                      </p:to>
                                    </p:set>
                                    <p:animEffect transition="in" filter="dissolve">
                                      <p:cBhvr>
                                        <p:cTn id="77" dur="500"/>
                                        <p:tgtEl>
                                          <p:spTgt spid="437422"/>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9" presetClass="entr" presetSubtype="0" fill="hold" nodeType="clickEffect">
                                  <p:stCondLst>
                                    <p:cond delay="0"/>
                                  </p:stCondLst>
                                  <p:childTnLst>
                                    <p:set>
                                      <p:cBhvr>
                                        <p:cTn id="81" dur="1" fill="hold">
                                          <p:stCondLst>
                                            <p:cond delay="0"/>
                                          </p:stCondLst>
                                        </p:cTn>
                                        <p:tgtEl>
                                          <p:spTgt spid="437423"/>
                                        </p:tgtEl>
                                        <p:attrNameLst>
                                          <p:attrName>style.visibility</p:attrName>
                                        </p:attrNameLst>
                                      </p:cBhvr>
                                      <p:to>
                                        <p:strVal val="visible"/>
                                      </p:to>
                                    </p:set>
                                    <p:animEffect transition="in" filter="dissolve">
                                      <p:cBhvr>
                                        <p:cTn id="82" dur="500"/>
                                        <p:tgtEl>
                                          <p:spTgt spid="437423"/>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9" presetClass="entr" presetSubtype="0" fill="hold" nodeType="clickEffect">
                                  <p:stCondLst>
                                    <p:cond delay="0"/>
                                  </p:stCondLst>
                                  <p:childTnLst>
                                    <p:set>
                                      <p:cBhvr>
                                        <p:cTn id="86" dur="1" fill="hold">
                                          <p:stCondLst>
                                            <p:cond delay="0"/>
                                          </p:stCondLst>
                                        </p:cTn>
                                        <p:tgtEl>
                                          <p:spTgt spid="437424"/>
                                        </p:tgtEl>
                                        <p:attrNameLst>
                                          <p:attrName>style.visibility</p:attrName>
                                        </p:attrNameLst>
                                      </p:cBhvr>
                                      <p:to>
                                        <p:strVal val="visible"/>
                                      </p:to>
                                    </p:set>
                                    <p:animEffect transition="in" filter="dissolve">
                                      <p:cBhvr>
                                        <p:cTn id="87" dur="500"/>
                                        <p:tgtEl>
                                          <p:spTgt spid="4374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A55815-AD32-490D-9C65-AFD79316AF99}"/>
              </a:ext>
            </a:extLst>
          </p:cNvPr>
          <p:cNvSpPr>
            <a:spLocks noGrp="1"/>
          </p:cNvSpPr>
          <p:nvPr>
            <p:ph type="title"/>
          </p:nvPr>
        </p:nvSpPr>
        <p:spPr>
          <a:xfrm>
            <a:off x="838200" y="365125"/>
            <a:ext cx="10515600" cy="1325563"/>
          </a:xfrm>
        </p:spPr>
        <p:txBody>
          <a:bodyPr vert="horz" lIns="91440" tIns="45720" rIns="91440" bIns="45720" rtlCol="0" anchor="ctr">
            <a:normAutofit/>
          </a:bodyPr>
          <a:lstStyle/>
          <a:p>
            <a:r>
              <a:rPr lang="en-US" kern="1200">
                <a:solidFill>
                  <a:schemeClr val="tx1"/>
                </a:solidFill>
                <a:latin typeface="+mj-lt"/>
                <a:ea typeface="+mj-ea"/>
                <a:cs typeface="+mj-cs"/>
              </a:rPr>
              <a:t>Boosting, 40</a:t>
            </a:r>
          </a:p>
        </p:txBody>
      </p:sp>
      <p:pic>
        <p:nvPicPr>
          <p:cNvPr id="6" name="Picture 5" descr="A picture containing table, group&#10;&#10;Description automatically generated">
            <a:extLst>
              <a:ext uri="{FF2B5EF4-FFF2-40B4-BE49-F238E27FC236}">
                <a16:creationId xmlns:a16="http://schemas.microsoft.com/office/drawing/2014/main" id="{88CE1477-3823-4690-8F38-B8FF7C990A8B}"/>
              </a:ext>
            </a:extLst>
          </p:cNvPr>
          <p:cNvPicPr>
            <a:picLocks noChangeAspect="1"/>
          </p:cNvPicPr>
          <p:nvPr/>
        </p:nvPicPr>
        <p:blipFill>
          <a:blip r:embed="rId2"/>
          <a:stretch>
            <a:fillRect/>
          </a:stretch>
        </p:blipFill>
        <p:spPr>
          <a:xfrm>
            <a:off x="3209556" y="1825626"/>
            <a:ext cx="5763362" cy="4351338"/>
          </a:xfrm>
          <a:prstGeom prst="rect">
            <a:avLst/>
          </a:prstGeom>
        </p:spPr>
      </p:pic>
    </p:spTree>
    <p:extLst>
      <p:ext uri="{BB962C8B-B14F-4D97-AF65-F5344CB8AC3E}">
        <p14:creationId xmlns:p14="http://schemas.microsoft.com/office/powerpoint/2010/main" val="30616241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9D1F1-3D06-45C3-976F-D4DEDC24E0B3}"/>
              </a:ext>
            </a:extLst>
          </p:cNvPr>
          <p:cNvSpPr>
            <a:spLocks noGrp="1"/>
          </p:cNvSpPr>
          <p:nvPr>
            <p:ph type="title"/>
          </p:nvPr>
        </p:nvSpPr>
        <p:spPr/>
        <p:txBody>
          <a:bodyPr>
            <a:normAutofit/>
          </a:bodyPr>
          <a:lstStyle/>
          <a:p>
            <a:r>
              <a:rPr lang="en-US" sz="2800" b="0" i="0" u="none" strike="noStrike" baseline="0" dirty="0">
                <a:latin typeface="NimbusSanL-Regu"/>
              </a:rPr>
              <a:t>There are two standard approaches to creating ensembles</a:t>
            </a:r>
            <a:endParaRPr lang="en-US" sz="2800" dirty="0"/>
          </a:p>
        </p:txBody>
      </p:sp>
      <p:sp>
        <p:nvSpPr>
          <p:cNvPr id="3" name="Content Placeholder 2">
            <a:extLst>
              <a:ext uri="{FF2B5EF4-FFF2-40B4-BE49-F238E27FC236}">
                <a16:creationId xmlns:a16="http://schemas.microsoft.com/office/drawing/2014/main" id="{43C34EFE-9CCE-4C2F-8E83-B5A44BA62072}"/>
              </a:ext>
            </a:extLst>
          </p:cNvPr>
          <p:cNvSpPr>
            <a:spLocks noGrp="1"/>
          </p:cNvSpPr>
          <p:nvPr>
            <p:ph idx="1"/>
          </p:nvPr>
        </p:nvSpPr>
        <p:spPr>
          <a:xfrm>
            <a:off x="838200" y="1825625"/>
            <a:ext cx="4402015" cy="4351338"/>
          </a:xfrm>
        </p:spPr>
        <p:txBody>
          <a:bodyPr>
            <a:normAutofit/>
          </a:bodyPr>
          <a:lstStyle/>
          <a:p>
            <a:pPr algn="l"/>
            <a:r>
              <a:rPr lang="en-US" sz="3200" b="1" i="0" u="none" strike="noStrike" baseline="0" dirty="0">
                <a:solidFill>
                  <a:srgbClr val="FF0000"/>
                </a:solidFill>
                <a:latin typeface="NimbusSanL-Bold"/>
              </a:rPr>
              <a:t>boosting</a:t>
            </a:r>
          </a:p>
          <a:p>
            <a:pPr algn="l"/>
            <a:r>
              <a:rPr lang="en-US" sz="3200" b="1" i="0" u="none" strike="noStrike" baseline="0" dirty="0">
                <a:solidFill>
                  <a:srgbClr val="FF0000"/>
                </a:solidFill>
                <a:latin typeface="NimbusSanL-Bold"/>
              </a:rPr>
              <a:t>bagging</a:t>
            </a:r>
            <a:r>
              <a:rPr lang="en-US" sz="3200" b="0" i="0" u="none" strike="noStrike" baseline="0" dirty="0">
                <a:solidFill>
                  <a:srgbClr val="000000"/>
                </a:solidFill>
                <a:latin typeface="NimbusSanL-Regu"/>
              </a:rPr>
              <a:t>.</a:t>
            </a:r>
            <a:endParaRPr lang="en-US" sz="3200" dirty="0"/>
          </a:p>
        </p:txBody>
      </p:sp>
      <p:pic>
        <p:nvPicPr>
          <p:cNvPr id="4" name="Picture 3">
            <a:extLst>
              <a:ext uri="{FF2B5EF4-FFF2-40B4-BE49-F238E27FC236}">
                <a16:creationId xmlns:a16="http://schemas.microsoft.com/office/drawing/2014/main" id="{3470E318-323C-4CDA-9032-9FF5049B29B8}"/>
              </a:ext>
            </a:extLst>
          </p:cNvPr>
          <p:cNvPicPr>
            <a:picLocks noChangeAspect="1"/>
          </p:cNvPicPr>
          <p:nvPr/>
        </p:nvPicPr>
        <p:blipFill>
          <a:blip r:embed="rId2"/>
          <a:stretch>
            <a:fillRect/>
          </a:stretch>
        </p:blipFill>
        <p:spPr>
          <a:xfrm>
            <a:off x="3430465" y="2192216"/>
            <a:ext cx="8648700" cy="3319985"/>
          </a:xfrm>
          <a:prstGeom prst="rect">
            <a:avLst/>
          </a:prstGeom>
        </p:spPr>
      </p:pic>
    </p:spTree>
    <p:extLst>
      <p:ext uri="{BB962C8B-B14F-4D97-AF65-F5344CB8AC3E}">
        <p14:creationId xmlns:p14="http://schemas.microsoft.com/office/powerpoint/2010/main" val="217509215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05AA4-19B7-46DC-8D53-8C7B4C437B6C}"/>
              </a:ext>
            </a:extLst>
          </p:cNvPr>
          <p:cNvSpPr>
            <a:spLocks noGrp="1"/>
          </p:cNvSpPr>
          <p:nvPr>
            <p:ph type="title"/>
          </p:nvPr>
        </p:nvSpPr>
        <p:spPr/>
        <p:txBody>
          <a:bodyPr/>
          <a:lstStyle/>
          <a:p>
            <a:r>
              <a:rPr lang="en-US" dirty="0"/>
              <a:t>Weighted dataset</a:t>
            </a:r>
          </a:p>
        </p:txBody>
      </p:sp>
      <p:sp>
        <p:nvSpPr>
          <p:cNvPr id="3" name="Content Placeholder 2">
            <a:extLst>
              <a:ext uri="{FF2B5EF4-FFF2-40B4-BE49-F238E27FC236}">
                <a16:creationId xmlns:a16="http://schemas.microsoft.com/office/drawing/2014/main" id="{C22E7456-3098-4154-A4F7-7CEF69480A95}"/>
              </a:ext>
            </a:extLst>
          </p:cNvPr>
          <p:cNvSpPr>
            <a:spLocks noGrp="1"/>
          </p:cNvSpPr>
          <p:nvPr>
            <p:ph idx="1"/>
          </p:nvPr>
        </p:nvSpPr>
        <p:spPr>
          <a:xfrm>
            <a:off x="838200" y="1378226"/>
            <a:ext cx="10515600" cy="4798737"/>
          </a:xfrm>
        </p:spPr>
        <p:txBody>
          <a:bodyPr>
            <a:noAutofit/>
          </a:bodyPr>
          <a:lstStyle/>
          <a:p>
            <a:pPr algn="l"/>
            <a:r>
              <a:rPr lang="en-US" sz="3200" b="0" i="0" u="none" strike="noStrike" baseline="0" dirty="0">
                <a:solidFill>
                  <a:srgbClr val="000000"/>
                </a:solidFill>
                <a:latin typeface="NimbusSanL-Regu"/>
              </a:rPr>
              <a:t>Each instance has an associated weight </a:t>
            </a:r>
            <a:r>
              <a:rPr lang="en-US" sz="3200" b="1" i="0" u="none" strike="noStrike" baseline="0" dirty="0" err="1">
                <a:solidFill>
                  <a:srgbClr val="000000"/>
                </a:solidFill>
                <a:latin typeface="NimbusSanL-Bold"/>
              </a:rPr>
              <a:t>w</a:t>
            </a:r>
            <a:r>
              <a:rPr lang="en-US" sz="3200" b="0" i="0" u="none" strike="noStrike" baseline="0" dirty="0" err="1">
                <a:solidFill>
                  <a:srgbClr val="000000"/>
                </a:solidFill>
                <a:latin typeface="NimbusSanL-ReguItal"/>
              </a:rPr>
              <a:t>i</a:t>
            </a:r>
            <a:r>
              <a:rPr lang="en-US" sz="3200" b="0" i="0" u="none" strike="noStrike" baseline="0" dirty="0">
                <a:solidFill>
                  <a:srgbClr val="000000"/>
                </a:solidFill>
                <a:latin typeface="NimbusSanL-ReguItal"/>
              </a:rPr>
              <a:t> </a:t>
            </a:r>
            <a:r>
              <a:rPr lang="en-US" sz="3200" b="0" i="0" u="none" strike="noStrike" baseline="0" dirty="0">
                <a:solidFill>
                  <a:srgbClr val="000000"/>
                </a:solidFill>
                <a:latin typeface="CMSY10"/>
              </a:rPr>
              <a:t> greater or equal to </a:t>
            </a:r>
            <a:r>
              <a:rPr lang="en-US" sz="3200" b="0" i="0" u="none" strike="noStrike" baseline="0" dirty="0">
                <a:solidFill>
                  <a:srgbClr val="000000"/>
                </a:solidFill>
                <a:latin typeface="NimbusSanL-Regu"/>
              </a:rPr>
              <a:t>0</a:t>
            </a:r>
          </a:p>
          <a:p>
            <a:pPr algn="l"/>
            <a:r>
              <a:rPr lang="en-US" sz="3200" b="0" i="0" u="none" strike="noStrike" baseline="0" dirty="0">
                <a:solidFill>
                  <a:srgbClr val="000000"/>
                </a:solidFill>
                <a:latin typeface="NimbusSanL-Regu"/>
              </a:rPr>
              <a:t>Initially set to 1/n </a:t>
            </a:r>
            <a:r>
              <a:rPr lang="en-US" sz="3200" b="0" i="0" u="none" strike="noStrike" baseline="0" dirty="0">
                <a:solidFill>
                  <a:srgbClr val="000000"/>
                </a:solidFill>
                <a:latin typeface="NimbusSanL-ReguItal"/>
              </a:rPr>
              <a:t> </a:t>
            </a:r>
            <a:r>
              <a:rPr lang="en-US" sz="3200" b="0" i="0" u="none" strike="noStrike" baseline="0" dirty="0">
                <a:solidFill>
                  <a:srgbClr val="000000"/>
                </a:solidFill>
                <a:latin typeface="NimbusSanL-Regu"/>
              </a:rPr>
              <a:t>where </a:t>
            </a:r>
            <a:r>
              <a:rPr lang="en-US" sz="3200" b="0" i="0" u="none" strike="noStrike" baseline="0" dirty="0">
                <a:solidFill>
                  <a:srgbClr val="000000"/>
                </a:solidFill>
                <a:latin typeface="NimbusSanL-ReguItal"/>
              </a:rPr>
              <a:t>n </a:t>
            </a:r>
            <a:r>
              <a:rPr lang="en-US" sz="3200" b="0" i="0" u="none" strike="noStrike" baseline="0" dirty="0">
                <a:solidFill>
                  <a:srgbClr val="000000"/>
                </a:solidFill>
                <a:latin typeface="NimbusSanL-Regu"/>
              </a:rPr>
              <a:t>is the number of instances in the dataset.</a:t>
            </a:r>
          </a:p>
          <a:p>
            <a:pPr algn="l"/>
            <a:r>
              <a:rPr lang="en-US" sz="3200" b="0" i="0" u="none" strike="noStrike" baseline="0" dirty="0">
                <a:solidFill>
                  <a:srgbClr val="000000"/>
                </a:solidFill>
                <a:latin typeface="NimbusSanL-Regu"/>
              </a:rPr>
              <a:t>After each model is added to the ensemble it is tested on the </a:t>
            </a:r>
            <a:r>
              <a:rPr lang="en-US" sz="3200" b="0" i="0" u="none" strike="noStrike" baseline="0" dirty="0">
                <a:solidFill>
                  <a:srgbClr val="FF0000"/>
                </a:solidFill>
                <a:latin typeface="NimbusSanL-Regu"/>
              </a:rPr>
              <a:t>training data </a:t>
            </a:r>
            <a:r>
              <a:rPr lang="en-US" sz="3200" b="0" i="0" u="none" strike="noStrike" baseline="0" dirty="0">
                <a:solidFill>
                  <a:srgbClr val="000000"/>
                </a:solidFill>
                <a:latin typeface="NimbusSanL-Regu"/>
              </a:rPr>
              <a:t>and the weights of the instances the model gets correct are decreased and the weights of the instances the model gets incorrect are increased.</a:t>
            </a:r>
          </a:p>
          <a:p>
            <a:pPr algn="l"/>
            <a:r>
              <a:rPr lang="en-US" sz="3200" b="0" i="0" u="none" strike="noStrike" baseline="0" dirty="0">
                <a:solidFill>
                  <a:srgbClr val="000000"/>
                </a:solidFill>
                <a:latin typeface="NimbusSanL-Regu"/>
              </a:rPr>
              <a:t>These weights are used as a distribution over which the dataset is sampled to created a </a:t>
            </a:r>
            <a:r>
              <a:rPr lang="en-US" sz="3200" b="0" i="0" u="none" strike="noStrike" baseline="0" dirty="0">
                <a:solidFill>
                  <a:srgbClr val="FF0000"/>
                </a:solidFill>
                <a:latin typeface="NimbusSanL-Regu"/>
              </a:rPr>
              <a:t>replicated training set</a:t>
            </a:r>
            <a:r>
              <a:rPr lang="en-US" sz="3200" b="0" i="0" u="none" strike="noStrike" baseline="0" dirty="0">
                <a:solidFill>
                  <a:srgbClr val="000000"/>
                </a:solidFill>
                <a:latin typeface="NimbusSanL-Regu"/>
              </a:rPr>
              <a:t>, where the replication of an instance is proportional to its weight.</a:t>
            </a:r>
            <a:endParaRPr lang="en-US" sz="3200" dirty="0"/>
          </a:p>
        </p:txBody>
      </p:sp>
    </p:spTree>
    <p:extLst>
      <p:ext uri="{BB962C8B-B14F-4D97-AF65-F5344CB8AC3E}">
        <p14:creationId xmlns:p14="http://schemas.microsoft.com/office/powerpoint/2010/main" val="275804006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CE2A3-673A-4116-A04A-2D347072D148}"/>
              </a:ext>
            </a:extLst>
          </p:cNvPr>
          <p:cNvSpPr>
            <a:spLocks noGrp="1"/>
          </p:cNvSpPr>
          <p:nvPr>
            <p:ph type="title"/>
          </p:nvPr>
        </p:nvSpPr>
        <p:spPr/>
        <p:txBody>
          <a:bodyPr/>
          <a:lstStyle/>
          <a:p>
            <a:r>
              <a:rPr lang="en-US" dirty="0"/>
              <a:t>How to update weight (The textbook is misleading)</a:t>
            </a:r>
          </a:p>
        </p:txBody>
      </p:sp>
      <p:sp>
        <p:nvSpPr>
          <p:cNvPr id="3" name="Content Placeholder 2">
            <a:extLst>
              <a:ext uri="{FF2B5EF4-FFF2-40B4-BE49-F238E27FC236}">
                <a16:creationId xmlns:a16="http://schemas.microsoft.com/office/drawing/2014/main" id="{93C93EFB-D708-49A0-95D4-E93EDF41EC0B}"/>
              </a:ext>
            </a:extLst>
          </p:cNvPr>
          <p:cNvSpPr>
            <a:spLocks noGrp="1"/>
          </p:cNvSpPr>
          <p:nvPr>
            <p:ph idx="1"/>
          </p:nvPr>
        </p:nvSpPr>
        <p:spPr/>
        <p:txBody>
          <a:bodyPr/>
          <a:lstStyle/>
          <a:p>
            <a:r>
              <a:rPr lang="en-US" dirty="0"/>
              <a:t>See: https://en.wikipedia.org/wiki/AdaBoost</a:t>
            </a:r>
          </a:p>
        </p:txBody>
      </p:sp>
    </p:spTree>
    <p:extLst>
      <p:ext uri="{BB962C8B-B14F-4D97-AF65-F5344CB8AC3E}">
        <p14:creationId xmlns:p14="http://schemas.microsoft.com/office/powerpoint/2010/main" val="236901294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87F556-208B-4E25-870C-2896E6C62F46}"/>
              </a:ext>
            </a:extLst>
          </p:cNvPr>
          <p:cNvSpPr>
            <a:spLocks noGrp="1"/>
          </p:cNvSpPr>
          <p:nvPr>
            <p:ph type="title"/>
          </p:nvPr>
        </p:nvSpPr>
        <p:spPr/>
        <p:txBody>
          <a:bodyPr/>
          <a:lstStyle/>
          <a:p>
            <a:r>
              <a:rPr lang="en-US" dirty="0"/>
              <a:t>Bagging, I</a:t>
            </a:r>
          </a:p>
        </p:txBody>
      </p:sp>
      <p:sp>
        <p:nvSpPr>
          <p:cNvPr id="3" name="Content Placeholder 2">
            <a:extLst>
              <a:ext uri="{FF2B5EF4-FFF2-40B4-BE49-F238E27FC236}">
                <a16:creationId xmlns:a16="http://schemas.microsoft.com/office/drawing/2014/main" id="{3407695E-09BE-4F9D-98D1-5F914F0E256C}"/>
              </a:ext>
            </a:extLst>
          </p:cNvPr>
          <p:cNvSpPr>
            <a:spLocks noGrp="1"/>
          </p:cNvSpPr>
          <p:nvPr>
            <p:ph idx="1"/>
          </p:nvPr>
        </p:nvSpPr>
        <p:spPr/>
        <p:txBody>
          <a:bodyPr>
            <a:normAutofit/>
          </a:bodyPr>
          <a:lstStyle/>
          <a:p>
            <a:pPr algn="l"/>
            <a:r>
              <a:rPr lang="en-US" sz="3200" b="0" i="0" u="none" strike="noStrike" baseline="0" dirty="0">
                <a:solidFill>
                  <a:srgbClr val="000000"/>
                </a:solidFill>
                <a:latin typeface="NimbusSanL-Regu"/>
              </a:rPr>
              <a:t>When we use </a:t>
            </a:r>
            <a:r>
              <a:rPr lang="en-US" sz="3200" b="1" i="0" u="none" strike="noStrike" baseline="0" dirty="0">
                <a:solidFill>
                  <a:srgbClr val="FF0000"/>
                </a:solidFill>
                <a:latin typeface="NimbusSanL-Bold"/>
              </a:rPr>
              <a:t>bagging </a:t>
            </a:r>
            <a:r>
              <a:rPr lang="en-US" sz="3200" b="0" i="0" u="none" strike="noStrike" baseline="0" dirty="0">
                <a:solidFill>
                  <a:srgbClr val="000000"/>
                </a:solidFill>
                <a:latin typeface="NimbusSanL-Regu"/>
              </a:rPr>
              <a:t>(or </a:t>
            </a:r>
            <a:r>
              <a:rPr lang="en-US" sz="3200" b="1" i="0" u="none" strike="noStrike" baseline="0" dirty="0">
                <a:solidFill>
                  <a:srgbClr val="FF0000"/>
                </a:solidFill>
                <a:latin typeface="NimbusSanL-Bold"/>
              </a:rPr>
              <a:t>bootstrap aggregating</a:t>
            </a:r>
            <a:r>
              <a:rPr lang="en-US" sz="3200" b="0" i="0" u="none" strike="noStrike" baseline="0" dirty="0">
                <a:solidFill>
                  <a:srgbClr val="000000"/>
                </a:solidFill>
                <a:latin typeface="NimbusSanL-Regu"/>
              </a:rPr>
              <a:t>) each model in the ensemble is trained on a random sample of the dataset known as </a:t>
            </a:r>
            <a:r>
              <a:rPr lang="en-US" sz="3200" b="1" i="0" u="none" strike="noStrike" baseline="0" dirty="0">
                <a:solidFill>
                  <a:srgbClr val="FF0000"/>
                </a:solidFill>
                <a:latin typeface="NimbusSanL-Bold"/>
              </a:rPr>
              <a:t>bootstrap samples</a:t>
            </a:r>
            <a:r>
              <a:rPr lang="en-US" sz="3200" b="0" i="0" u="none" strike="noStrike" baseline="0" dirty="0">
                <a:solidFill>
                  <a:srgbClr val="000000"/>
                </a:solidFill>
                <a:latin typeface="NimbusSanL-Regu"/>
              </a:rPr>
              <a:t>.</a:t>
            </a:r>
          </a:p>
          <a:p>
            <a:pPr algn="l"/>
            <a:r>
              <a:rPr lang="en-US" sz="3200" b="0" i="0" u="none" strike="noStrike" baseline="0" dirty="0">
                <a:solidFill>
                  <a:srgbClr val="000000"/>
                </a:solidFill>
                <a:latin typeface="NimbusSanL-Regu"/>
              </a:rPr>
              <a:t>Each random sample is the same size as the dataset and </a:t>
            </a:r>
            <a:r>
              <a:rPr lang="en-US" sz="3200" b="1" i="0" u="none" strike="noStrike" baseline="0" dirty="0">
                <a:solidFill>
                  <a:srgbClr val="FF0000"/>
                </a:solidFill>
                <a:latin typeface="NimbusSanL-Bold"/>
              </a:rPr>
              <a:t>sampling with replacement </a:t>
            </a:r>
            <a:r>
              <a:rPr lang="en-US" sz="3200" b="0" i="0" u="none" strike="noStrike" baseline="0" dirty="0">
                <a:solidFill>
                  <a:srgbClr val="000000"/>
                </a:solidFill>
                <a:latin typeface="NimbusSanL-Regu"/>
              </a:rPr>
              <a:t>is used.</a:t>
            </a:r>
          </a:p>
          <a:p>
            <a:pPr algn="l"/>
            <a:r>
              <a:rPr lang="en-US" sz="3200" b="0" i="0" u="none" strike="noStrike" baseline="0" dirty="0">
                <a:solidFill>
                  <a:srgbClr val="000000"/>
                </a:solidFill>
                <a:latin typeface="NimbusSanL-Regu"/>
              </a:rPr>
              <a:t>Consequently, every bootstrap sample will be missing some of the instances from the dataset so each bootstrap sample will be different and this means that models trained on different bootstrap samples will also be different</a:t>
            </a:r>
            <a:endParaRPr lang="en-US" sz="3200" dirty="0"/>
          </a:p>
        </p:txBody>
      </p:sp>
    </p:spTree>
    <p:extLst>
      <p:ext uri="{BB962C8B-B14F-4D97-AF65-F5344CB8AC3E}">
        <p14:creationId xmlns:p14="http://schemas.microsoft.com/office/powerpoint/2010/main" val="293465779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B566528-1B12-4246-9431-5C2D7D08116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6787F556-208B-4E25-870C-2896E6C62F46}"/>
              </a:ext>
            </a:extLst>
          </p:cNvPr>
          <p:cNvSpPr>
            <a:spLocks noGrp="1"/>
          </p:cNvSpPr>
          <p:nvPr>
            <p:ph type="title"/>
          </p:nvPr>
        </p:nvSpPr>
        <p:spPr>
          <a:xfrm>
            <a:off x="643467" y="321734"/>
            <a:ext cx="10905066" cy="1135737"/>
          </a:xfrm>
        </p:spPr>
        <p:txBody>
          <a:bodyPr>
            <a:normAutofit/>
          </a:bodyPr>
          <a:lstStyle/>
          <a:p>
            <a:r>
              <a:rPr lang="en-US" sz="3600"/>
              <a:t>Bagging, II</a:t>
            </a:r>
          </a:p>
        </p:txBody>
      </p:sp>
      <p:sp>
        <p:nvSpPr>
          <p:cNvPr id="3" name="Content Placeholder 2">
            <a:extLst>
              <a:ext uri="{FF2B5EF4-FFF2-40B4-BE49-F238E27FC236}">
                <a16:creationId xmlns:a16="http://schemas.microsoft.com/office/drawing/2014/main" id="{3407695E-09BE-4F9D-98D1-5F914F0E256C}"/>
              </a:ext>
            </a:extLst>
          </p:cNvPr>
          <p:cNvSpPr>
            <a:spLocks noGrp="1"/>
          </p:cNvSpPr>
          <p:nvPr>
            <p:ph idx="1"/>
          </p:nvPr>
        </p:nvSpPr>
        <p:spPr>
          <a:xfrm>
            <a:off x="643469" y="1782981"/>
            <a:ext cx="4008384" cy="4393982"/>
          </a:xfrm>
        </p:spPr>
        <p:txBody>
          <a:bodyPr>
            <a:normAutofit/>
          </a:bodyPr>
          <a:lstStyle/>
          <a:p>
            <a:r>
              <a:rPr lang="en-US" sz="2000" b="0" i="0" u="none" strike="noStrike" baseline="0">
                <a:latin typeface="NimbusSanL-Regu"/>
              </a:rPr>
              <a:t>When bagging is used with decision trees each bootstrap sample only uses a randomly selected subset of the descriptive features in the dataset. This is known as </a:t>
            </a:r>
            <a:r>
              <a:rPr lang="en-US" sz="2000" b="1" i="0" u="none" strike="noStrike" baseline="0">
                <a:latin typeface="NimbusSanL-Bold"/>
              </a:rPr>
              <a:t>subspace sampling</a:t>
            </a:r>
            <a:r>
              <a:rPr lang="en-US" sz="2000" b="0" i="0" u="none" strike="noStrike" baseline="0">
                <a:latin typeface="NimbusSanL-Regu"/>
              </a:rPr>
              <a:t>.</a:t>
            </a:r>
          </a:p>
          <a:p>
            <a:r>
              <a:rPr lang="en-US" sz="2000" b="0" i="0" u="none" strike="noStrike" baseline="0">
                <a:latin typeface="NimbusSanL-Regu"/>
              </a:rPr>
              <a:t>The combination of bagging, subspace sampling, and decision trees is known as a </a:t>
            </a:r>
            <a:r>
              <a:rPr lang="en-US" sz="2000" b="1" i="0" u="none" strike="noStrike" baseline="0">
                <a:latin typeface="NimbusSanL-Bold"/>
              </a:rPr>
              <a:t>random forest </a:t>
            </a:r>
            <a:r>
              <a:rPr lang="en-US" sz="2000" b="0" i="0" u="none" strike="noStrike" baseline="0">
                <a:latin typeface="NimbusSanL-Regu"/>
              </a:rPr>
              <a:t>model.</a:t>
            </a:r>
            <a:endParaRPr lang="en-US" sz="2000"/>
          </a:p>
        </p:txBody>
      </p:sp>
      <p:grpSp>
        <p:nvGrpSpPr>
          <p:cNvPr id="12" name="Group 11">
            <a:extLst>
              <a:ext uri="{FF2B5EF4-FFF2-40B4-BE49-F238E27FC236}">
                <a16:creationId xmlns:a16="http://schemas.microsoft.com/office/drawing/2014/main" id="{828A5161-06F1-46CF-8AD7-844680A59E1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4601497"/>
            <a:ext cx="1014060" cy="2017580"/>
            <a:chOff x="0" y="4601497"/>
            <a:chExt cx="1014060" cy="2017580"/>
          </a:xfrm>
        </p:grpSpPr>
        <p:sp>
          <p:nvSpPr>
            <p:cNvPr id="13" name="Isosceles Triangle 12">
              <a:extLst>
                <a:ext uri="{FF2B5EF4-FFF2-40B4-BE49-F238E27FC236}">
                  <a16:creationId xmlns:a16="http://schemas.microsoft.com/office/drawing/2014/main" id="{D3F51FEB-38FB-4F6C-9F7B-2F2AFAB6546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501760" y="5103257"/>
              <a:ext cx="2017580" cy="1014060"/>
            </a:xfrm>
            <a:prstGeom prst="triangle">
              <a:avLst>
                <a:gd name="adj" fmla="val 50000"/>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1E547BA6-BAE0-43BB-A7CA-60F69CE252F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27916" y="572870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1CE36455-2000-4622-9D96-A5602E86B39F}"/>
              </a:ext>
            </a:extLst>
          </p:cNvPr>
          <p:cNvPicPr>
            <a:picLocks noChangeAspect="1"/>
          </p:cNvPicPr>
          <p:nvPr/>
        </p:nvPicPr>
        <p:blipFill>
          <a:blip r:embed="rId2"/>
          <a:stretch>
            <a:fillRect/>
          </a:stretch>
        </p:blipFill>
        <p:spPr>
          <a:xfrm>
            <a:off x="4752746" y="1207089"/>
            <a:ext cx="7117520" cy="4678046"/>
          </a:xfrm>
          <a:prstGeom prst="rect">
            <a:avLst/>
          </a:prstGeom>
        </p:spPr>
      </p:pic>
      <p:grpSp>
        <p:nvGrpSpPr>
          <p:cNvPr id="16" name="Group 15">
            <a:extLst>
              <a:ext uri="{FF2B5EF4-FFF2-40B4-BE49-F238E27FC236}">
                <a16:creationId xmlns:a16="http://schemas.microsoft.com/office/drawing/2014/main" id="{5995D10D-E9C9-47DB-AE7E-801FEF38F5C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1219290" y="1"/>
            <a:ext cx="972709" cy="1935307"/>
            <a:chOff x="10918968" y="713127"/>
            <a:chExt cx="1273032" cy="2532832"/>
          </a:xfrm>
        </p:grpSpPr>
        <p:sp>
          <p:nvSpPr>
            <p:cNvPr id="17" name="Rectangle 16">
              <a:extLst>
                <a:ext uri="{FF2B5EF4-FFF2-40B4-BE49-F238E27FC236}">
                  <a16:creationId xmlns:a16="http://schemas.microsoft.com/office/drawing/2014/main" id="{CC1A72C6-3DE4-4EC3-9AD5-9E0D40D8CE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11052629" y="2120024"/>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Isosceles Triangle 17">
              <a:extLst>
                <a:ext uri="{FF2B5EF4-FFF2-40B4-BE49-F238E27FC236}">
                  <a16:creationId xmlns:a16="http://schemas.microsoft.com/office/drawing/2014/main" id="{0B0DA1F1-C391-4EDF-9FE0-23E86E13776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6200000">
              <a:off x="10289068" y="1343027"/>
              <a:ext cx="2532832" cy="1273032"/>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41038204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A9F529C3-C941-49FD-8C67-82F134F64B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50000"/>
              <a:lumOff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20586029-32A0-47E5-9AEC-AE3ABA6B9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screen shot of a social media post&#10;&#10;Description automatically generated">
            <a:extLst>
              <a:ext uri="{FF2B5EF4-FFF2-40B4-BE49-F238E27FC236}">
                <a16:creationId xmlns:a16="http://schemas.microsoft.com/office/drawing/2014/main" id="{2C488B6C-DA12-4ACE-AB39-553934E0980D}"/>
              </a:ext>
            </a:extLst>
          </p:cNvPr>
          <p:cNvPicPr>
            <a:picLocks noChangeAspect="1"/>
          </p:cNvPicPr>
          <p:nvPr/>
        </p:nvPicPr>
        <p:blipFill>
          <a:blip r:embed="rId2"/>
          <a:stretch>
            <a:fillRect/>
          </a:stretch>
        </p:blipFill>
        <p:spPr>
          <a:xfrm>
            <a:off x="643467" y="2416385"/>
            <a:ext cx="5294716" cy="2025228"/>
          </a:xfrm>
          <a:prstGeom prst="rect">
            <a:avLst/>
          </a:prstGeom>
        </p:spPr>
      </p:pic>
      <p:cxnSp>
        <p:nvCxnSpPr>
          <p:cNvPr id="31" name="Straight Connector 30">
            <a:extLst>
              <a:ext uri="{FF2B5EF4-FFF2-40B4-BE49-F238E27FC236}">
                <a16:creationId xmlns:a16="http://schemas.microsoft.com/office/drawing/2014/main" id="{8C730EAB-A532-4295-A302-FB4B90DB9F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79958" y="1143000"/>
            <a:ext cx="0" cy="4572000"/>
          </a:xfrm>
          <a:prstGeom prst="line">
            <a:avLst/>
          </a:prstGeom>
          <a:ln>
            <a:solidFill>
              <a:srgbClr val="4E4E4E"/>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BE8F551A-3CEF-4302-ADF5-7268037C55AA}"/>
              </a:ext>
            </a:extLst>
          </p:cNvPr>
          <p:cNvPicPr>
            <a:picLocks noChangeAspect="1"/>
          </p:cNvPicPr>
          <p:nvPr/>
        </p:nvPicPr>
        <p:blipFill>
          <a:blip r:embed="rId3"/>
          <a:stretch>
            <a:fillRect/>
          </a:stretch>
        </p:blipFill>
        <p:spPr>
          <a:xfrm>
            <a:off x="6253817" y="2033382"/>
            <a:ext cx="5294715" cy="2791236"/>
          </a:xfrm>
          <a:prstGeom prst="rect">
            <a:avLst/>
          </a:prstGeom>
        </p:spPr>
      </p:pic>
    </p:spTree>
    <p:extLst>
      <p:ext uri="{BB962C8B-B14F-4D97-AF65-F5344CB8AC3E}">
        <p14:creationId xmlns:p14="http://schemas.microsoft.com/office/powerpoint/2010/main" val="360965669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 name="Rectangle 2">
            <a:extLst>
              <a:ext uri="{FF2B5EF4-FFF2-40B4-BE49-F238E27FC236}">
                <a16:creationId xmlns:a16="http://schemas.microsoft.com/office/drawing/2014/main" id="{A7649DDA-4409-4E1F-A01A-FEBDAF1B0B0C}"/>
              </a:ext>
            </a:extLst>
          </p:cNvPr>
          <p:cNvSpPr>
            <a:spLocks noGrp="1" noChangeArrowheads="1"/>
          </p:cNvSpPr>
          <p:nvPr>
            <p:ph type="title"/>
          </p:nvPr>
        </p:nvSpPr>
        <p:spPr>
          <a:xfrm>
            <a:off x="838200" y="365125"/>
            <a:ext cx="10515600" cy="754227"/>
          </a:xfrm>
        </p:spPr>
        <p:txBody>
          <a:bodyPr>
            <a:normAutofit/>
          </a:bodyPr>
          <a:lstStyle/>
          <a:p>
            <a:pPr algn="ctr"/>
            <a:r>
              <a:rPr lang="en-US" altLang="zh-CN" sz="4800" b="1" dirty="0">
                <a:solidFill>
                  <a:srgbClr val="FF0000"/>
                </a:solidFill>
                <a:latin typeface="Calibri" panose="020F0502020204030204" pitchFamily="34" charset="0"/>
                <a:ea typeface="SimSun" panose="02010600030101010101" pitchFamily="2" charset="-122"/>
                <a:cs typeface="Calibri" panose="020F0502020204030204" pitchFamily="34" charset="0"/>
              </a:rPr>
              <a:t>Bias VS Variance, Bias </a:t>
            </a:r>
          </a:p>
        </p:txBody>
      </p:sp>
      <p:pic>
        <p:nvPicPr>
          <p:cNvPr id="12" name="Picture 11">
            <a:extLst>
              <a:ext uri="{FF2B5EF4-FFF2-40B4-BE49-F238E27FC236}">
                <a16:creationId xmlns:a16="http://schemas.microsoft.com/office/drawing/2014/main" id="{B2C75F09-C347-43BA-97A6-9AF9A2BE55B5}"/>
              </a:ext>
            </a:extLst>
          </p:cNvPr>
          <p:cNvPicPr>
            <a:picLocks noChangeAspect="1"/>
          </p:cNvPicPr>
          <p:nvPr/>
        </p:nvPicPr>
        <p:blipFill>
          <a:blip r:embed="rId3"/>
          <a:stretch>
            <a:fillRect/>
          </a:stretch>
        </p:blipFill>
        <p:spPr>
          <a:xfrm>
            <a:off x="2364827" y="3274018"/>
            <a:ext cx="7507343" cy="3167838"/>
          </a:xfrm>
          <a:prstGeom prst="rect">
            <a:avLst/>
          </a:prstGeom>
        </p:spPr>
      </p:pic>
      <p:sp>
        <p:nvSpPr>
          <p:cNvPr id="77" name="Rectangle 3">
            <a:extLst>
              <a:ext uri="{FF2B5EF4-FFF2-40B4-BE49-F238E27FC236}">
                <a16:creationId xmlns:a16="http://schemas.microsoft.com/office/drawing/2014/main" id="{3DA61C89-74E3-48C7-9765-889A4BE1D53A}"/>
              </a:ext>
            </a:extLst>
          </p:cNvPr>
          <p:cNvSpPr txBox="1">
            <a:spLocks noChangeArrowheads="1"/>
          </p:cNvSpPr>
          <p:nvPr/>
        </p:nvSpPr>
        <p:spPr>
          <a:xfrm>
            <a:off x="1261241" y="1355835"/>
            <a:ext cx="9414641" cy="124547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ja-JP" dirty="0">
                <a:latin typeface="Calibri" panose="020F0502020204030204" pitchFamily="34" charset="0"/>
                <a:cs typeface="Calibri" panose="020F0502020204030204" pitchFamily="34" charset="0"/>
              </a:rPr>
              <a:t>The bias is an error between true value and its prediction. </a:t>
            </a:r>
          </a:p>
          <a:p>
            <a:r>
              <a:rPr lang="en-US" dirty="0"/>
              <a:t>High bias is induced by an algorithm to miss the relevant relations between features and target outputs (underfitting).</a:t>
            </a:r>
            <a:endParaRPr lang="en-US" altLang="ja-JP"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2676142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7">
                                            <p:txEl>
                                              <p:pRg st="0" end="0"/>
                                            </p:txEl>
                                          </p:spTgt>
                                        </p:tgtEl>
                                        <p:attrNameLst>
                                          <p:attrName>style.visibility</p:attrName>
                                        </p:attrNameLst>
                                      </p:cBhvr>
                                      <p:to>
                                        <p:strVal val="visible"/>
                                      </p:to>
                                    </p:set>
                                    <p:animEffect transition="in" filter="dissolve">
                                      <p:cBhvr>
                                        <p:cTn id="7" dur="500"/>
                                        <p:tgtEl>
                                          <p:spTgt spid="7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7">
                                            <p:txEl>
                                              <p:pRg st="1" end="1"/>
                                            </p:txEl>
                                          </p:spTgt>
                                        </p:tgtEl>
                                        <p:attrNameLst>
                                          <p:attrName>style.visibility</p:attrName>
                                        </p:attrNameLst>
                                      </p:cBhvr>
                                      <p:to>
                                        <p:strVal val="visible"/>
                                      </p:to>
                                    </p:set>
                                    <p:animEffect transition="in" filter="dissolve">
                                      <p:cBhvr>
                                        <p:cTn id="12" dur="500"/>
                                        <p:tgtEl>
                                          <p:spTgt spid="7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 name="Rectangle 2">
            <a:extLst>
              <a:ext uri="{FF2B5EF4-FFF2-40B4-BE49-F238E27FC236}">
                <a16:creationId xmlns:a16="http://schemas.microsoft.com/office/drawing/2014/main" id="{A7649DDA-4409-4E1F-A01A-FEBDAF1B0B0C}"/>
              </a:ext>
            </a:extLst>
          </p:cNvPr>
          <p:cNvSpPr>
            <a:spLocks noGrp="1" noChangeArrowheads="1"/>
          </p:cNvSpPr>
          <p:nvPr>
            <p:ph type="title"/>
          </p:nvPr>
        </p:nvSpPr>
        <p:spPr>
          <a:xfrm>
            <a:off x="838200" y="365125"/>
            <a:ext cx="10515600" cy="754227"/>
          </a:xfrm>
        </p:spPr>
        <p:txBody>
          <a:bodyPr>
            <a:normAutofit/>
          </a:bodyPr>
          <a:lstStyle/>
          <a:p>
            <a:pPr algn="ctr"/>
            <a:r>
              <a:rPr lang="en-US" altLang="zh-CN" sz="4800" b="1" dirty="0">
                <a:solidFill>
                  <a:srgbClr val="FF0000"/>
                </a:solidFill>
                <a:latin typeface="Calibri" panose="020F0502020204030204" pitchFamily="34" charset="0"/>
                <a:ea typeface="SimSun" panose="02010600030101010101" pitchFamily="2" charset="-122"/>
                <a:cs typeface="Calibri" panose="020F0502020204030204" pitchFamily="34" charset="0"/>
              </a:rPr>
              <a:t>Bias VS Variance, Variance</a:t>
            </a:r>
          </a:p>
        </p:txBody>
      </p:sp>
      <p:sp>
        <p:nvSpPr>
          <p:cNvPr id="77" name="Rectangle 3">
            <a:extLst>
              <a:ext uri="{FF2B5EF4-FFF2-40B4-BE49-F238E27FC236}">
                <a16:creationId xmlns:a16="http://schemas.microsoft.com/office/drawing/2014/main" id="{3DA61C89-74E3-48C7-9765-889A4BE1D53A}"/>
              </a:ext>
            </a:extLst>
          </p:cNvPr>
          <p:cNvSpPr txBox="1">
            <a:spLocks noChangeArrowheads="1"/>
          </p:cNvSpPr>
          <p:nvPr/>
        </p:nvSpPr>
        <p:spPr>
          <a:xfrm>
            <a:off x="1308538" y="1245475"/>
            <a:ext cx="9414641" cy="157655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ja-JP" dirty="0">
                <a:latin typeface="Calibri" panose="020F0502020204030204" pitchFamily="34" charset="0"/>
                <a:cs typeface="Calibri" panose="020F0502020204030204" pitchFamily="34" charset="0"/>
              </a:rPr>
              <a:t>The variance is an error from sensitivity to small fluctuations in the training set. </a:t>
            </a:r>
          </a:p>
          <a:p>
            <a:r>
              <a:rPr lang="en-US" altLang="ja-JP" dirty="0">
                <a:latin typeface="Calibri" panose="020F0502020204030204" pitchFamily="34" charset="0"/>
                <a:cs typeface="Calibri" panose="020F0502020204030204" pitchFamily="34" charset="0"/>
              </a:rPr>
              <a:t>High variance can cause an algorithm to model the random noise into the model. (overfitting).</a:t>
            </a:r>
          </a:p>
        </p:txBody>
      </p:sp>
      <p:pic>
        <p:nvPicPr>
          <p:cNvPr id="2" name="Picture 1">
            <a:extLst>
              <a:ext uri="{FF2B5EF4-FFF2-40B4-BE49-F238E27FC236}">
                <a16:creationId xmlns:a16="http://schemas.microsoft.com/office/drawing/2014/main" id="{3C785FF7-6AA0-4D21-81B8-3FAFF3C575D7}"/>
              </a:ext>
            </a:extLst>
          </p:cNvPr>
          <p:cNvPicPr>
            <a:picLocks noChangeAspect="1"/>
          </p:cNvPicPr>
          <p:nvPr/>
        </p:nvPicPr>
        <p:blipFill>
          <a:blip r:embed="rId3"/>
          <a:stretch>
            <a:fillRect/>
          </a:stretch>
        </p:blipFill>
        <p:spPr>
          <a:xfrm>
            <a:off x="3684825" y="3121573"/>
            <a:ext cx="5029515" cy="3689132"/>
          </a:xfrm>
          <a:prstGeom prst="rect">
            <a:avLst/>
          </a:prstGeom>
        </p:spPr>
      </p:pic>
    </p:spTree>
    <p:extLst>
      <p:ext uri="{BB962C8B-B14F-4D97-AF65-F5344CB8AC3E}">
        <p14:creationId xmlns:p14="http://schemas.microsoft.com/office/powerpoint/2010/main" val="6107580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7">
                                            <p:txEl>
                                              <p:pRg st="0" end="0"/>
                                            </p:txEl>
                                          </p:spTgt>
                                        </p:tgtEl>
                                        <p:attrNameLst>
                                          <p:attrName>style.visibility</p:attrName>
                                        </p:attrNameLst>
                                      </p:cBhvr>
                                      <p:to>
                                        <p:strVal val="visible"/>
                                      </p:to>
                                    </p:set>
                                    <p:animEffect transition="in" filter="dissolve">
                                      <p:cBhvr>
                                        <p:cTn id="7" dur="500"/>
                                        <p:tgtEl>
                                          <p:spTgt spid="7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7">
                                            <p:txEl>
                                              <p:pRg st="1" end="1"/>
                                            </p:txEl>
                                          </p:spTgt>
                                        </p:tgtEl>
                                        <p:attrNameLst>
                                          <p:attrName>style.visibility</p:attrName>
                                        </p:attrNameLst>
                                      </p:cBhvr>
                                      <p:to>
                                        <p:strVal val="visible"/>
                                      </p:to>
                                    </p:set>
                                    <p:animEffect transition="in" filter="dissolve">
                                      <p:cBhvr>
                                        <p:cTn id="12" dur="500"/>
                                        <p:tgtEl>
                                          <p:spTgt spid="7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 name="Rectangle 2">
            <a:extLst>
              <a:ext uri="{FF2B5EF4-FFF2-40B4-BE49-F238E27FC236}">
                <a16:creationId xmlns:a16="http://schemas.microsoft.com/office/drawing/2014/main" id="{A7649DDA-4409-4E1F-A01A-FEBDAF1B0B0C}"/>
              </a:ext>
            </a:extLst>
          </p:cNvPr>
          <p:cNvSpPr>
            <a:spLocks noGrp="1" noChangeArrowheads="1"/>
          </p:cNvSpPr>
          <p:nvPr>
            <p:ph type="title"/>
          </p:nvPr>
        </p:nvSpPr>
        <p:spPr>
          <a:xfrm>
            <a:off x="838200" y="365125"/>
            <a:ext cx="10515600" cy="896939"/>
          </a:xfrm>
        </p:spPr>
        <p:txBody>
          <a:bodyPr>
            <a:normAutofit/>
          </a:bodyPr>
          <a:lstStyle/>
          <a:p>
            <a:pPr algn="ctr"/>
            <a:r>
              <a:rPr lang="en-US" altLang="zh-CN" sz="4800" b="1" dirty="0">
                <a:solidFill>
                  <a:srgbClr val="FF0000"/>
                </a:solidFill>
                <a:latin typeface="Calibri" panose="020F0502020204030204" pitchFamily="34" charset="0"/>
                <a:ea typeface="SimSun" panose="02010600030101010101" pitchFamily="2" charset="-122"/>
                <a:cs typeface="Calibri" panose="020F0502020204030204" pitchFamily="34" charset="0"/>
              </a:rPr>
              <a:t>Bias VS Variance, tradeoff</a:t>
            </a:r>
          </a:p>
        </p:txBody>
      </p:sp>
      <p:pic>
        <p:nvPicPr>
          <p:cNvPr id="3" name="Picture 2">
            <a:extLst>
              <a:ext uri="{FF2B5EF4-FFF2-40B4-BE49-F238E27FC236}">
                <a16:creationId xmlns:a16="http://schemas.microsoft.com/office/drawing/2014/main" id="{3F72D499-7F0A-4470-96F1-787CC9F9EB58}"/>
              </a:ext>
            </a:extLst>
          </p:cNvPr>
          <p:cNvPicPr>
            <a:picLocks noChangeAspect="1"/>
          </p:cNvPicPr>
          <p:nvPr/>
        </p:nvPicPr>
        <p:blipFill>
          <a:blip r:embed="rId3"/>
          <a:stretch>
            <a:fillRect/>
          </a:stretch>
        </p:blipFill>
        <p:spPr>
          <a:xfrm>
            <a:off x="469708" y="1820917"/>
            <a:ext cx="4121835" cy="4031045"/>
          </a:xfrm>
          <a:prstGeom prst="rect">
            <a:avLst/>
          </a:prstGeom>
        </p:spPr>
      </p:pic>
      <p:pic>
        <p:nvPicPr>
          <p:cNvPr id="2" name="圖片 1">
            <a:extLst>
              <a:ext uri="{FF2B5EF4-FFF2-40B4-BE49-F238E27FC236}">
                <a16:creationId xmlns:a16="http://schemas.microsoft.com/office/drawing/2014/main" id="{22539E0E-1BFC-4CDF-BB6E-47226AE90683}"/>
              </a:ext>
            </a:extLst>
          </p:cNvPr>
          <p:cNvPicPr>
            <a:picLocks noChangeAspect="1"/>
          </p:cNvPicPr>
          <p:nvPr/>
        </p:nvPicPr>
        <p:blipFill>
          <a:blip r:embed="rId4"/>
          <a:stretch>
            <a:fillRect/>
          </a:stretch>
        </p:blipFill>
        <p:spPr>
          <a:xfrm>
            <a:off x="5038269" y="1570703"/>
            <a:ext cx="6684023" cy="4629305"/>
          </a:xfrm>
          <a:prstGeom prst="rect">
            <a:avLst/>
          </a:prstGeom>
        </p:spPr>
      </p:pic>
    </p:spTree>
    <p:extLst>
      <p:ext uri="{BB962C8B-B14F-4D97-AF65-F5344CB8AC3E}">
        <p14:creationId xmlns:p14="http://schemas.microsoft.com/office/powerpoint/2010/main" val="3009875464"/>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B0023-6E3A-42BB-B5DB-5C411288D42F}"/>
              </a:ext>
            </a:extLst>
          </p:cNvPr>
          <p:cNvSpPr>
            <a:spLocks noGrp="1"/>
          </p:cNvSpPr>
          <p:nvPr>
            <p:ph type="title"/>
          </p:nvPr>
        </p:nvSpPr>
        <p:spPr/>
        <p:txBody>
          <a:bodyPr/>
          <a:lstStyle/>
          <a:p>
            <a:r>
              <a:rPr lang="en-US" dirty="0"/>
              <a:t>Bagging VS Boosting, I</a:t>
            </a:r>
          </a:p>
        </p:txBody>
      </p:sp>
      <p:sp>
        <p:nvSpPr>
          <p:cNvPr id="3" name="Content Placeholder 2">
            <a:extLst>
              <a:ext uri="{FF2B5EF4-FFF2-40B4-BE49-F238E27FC236}">
                <a16:creationId xmlns:a16="http://schemas.microsoft.com/office/drawing/2014/main" id="{B5F2C19D-239D-4D9C-B5DA-174CFF8AE95E}"/>
              </a:ext>
            </a:extLst>
          </p:cNvPr>
          <p:cNvSpPr>
            <a:spLocks noGrp="1"/>
          </p:cNvSpPr>
          <p:nvPr>
            <p:ph idx="1"/>
          </p:nvPr>
        </p:nvSpPr>
        <p:spPr/>
        <p:txBody>
          <a:bodyPr/>
          <a:lstStyle/>
          <a:p>
            <a:r>
              <a:rPr lang="en-US" b="0" i="0" dirty="0">
                <a:effectLst/>
              </a:rPr>
              <a:t>Bagging and random forests are "bagging" algorithms that aim to reduce the complexity of models that overfit the training data. In contrast, boosting is an approach to increase the complexity of models that suffer from high bias, that is, models that underfit the training data.</a:t>
            </a:r>
            <a:endParaRPr lang="en-US" dirty="0"/>
          </a:p>
        </p:txBody>
      </p:sp>
    </p:spTree>
    <p:extLst>
      <p:ext uri="{BB962C8B-B14F-4D97-AF65-F5344CB8AC3E}">
        <p14:creationId xmlns:p14="http://schemas.microsoft.com/office/powerpoint/2010/main" val="362839638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DF658-843D-42D9-9B7D-B9558BF48E33}"/>
              </a:ext>
            </a:extLst>
          </p:cNvPr>
          <p:cNvSpPr>
            <a:spLocks noGrp="1"/>
          </p:cNvSpPr>
          <p:nvPr>
            <p:ph type="title"/>
          </p:nvPr>
        </p:nvSpPr>
        <p:spPr/>
        <p:txBody>
          <a:bodyPr/>
          <a:lstStyle/>
          <a:p>
            <a:r>
              <a:rPr lang="en-US" dirty="0"/>
              <a:t>Bagging VS Boosting, II</a:t>
            </a:r>
          </a:p>
        </p:txBody>
      </p:sp>
      <p:sp>
        <p:nvSpPr>
          <p:cNvPr id="3" name="Content Placeholder 2">
            <a:extLst>
              <a:ext uri="{FF2B5EF4-FFF2-40B4-BE49-F238E27FC236}">
                <a16:creationId xmlns:a16="http://schemas.microsoft.com/office/drawing/2014/main" id="{206243B5-CD99-454E-9D36-BE83D5864854}"/>
              </a:ext>
            </a:extLst>
          </p:cNvPr>
          <p:cNvSpPr>
            <a:spLocks noGrp="1"/>
          </p:cNvSpPr>
          <p:nvPr>
            <p:ph idx="1"/>
          </p:nvPr>
        </p:nvSpPr>
        <p:spPr/>
        <p:txBody>
          <a:bodyPr>
            <a:normAutofit fontScale="92500" lnSpcReduction="10000"/>
          </a:bodyPr>
          <a:lstStyle/>
          <a:p>
            <a:r>
              <a:rPr lang="en-US" b="1" dirty="0"/>
              <a:t>Advantages of using Random Forest technique:</a:t>
            </a:r>
            <a:endParaRPr lang="en-US" dirty="0"/>
          </a:p>
          <a:p>
            <a:pPr lvl="1"/>
            <a:r>
              <a:rPr lang="en-US" dirty="0"/>
              <a:t>Handles higher dimensionality data very well.</a:t>
            </a:r>
          </a:p>
          <a:p>
            <a:pPr lvl="1"/>
            <a:r>
              <a:rPr lang="en-US" dirty="0"/>
              <a:t>Handles missing values and maintains accuracy for missing data.</a:t>
            </a:r>
          </a:p>
          <a:p>
            <a:r>
              <a:rPr lang="en-US" b="1" dirty="0"/>
              <a:t>Disadvantages of using Random Forest technique:</a:t>
            </a:r>
            <a:endParaRPr lang="en-US" dirty="0"/>
          </a:p>
          <a:p>
            <a:pPr lvl="1"/>
            <a:r>
              <a:rPr lang="en-US" dirty="0"/>
              <a:t>Since final prediction is based on the mean predictions from subset trees, it won’t give precise values for the regression model.</a:t>
            </a:r>
          </a:p>
          <a:p>
            <a:r>
              <a:rPr lang="en-US" b="1" dirty="0"/>
              <a:t>Advantages of using Gradient Boosting technique:</a:t>
            </a:r>
            <a:endParaRPr lang="en-US" dirty="0"/>
          </a:p>
          <a:p>
            <a:pPr lvl="1"/>
            <a:r>
              <a:rPr lang="en-US" dirty="0"/>
              <a:t>Supports different loss function.</a:t>
            </a:r>
          </a:p>
          <a:p>
            <a:pPr lvl="1"/>
            <a:r>
              <a:rPr lang="en-US" dirty="0"/>
              <a:t>Works well with adaptive environment.</a:t>
            </a:r>
          </a:p>
          <a:p>
            <a:r>
              <a:rPr lang="en-US" b="1" dirty="0"/>
              <a:t>Disadvantages of using Gradient Boosting technique:</a:t>
            </a:r>
            <a:endParaRPr lang="en-US" dirty="0"/>
          </a:p>
          <a:p>
            <a:pPr lvl="1"/>
            <a:r>
              <a:rPr lang="en-US" dirty="0"/>
              <a:t>Prone to over-fitting.</a:t>
            </a:r>
          </a:p>
          <a:p>
            <a:pPr lvl="1"/>
            <a:r>
              <a:rPr lang="en-US" dirty="0"/>
              <a:t>Requires careful tuning of different hyper-parameters</a:t>
            </a:r>
          </a:p>
          <a:p>
            <a:pPr>
              <a:buFont typeface="Arial" panose="020B0604020202020204" pitchFamily="34" charset="0"/>
              <a:buChar char="•"/>
            </a:pPr>
            <a:endParaRPr lang="en-US" dirty="0"/>
          </a:p>
          <a:p>
            <a:endParaRPr lang="en-US" dirty="0"/>
          </a:p>
        </p:txBody>
      </p:sp>
    </p:spTree>
    <p:extLst>
      <p:ext uri="{BB962C8B-B14F-4D97-AF65-F5344CB8AC3E}">
        <p14:creationId xmlns:p14="http://schemas.microsoft.com/office/powerpoint/2010/main" val="278469589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6035AE-2104-4ABA-9B40-81F52290985C}"/>
              </a:ext>
            </a:extLst>
          </p:cNvPr>
          <p:cNvSpPr>
            <a:spLocks noGrp="1"/>
          </p:cNvSpPr>
          <p:nvPr>
            <p:ph type="title"/>
          </p:nvPr>
        </p:nvSpPr>
        <p:spPr/>
        <p:txBody>
          <a:bodyPr/>
          <a:lstStyle/>
          <a:p>
            <a:r>
              <a:rPr lang="en-US" dirty="0"/>
              <a:t>Bagging VS Boosting, III</a:t>
            </a:r>
          </a:p>
        </p:txBody>
      </p:sp>
      <p:sp>
        <p:nvSpPr>
          <p:cNvPr id="3" name="Content Placeholder 2">
            <a:extLst>
              <a:ext uri="{FF2B5EF4-FFF2-40B4-BE49-F238E27FC236}">
                <a16:creationId xmlns:a16="http://schemas.microsoft.com/office/drawing/2014/main" id="{0477E59B-79CF-4A01-9ECE-ECF3B597E9C9}"/>
              </a:ext>
            </a:extLst>
          </p:cNvPr>
          <p:cNvSpPr>
            <a:spLocks noGrp="1"/>
          </p:cNvSpPr>
          <p:nvPr>
            <p:ph idx="1"/>
          </p:nvPr>
        </p:nvSpPr>
        <p:spPr/>
        <p:txBody>
          <a:bodyPr>
            <a:normAutofit fontScale="85000" lnSpcReduction="10000"/>
          </a:bodyPr>
          <a:lstStyle/>
          <a:p>
            <a:r>
              <a:rPr lang="en-US" dirty="0"/>
              <a:t>error = bias + variance</a:t>
            </a:r>
          </a:p>
          <a:p>
            <a:endParaRPr lang="en-US" dirty="0"/>
          </a:p>
          <a:p>
            <a:r>
              <a:rPr lang="en-US" dirty="0"/>
              <a:t>    Boosting is based on weak learners (high bias, low variance). In terms of decision trees, weak learners are shallow trees, sometimes even as small as decision stumps (trees with two leaves). Boosting reduces error mainly by reducing bias (and also to some extent variance, by aggregating the output from many models).</a:t>
            </a:r>
          </a:p>
          <a:p>
            <a:r>
              <a:rPr lang="en-US" dirty="0"/>
              <a:t>    On the other hand, Random Forest uses as you said fully grown decision trees (low bias, high variance). It tackles the error reduction task in the opposite way: by reducing variance. The trees are made uncorrelated to maximize the decrease in variance, but the algorithm cannot reduce bias (which is slightly higher than the bias of an individual tree in the forest). Hence the need for large, unpruned trees, so that the bias is initially as low as possible.</a:t>
            </a:r>
          </a:p>
          <a:p>
            <a:endParaRPr lang="en-US" dirty="0"/>
          </a:p>
        </p:txBody>
      </p:sp>
    </p:spTree>
    <p:extLst>
      <p:ext uri="{BB962C8B-B14F-4D97-AF65-F5344CB8AC3E}">
        <p14:creationId xmlns:p14="http://schemas.microsoft.com/office/powerpoint/2010/main" val="168442295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8A76F-362A-48C2-B45D-ACC51011B039}"/>
              </a:ext>
            </a:extLst>
          </p:cNvPr>
          <p:cNvSpPr>
            <a:spLocks noGrp="1"/>
          </p:cNvSpPr>
          <p:nvPr>
            <p:ph type="title"/>
          </p:nvPr>
        </p:nvSpPr>
        <p:spPr/>
        <p:txBody>
          <a:bodyPr/>
          <a:lstStyle/>
          <a:p>
            <a:pPr algn="ctr"/>
            <a:r>
              <a:rPr lang="en-US" b="1" dirty="0">
                <a:solidFill>
                  <a:srgbClr val="FF0000"/>
                </a:solidFill>
              </a:rPr>
              <a:t>Why Ensemble Works Well, I</a:t>
            </a:r>
          </a:p>
        </p:txBody>
      </p:sp>
      <p:sp>
        <p:nvSpPr>
          <p:cNvPr id="3" name="Content Placeholder 2">
            <a:extLst>
              <a:ext uri="{FF2B5EF4-FFF2-40B4-BE49-F238E27FC236}">
                <a16:creationId xmlns:a16="http://schemas.microsoft.com/office/drawing/2014/main" id="{76DD3E50-4D5D-4456-A631-D6261A124766}"/>
              </a:ext>
            </a:extLst>
          </p:cNvPr>
          <p:cNvSpPr>
            <a:spLocks noGrp="1"/>
          </p:cNvSpPr>
          <p:nvPr>
            <p:ph idx="1"/>
          </p:nvPr>
        </p:nvSpPr>
        <p:spPr>
          <a:xfrm>
            <a:off x="838200" y="1825625"/>
            <a:ext cx="5483772" cy="4351338"/>
          </a:xfrm>
        </p:spPr>
        <p:txBody>
          <a:bodyPr>
            <a:normAutofit/>
          </a:bodyPr>
          <a:lstStyle/>
          <a:p>
            <a:r>
              <a:rPr lang="en-US" dirty="0"/>
              <a:t>The statistical problem arises when the amount of training data available is too small compared to the size of the hypothesis space.</a:t>
            </a:r>
          </a:p>
          <a:p>
            <a:r>
              <a:rPr lang="en-US" dirty="0"/>
              <a:t>By constructing an ensemble out of all of these accurate classifiers the algorithm can average their votes and reduce the risk of choosing the wrong classifier.</a:t>
            </a:r>
          </a:p>
        </p:txBody>
      </p:sp>
      <p:pic>
        <p:nvPicPr>
          <p:cNvPr id="4" name="Picture 3">
            <a:extLst>
              <a:ext uri="{FF2B5EF4-FFF2-40B4-BE49-F238E27FC236}">
                <a16:creationId xmlns:a16="http://schemas.microsoft.com/office/drawing/2014/main" id="{74EA9F9D-852A-4D8D-97AD-090B1F0E633C}"/>
              </a:ext>
            </a:extLst>
          </p:cNvPr>
          <p:cNvPicPr>
            <a:picLocks noChangeAspect="1"/>
          </p:cNvPicPr>
          <p:nvPr/>
        </p:nvPicPr>
        <p:blipFill>
          <a:blip r:embed="rId2"/>
          <a:stretch>
            <a:fillRect/>
          </a:stretch>
        </p:blipFill>
        <p:spPr>
          <a:xfrm>
            <a:off x="7454627" y="2534006"/>
            <a:ext cx="2871786" cy="2934576"/>
          </a:xfrm>
          <a:prstGeom prst="rect">
            <a:avLst/>
          </a:prstGeom>
        </p:spPr>
      </p:pic>
    </p:spTree>
    <p:extLst>
      <p:ext uri="{BB962C8B-B14F-4D97-AF65-F5344CB8AC3E}">
        <p14:creationId xmlns:p14="http://schemas.microsoft.com/office/powerpoint/2010/main" val="54118651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8A76F-362A-48C2-B45D-ACC51011B039}"/>
              </a:ext>
            </a:extLst>
          </p:cNvPr>
          <p:cNvSpPr>
            <a:spLocks noGrp="1"/>
          </p:cNvSpPr>
          <p:nvPr>
            <p:ph type="title"/>
          </p:nvPr>
        </p:nvSpPr>
        <p:spPr/>
        <p:txBody>
          <a:bodyPr/>
          <a:lstStyle/>
          <a:p>
            <a:pPr algn="ctr"/>
            <a:r>
              <a:rPr lang="en-US" b="1" dirty="0">
                <a:solidFill>
                  <a:srgbClr val="FF0000"/>
                </a:solidFill>
              </a:rPr>
              <a:t>Why Ensemble Works Well, II</a:t>
            </a:r>
          </a:p>
        </p:txBody>
      </p:sp>
      <p:sp>
        <p:nvSpPr>
          <p:cNvPr id="3" name="Content Placeholder 2">
            <a:extLst>
              <a:ext uri="{FF2B5EF4-FFF2-40B4-BE49-F238E27FC236}">
                <a16:creationId xmlns:a16="http://schemas.microsoft.com/office/drawing/2014/main" id="{76DD3E50-4D5D-4456-A631-D6261A124766}"/>
              </a:ext>
            </a:extLst>
          </p:cNvPr>
          <p:cNvSpPr>
            <a:spLocks noGrp="1"/>
          </p:cNvSpPr>
          <p:nvPr>
            <p:ph idx="1"/>
          </p:nvPr>
        </p:nvSpPr>
        <p:spPr>
          <a:xfrm>
            <a:off x="838200" y="1825625"/>
            <a:ext cx="5483772" cy="4351338"/>
          </a:xfrm>
        </p:spPr>
        <p:txBody>
          <a:bodyPr>
            <a:normAutofit/>
          </a:bodyPr>
          <a:lstStyle/>
          <a:p>
            <a:r>
              <a:rPr lang="en-US" dirty="0"/>
              <a:t>Many learning algorithms work by performing some form of local search that may get stuck in local optima</a:t>
            </a:r>
          </a:p>
          <a:p>
            <a:r>
              <a:rPr lang="en-US" dirty="0"/>
              <a:t>An ensemble constructed by running the local search from many different starting points may provide a better approximation to the true unknown function than any of the individual classifiers. </a:t>
            </a:r>
          </a:p>
        </p:txBody>
      </p:sp>
      <p:pic>
        <p:nvPicPr>
          <p:cNvPr id="6" name="Picture 5">
            <a:extLst>
              <a:ext uri="{FF2B5EF4-FFF2-40B4-BE49-F238E27FC236}">
                <a16:creationId xmlns:a16="http://schemas.microsoft.com/office/drawing/2014/main" id="{E5B2FB0B-1CFA-4A49-A94D-22A1E8021E9D}"/>
              </a:ext>
            </a:extLst>
          </p:cNvPr>
          <p:cNvPicPr>
            <a:picLocks noChangeAspect="1"/>
          </p:cNvPicPr>
          <p:nvPr/>
        </p:nvPicPr>
        <p:blipFill>
          <a:blip r:embed="rId2"/>
          <a:stretch>
            <a:fillRect/>
          </a:stretch>
        </p:blipFill>
        <p:spPr>
          <a:xfrm>
            <a:off x="7147914" y="2396425"/>
            <a:ext cx="3036610" cy="2800149"/>
          </a:xfrm>
          <a:prstGeom prst="rect">
            <a:avLst/>
          </a:prstGeom>
        </p:spPr>
      </p:pic>
    </p:spTree>
    <p:extLst>
      <p:ext uri="{BB962C8B-B14F-4D97-AF65-F5344CB8AC3E}">
        <p14:creationId xmlns:p14="http://schemas.microsoft.com/office/powerpoint/2010/main" val="183115176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A8A76F-362A-48C2-B45D-ACC51011B039}"/>
              </a:ext>
            </a:extLst>
          </p:cNvPr>
          <p:cNvSpPr>
            <a:spLocks noGrp="1"/>
          </p:cNvSpPr>
          <p:nvPr>
            <p:ph type="title"/>
          </p:nvPr>
        </p:nvSpPr>
        <p:spPr/>
        <p:txBody>
          <a:bodyPr/>
          <a:lstStyle/>
          <a:p>
            <a:pPr algn="ctr"/>
            <a:r>
              <a:rPr lang="en-US" b="1" dirty="0">
                <a:solidFill>
                  <a:srgbClr val="FF0000"/>
                </a:solidFill>
              </a:rPr>
              <a:t>Why Ensemble Works Well, III</a:t>
            </a:r>
          </a:p>
        </p:txBody>
      </p:sp>
      <p:sp>
        <p:nvSpPr>
          <p:cNvPr id="3" name="Content Placeholder 2">
            <a:extLst>
              <a:ext uri="{FF2B5EF4-FFF2-40B4-BE49-F238E27FC236}">
                <a16:creationId xmlns:a16="http://schemas.microsoft.com/office/drawing/2014/main" id="{76DD3E50-4D5D-4456-A631-D6261A124766}"/>
              </a:ext>
            </a:extLst>
          </p:cNvPr>
          <p:cNvSpPr>
            <a:spLocks noGrp="1"/>
          </p:cNvSpPr>
          <p:nvPr>
            <p:ph idx="1"/>
          </p:nvPr>
        </p:nvSpPr>
        <p:spPr>
          <a:xfrm>
            <a:off x="838200" y="1825625"/>
            <a:ext cx="5483772" cy="4351338"/>
          </a:xfrm>
        </p:spPr>
        <p:txBody>
          <a:bodyPr>
            <a:normAutofit/>
          </a:bodyPr>
          <a:lstStyle/>
          <a:p>
            <a:r>
              <a:rPr lang="en-US" dirty="0"/>
              <a:t>In most applications of machine learning the true function f cannot be represented by any of the hypotheses H.</a:t>
            </a:r>
          </a:p>
          <a:p>
            <a:r>
              <a:rPr lang="en-US" dirty="0"/>
              <a:t>By forming weighted sums of hypotheses drawn from H it may be possible to expand the space of representable functions. </a:t>
            </a:r>
          </a:p>
        </p:txBody>
      </p:sp>
      <p:pic>
        <p:nvPicPr>
          <p:cNvPr id="4" name="Picture 3">
            <a:extLst>
              <a:ext uri="{FF2B5EF4-FFF2-40B4-BE49-F238E27FC236}">
                <a16:creationId xmlns:a16="http://schemas.microsoft.com/office/drawing/2014/main" id="{E5665A8A-FD7D-491C-9CCA-42D0ABFF119C}"/>
              </a:ext>
            </a:extLst>
          </p:cNvPr>
          <p:cNvPicPr>
            <a:picLocks noChangeAspect="1"/>
          </p:cNvPicPr>
          <p:nvPr/>
        </p:nvPicPr>
        <p:blipFill>
          <a:blip r:embed="rId2"/>
          <a:stretch>
            <a:fillRect/>
          </a:stretch>
        </p:blipFill>
        <p:spPr>
          <a:xfrm>
            <a:off x="7384397" y="2639285"/>
            <a:ext cx="3099672" cy="2724018"/>
          </a:xfrm>
          <a:prstGeom prst="rect">
            <a:avLst/>
          </a:prstGeom>
        </p:spPr>
      </p:pic>
    </p:spTree>
    <p:extLst>
      <p:ext uri="{BB962C8B-B14F-4D97-AF65-F5344CB8AC3E}">
        <p14:creationId xmlns:p14="http://schemas.microsoft.com/office/powerpoint/2010/main" val="16547134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DA54A-FE58-4481-AB31-1FC2423D0C68}"/>
              </a:ext>
            </a:extLst>
          </p:cNvPr>
          <p:cNvSpPr>
            <a:spLocks noGrp="1"/>
          </p:cNvSpPr>
          <p:nvPr>
            <p:ph type="title"/>
          </p:nvPr>
        </p:nvSpPr>
        <p:spPr/>
        <p:txBody>
          <a:bodyPr/>
          <a:lstStyle/>
          <a:p>
            <a:r>
              <a:rPr lang="en-US" dirty="0"/>
              <a:t>Coding demo</a:t>
            </a:r>
          </a:p>
        </p:txBody>
      </p:sp>
      <p:sp>
        <p:nvSpPr>
          <p:cNvPr id="3" name="Content Placeholder 2">
            <a:extLst>
              <a:ext uri="{FF2B5EF4-FFF2-40B4-BE49-F238E27FC236}">
                <a16:creationId xmlns:a16="http://schemas.microsoft.com/office/drawing/2014/main" id="{3A0910D7-9413-4799-8F32-1C1CBE649FD6}"/>
              </a:ext>
            </a:extLst>
          </p:cNvPr>
          <p:cNvSpPr>
            <a:spLocks noGrp="1"/>
          </p:cNvSpPr>
          <p:nvPr>
            <p:ph idx="1"/>
          </p:nvPr>
        </p:nvSpPr>
        <p:spPr/>
        <p:txBody>
          <a:bodyPr/>
          <a:lstStyle/>
          <a:p>
            <a:r>
              <a:rPr lang="en-US" dirty="0"/>
              <a:t>Regression tree</a:t>
            </a:r>
          </a:p>
          <a:p>
            <a:r>
              <a:rPr lang="en-US" dirty="0"/>
              <a:t>Bagging</a:t>
            </a:r>
          </a:p>
          <a:p>
            <a:r>
              <a:rPr lang="en-US" dirty="0"/>
              <a:t>RF</a:t>
            </a:r>
          </a:p>
          <a:p>
            <a:r>
              <a:rPr lang="en-US" dirty="0" err="1"/>
              <a:t>GradientBoosting</a:t>
            </a:r>
            <a:endParaRPr lang="en-US" dirty="0"/>
          </a:p>
        </p:txBody>
      </p:sp>
    </p:spTree>
    <p:extLst>
      <p:ext uri="{BB962C8B-B14F-4D97-AF65-F5344CB8AC3E}">
        <p14:creationId xmlns:p14="http://schemas.microsoft.com/office/powerpoint/2010/main" val="4676038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8F722C8-F24B-4EC2-BE21-36B99814E007}"/>
              </a:ext>
            </a:extLst>
          </p:cNvPr>
          <p:cNvPicPr>
            <a:picLocks noChangeAspect="1"/>
          </p:cNvPicPr>
          <p:nvPr/>
        </p:nvPicPr>
        <p:blipFill>
          <a:blip r:embed="rId2"/>
          <a:stretch>
            <a:fillRect/>
          </a:stretch>
        </p:blipFill>
        <p:spPr>
          <a:xfrm>
            <a:off x="147823" y="738553"/>
            <a:ext cx="7073591" cy="5641659"/>
          </a:xfrm>
          <a:prstGeom prst="rect">
            <a:avLst/>
          </a:prstGeom>
        </p:spPr>
      </p:pic>
      <p:pic>
        <p:nvPicPr>
          <p:cNvPr id="7" name="Picture 6">
            <a:extLst>
              <a:ext uri="{FF2B5EF4-FFF2-40B4-BE49-F238E27FC236}">
                <a16:creationId xmlns:a16="http://schemas.microsoft.com/office/drawing/2014/main" id="{5C93EB9A-F86E-429E-A3BA-B641FE7F2F64}"/>
              </a:ext>
            </a:extLst>
          </p:cNvPr>
          <p:cNvPicPr>
            <a:picLocks noChangeAspect="1"/>
          </p:cNvPicPr>
          <p:nvPr/>
        </p:nvPicPr>
        <p:blipFill>
          <a:blip r:embed="rId3"/>
          <a:stretch>
            <a:fillRect/>
          </a:stretch>
        </p:blipFill>
        <p:spPr>
          <a:xfrm>
            <a:off x="6256865" y="2363744"/>
            <a:ext cx="5291667" cy="2130512"/>
          </a:xfrm>
          <a:prstGeom prst="rect">
            <a:avLst/>
          </a:prstGeom>
        </p:spPr>
      </p:pic>
    </p:spTree>
    <p:extLst>
      <p:ext uri="{BB962C8B-B14F-4D97-AF65-F5344CB8AC3E}">
        <p14:creationId xmlns:p14="http://schemas.microsoft.com/office/powerpoint/2010/main" val="19114397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906A97-CBB2-4248-B5DF-249EB87C6F09}"/>
              </a:ext>
            </a:extLst>
          </p:cNvPr>
          <p:cNvSpPr>
            <a:spLocks noGrp="1"/>
          </p:cNvSpPr>
          <p:nvPr>
            <p:ph type="title"/>
          </p:nvPr>
        </p:nvSpPr>
        <p:spPr/>
        <p:txBody>
          <a:bodyPr/>
          <a:lstStyle/>
          <a:p>
            <a:r>
              <a:rPr lang="en-US" dirty="0"/>
              <a:t>Discussion</a:t>
            </a:r>
          </a:p>
        </p:txBody>
      </p:sp>
      <p:sp>
        <p:nvSpPr>
          <p:cNvPr id="3" name="Content Placeholder 2">
            <a:extLst>
              <a:ext uri="{FF2B5EF4-FFF2-40B4-BE49-F238E27FC236}">
                <a16:creationId xmlns:a16="http://schemas.microsoft.com/office/drawing/2014/main" id="{B4D38AD4-B44F-4561-B3AF-8A461127DB65}"/>
              </a:ext>
            </a:extLst>
          </p:cNvPr>
          <p:cNvSpPr>
            <a:spLocks noGrp="1"/>
          </p:cNvSpPr>
          <p:nvPr>
            <p:ph idx="1"/>
          </p:nvPr>
        </p:nvSpPr>
        <p:spPr/>
        <p:txBody>
          <a:bodyPr/>
          <a:lstStyle/>
          <a:p>
            <a:r>
              <a:rPr lang="en-US" dirty="0"/>
              <a:t>For regression tree, how you evaluate regression results? </a:t>
            </a:r>
          </a:p>
          <a:p>
            <a:r>
              <a:rPr lang="en-US" dirty="0"/>
              <a:t>Ensemble, adjust those ensemble parameters, e.g., </a:t>
            </a:r>
            <a:r>
              <a:rPr lang="en-US" dirty="0" err="1"/>
              <a:t>n_estimators</a:t>
            </a:r>
            <a:r>
              <a:rPr lang="en-US" dirty="0"/>
              <a:t>, </a:t>
            </a:r>
            <a:r>
              <a:rPr lang="en-US" dirty="0" err="1"/>
              <a:t>max_leaf_nodes</a:t>
            </a:r>
            <a:r>
              <a:rPr lang="en-US" dirty="0"/>
              <a:t>, </a:t>
            </a:r>
            <a:r>
              <a:rPr lang="en-US" dirty="0" err="1"/>
              <a:t>learning_rate</a:t>
            </a:r>
            <a:r>
              <a:rPr lang="en-US" dirty="0"/>
              <a:t>, compare your results.</a:t>
            </a:r>
          </a:p>
        </p:txBody>
      </p:sp>
    </p:spTree>
    <p:extLst>
      <p:ext uri="{BB962C8B-B14F-4D97-AF65-F5344CB8AC3E}">
        <p14:creationId xmlns:p14="http://schemas.microsoft.com/office/powerpoint/2010/main" val="99424568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BDB395-8800-467F-BEB9-D8DD94B009F3}"/>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95F5E8FA-D6D3-4012-9270-EAE07B6BB9A1}"/>
              </a:ext>
            </a:extLst>
          </p:cNvPr>
          <p:cNvSpPr>
            <a:spLocks noGrp="1"/>
          </p:cNvSpPr>
          <p:nvPr>
            <p:ph idx="1"/>
          </p:nvPr>
        </p:nvSpPr>
        <p:spPr/>
        <p:txBody>
          <a:bodyPr>
            <a:normAutofit/>
          </a:bodyPr>
          <a:lstStyle/>
          <a:p>
            <a:pPr algn="l"/>
            <a:r>
              <a:rPr lang="en-US" sz="3200" b="0" i="0" u="none" strike="noStrike" baseline="0" dirty="0">
                <a:solidFill>
                  <a:srgbClr val="000000"/>
                </a:solidFill>
                <a:latin typeface="NimbusSanL-Regu"/>
              </a:rPr>
              <a:t>The </a:t>
            </a:r>
            <a:r>
              <a:rPr lang="en-US" sz="3200" b="1" i="0" u="none" strike="noStrike" baseline="0" dirty="0">
                <a:solidFill>
                  <a:srgbClr val="FF0000"/>
                </a:solidFill>
                <a:latin typeface="NimbusSanL-Bold"/>
              </a:rPr>
              <a:t>decision tree </a:t>
            </a:r>
            <a:r>
              <a:rPr lang="en-US" sz="3200" b="0" i="0" u="none" strike="noStrike" baseline="0" dirty="0">
                <a:solidFill>
                  <a:srgbClr val="000000"/>
                </a:solidFill>
                <a:latin typeface="NimbusSanL-Regu"/>
              </a:rPr>
              <a:t>model makes predictions based on sequences of tests on the descriptive feature values of a query</a:t>
            </a:r>
          </a:p>
          <a:p>
            <a:pPr algn="l"/>
            <a:r>
              <a:rPr lang="en-US" sz="3200" b="0" i="0" u="none" strike="noStrike" baseline="0" dirty="0">
                <a:solidFill>
                  <a:srgbClr val="000000"/>
                </a:solidFill>
                <a:latin typeface="NimbusSanL-Regu"/>
              </a:rPr>
              <a:t>The </a:t>
            </a:r>
            <a:r>
              <a:rPr lang="en-US" sz="3200" b="1" i="0" u="none" strike="noStrike" baseline="0" dirty="0">
                <a:solidFill>
                  <a:srgbClr val="FF0000"/>
                </a:solidFill>
                <a:latin typeface="NimbusSanL-Bold"/>
              </a:rPr>
              <a:t>ID3 </a:t>
            </a:r>
            <a:r>
              <a:rPr lang="en-US" sz="3200" b="0" i="0" u="none" strike="noStrike" baseline="0" dirty="0">
                <a:solidFill>
                  <a:srgbClr val="000000"/>
                </a:solidFill>
                <a:latin typeface="NimbusSanL-Regu"/>
              </a:rPr>
              <a:t>algorithm as a standard algorithm for inducing decision trees from a dataset.</a:t>
            </a:r>
            <a:endParaRPr lang="en-US" sz="3200" dirty="0"/>
          </a:p>
        </p:txBody>
      </p:sp>
    </p:spTree>
    <p:extLst>
      <p:ext uri="{BB962C8B-B14F-4D97-AF65-F5344CB8AC3E}">
        <p14:creationId xmlns:p14="http://schemas.microsoft.com/office/powerpoint/2010/main" val="199774178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EA3FB-874B-454A-A85C-61311EB7F56A}"/>
              </a:ext>
            </a:extLst>
          </p:cNvPr>
          <p:cNvSpPr>
            <a:spLocks noGrp="1"/>
          </p:cNvSpPr>
          <p:nvPr>
            <p:ph type="title"/>
          </p:nvPr>
        </p:nvSpPr>
        <p:spPr/>
        <p:txBody>
          <a:bodyPr/>
          <a:lstStyle/>
          <a:p>
            <a:r>
              <a:rPr lang="en-US" dirty="0"/>
              <a:t>Decision tree Pros and Cons</a:t>
            </a:r>
          </a:p>
        </p:txBody>
      </p:sp>
      <p:sp>
        <p:nvSpPr>
          <p:cNvPr id="3" name="Content Placeholder 2">
            <a:extLst>
              <a:ext uri="{FF2B5EF4-FFF2-40B4-BE49-F238E27FC236}">
                <a16:creationId xmlns:a16="http://schemas.microsoft.com/office/drawing/2014/main" id="{9C9ACE22-912C-4FDD-A87E-9026CA342451}"/>
              </a:ext>
            </a:extLst>
          </p:cNvPr>
          <p:cNvSpPr>
            <a:spLocks noGrp="1"/>
          </p:cNvSpPr>
          <p:nvPr>
            <p:ph idx="1"/>
          </p:nvPr>
        </p:nvSpPr>
        <p:spPr>
          <a:xfrm>
            <a:off x="838200" y="1825625"/>
            <a:ext cx="4886739" cy="4351338"/>
          </a:xfrm>
        </p:spPr>
        <p:txBody>
          <a:bodyPr>
            <a:normAutofit/>
          </a:bodyPr>
          <a:lstStyle/>
          <a:p>
            <a:pPr marL="0" indent="0">
              <a:buNone/>
            </a:pPr>
            <a:r>
              <a:rPr lang="en-US" dirty="0"/>
              <a:t>Advantages:</a:t>
            </a:r>
          </a:p>
          <a:p>
            <a:pPr algn="l"/>
            <a:r>
              <a:rPr lang="en-US" sz="1800" b="0" i="0" u="none" strike="noStrike" baseline="0" dirty="0">
                <a:solidFill>
                  <a:srgbClr val="000000"/>
                </a:solidFill>
                <a:latin typeface="NimbusSanL-Regu"/>
              </a:rPr>
              <a:t>interpretable.</a:t>
            </a:r>
          </a:p>
          <a:p>
            <a:pPr algn="l"/>
            <a:r>
              <a:rPr lang="en-US" sz="1800" b="0" i="0" u="none" strike="noStrike" baseline="0" dirty="0">
                <a:solidFill>
                  <a:srgbClr val="000000"/>
                </a:solidFill>
                <a:latin typeface="NimbusSanL-Regu"/>
              </a:rPr>
              <a:t>handle both categorical and continuous descriptive features.</a:t>
            </a:r>
          </a:p>
          <a:p>
            <a:pPr algn="l"/>
            <a:r>
              <a:rPr lang="en-US" sz="1800" b="0" i="0" u="none" strike="noStrike" baseline="0" dirty="0">
                <a:solidFill>
                  <a:srgbClr val="000000"/>
                </a:solidFill>
                <a:latin typeface="NimbusSanL-Regu"/>
              </a:rPr>
              <a:t>has the ability to model the interactions between descriptive features (diminished if </a:t>
            </a:r>
            <a:r>
              <a:rPr lang="en-US" sz="1800" b="1" i="0" u="none" strike="noStrike" baseline="0" dirty="0">
                <a:solidFill>
                  <a:srgbClr val="FF0000"/>
                </a:solidFill>
                <a:latin typeface="NimbusSanL-Bold"/>
              </a:rPr>
              <a:t>pre-pruning </a:t>
            </a:r>
            <a:r>
              <a:rPr lang="en-US" sz="1800" b="0" i="0" u="none" strike="noStrike" baseline="0" dirty="0">
                <a:solidFill>
                  <a:srgbClr val="000000"/>
                </a:solidFill>
                <a:latin typeface="NimbusSanL-Regu"/>
              </a:rPr>
              <a:t>is employed)</a:t>
            </a:r>
          </a:p>
          <a:p>
            <a:pPr algn="l"/>
            <a:r>
              <a:rPr lang="en-US" sz="1800" b="0" i="0" u="none" strike="noStrike" baseline="0" dirty="0">
                <a:solidFill>
                  <a:srgbClr val="000000"/>
                </a:solidFill>
                <a:latin typeface="NimbusSanL-Regu"/>
              </a:rPr>
              <a:t>relatively, robust to the </a:t>
            </a:r>
            <a:r>
              <a:rPr lang="en-US" sz="1800" b="1" i="0" u="none" strike="noStrike" baseline="0" dirty="0">
                <a:solidFill>
                  <a:srgbClr val="FF0000"/>
                </a:solidFill>
                <a:latin typeface="NimbusSanL-Bold"/>
              </a:rPr>
              <a:t>curse of dimensionality</a:t>
            </a:r>
            <a:r>
              <a:rPr lang="en-US" sz="1800" b="0" i="0" u="none" strike="noStrike" baseline="0" dirty="0">
                <a:solidFill>
                  <a:srgbClr val="000000"/>
                </a:solidFill>
                <a:latin typeface="NimbusSanL-Regu"/>
              </a:rPr>
              <a:t>.</a:t>
            </a:r>
          </a:p>
        </p:txBody>
      </p:sp>
      <p:sp>
        <p:nvSpPr>
          <p:cNvPr id="4" name="Content Placeholder 2">
            <a:extLst>
              <a:ext uri="{FF2B5EF4-FFF2-40B4-BE49-F238E27FC236}">
                <a16:creationId xmlns:a16="http://schemas.microsoft.com/office/drawing/2014/main" id="{E1B974EE-6C82-410C-B2AD-CF1D0D4941AF}"/>
              </a:ext>
            </a:extLst>
          </p:cNvPr>
          <p:cNvSpPr txBox="1">
            <a:spLocks/>
          </p:cNvSpPr>
          <p:nvPr/>
        </p:nvSpPr>
        <p:spPr>
          <a:xfrm>
            <a:off x="6096000" y="1825625"/>
            <a:ext cx="4886739"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t>Disadvantages:</a:t>
            </a:r>
          </a:p>
          <a:p>
            <a:pPr algn="l"/>
            <a:r>
              <a:rPr lang="en-US" sz="1800" b="0" i="0" u="none" strike="noStrike" baseline="0" dirty="0">
                <a:latin typeface="NimbusSanL-Regu"/>
              </a:rPr>
              <a:t>trees become large when dealing with continuous features.</a:t>
            </a:r>
          </a:p>
          <a:p>
            <a:pPr algn="l"/>
            <a:r>
              <a:rPr lang="en-US" sz="1800" b="0" i="0" u="none" strike="noStrike" baseline="0" dirty="0">
                <a:latin typeface="NimbusSanL-Regu"/>
              </a:rPr>
              <a:t>decision trees are very expressive and sensitive to the dataset, as a result they can overfit the data if there are a lot of features </a:t>
            </a:r>
          </a:p>
          <a:p>
            <a:pPr algn="l"/>
            <a:endParaRPr lang="en-US" dirty="0"/>
          </a:p>
        </p:txBody>
      </p:sp>
    </p:spTree>
    <p:extLst>
      <p:ext uri="{BB962C8B-B14F-4D97-AF65-F5344CB8AC3E}">
        <p14:creationId xmlns:p14="http://schemas.microsoft.com/office/powerpoint/2010/main" val="38506336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9F529C3-C941-49FD-8C67-82F134F64B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tx1">
              <a:lumMod val="50000"/>
              <a:lumOff val="5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0586029-32A0-47E5-9AEC-AE3ABA6B94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77012" y="480060"/>
            <a:ext cx="11237976" cy="5897880"/>
          </a:xfrm>
          <a:prstGeom prst="rect">
            <a:avLst/>
          </a:prstGeom>
          <a:solidFill>
            <a:srgbClr val="FFFFFF"/>
          </a:solidFill>
          <a:ln w="9525">
            <a:noFill/>
          </a:ln>
          <a:effectLst>
            <a:outerShdw blurRad="63500" dist="17780" dir="5400000" algn="t"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87B94099-EC58-4D75-9642-C4E6ABE73070}"/>
              </a:ext>
            </a:extLst>
          </p:cNvPr>
          <p:cNvPicPr>
            <a:picLocks noChangeAspect="1"/>
          </p:cNvPicPr>
          <p:nvPr/>
        </p:nvPicPr>
        <p:blipFill>
          <a:blip r:embed="rId2"/>
          <a:stretch>
            <a:fillRect/>
          </a:stretch>
        </p:blipFill>
        <p:spPr>
          <a:xfrm>
            <a:off x="643467" y="1756268"/>
            <a:ext cx="5294716" cy="3345462"/>
          </a:xfrm>
          <a:prstGeom prst="rect">
            <a:avLst/>
          </a:prstGeom>
        </p:spPr>
      </p:pic>
      <p:cxnSp>
        <p:nvCxnSpPr>
          <p:cNvPr id="16" name="Straight Connector 15">
            <a:extLst>
              <a:ext uri="{FF2B5EF4-FFF2-40B4-BE49-F238E27FC236}">
                <a16:creationId xmlns:a16="http://schemas.microsoft.com/office/drawing/2014/main" id="{8C730EAB-A532-4295-A302-FB4B90DB9F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079958" y="1143000"/>
            <a:ext cx="0" cy="4572000"/>
          </a:xfrm>
          <a:prstGeom prst="line">
            <a:avLst/>
          </a:prstGeom>
          <a:ln>
            <a:solidFill>
              <a:srgbClr val="4E4E4E"/>
            </a:solidFill>
          </a:ln>
        </p:spPr>
        <p:style>
          <a:lnRef idx="1">
            <a:schemeClr val="accent1"/>
          </a:lnRef>
          <a:fillRef idx="0">
            <a:schemeClr val="accent1"/>
          </a:fillRef>
          <a:effectRef idx="0">
            <a:schemeClr val="accent1"/>
          </a:effectRef>
          <a:fontRef idx="minor">
            <a:schemeClr val="tx1"/>
          </a:fontRef>
        </p:style>
      </p:cxnSp>
      <p:pic>
        <p:nvPicPr>
          <p:cNvPr id="7" name="Picture 6">
            <a:extLst>
              <a:ext uri="{FF2B5EF4-FFF2-40B4-BE49-F238E27FC236}">
                <a16:creationId xmlns:a16="http://schemas.microsoft.com/office/drawing/2014/main" id="{6BA7FDBA-2CCF-45FB-A783-40AC60AD1823}"/>
              </a:ext>
            </a:extLst>
          </p:cNvPr>
          <p:cNvPicPr>
            <a:picLocks noChangeAspect="1"/>
          </p:cNvPicPr>
          <p:nvPr/>
        </p:nvPicPr>
        <p:blipFill>
          <a:blip r:embed="rId3"/>
          <a:stretch>
            <a:fillRect/>
          </a:stretch>
        </p:blipFill>
        <p:spPr>
          <a:xfrm>
            <a:off x="6253817" y="1381156"/>
            <a:ext cx="5294715" cy="4095687"/>
          </a:xfrm>
          <a:prstGeom prst="rect">
            <a:avLst/>
          </a:prstGeom>
        </p:spPr>
      </p:pic>
      <p:sp>
        <p:nvSpPr>
          <p:cNvPr id="2" name="TextBox 1">
            <a:extLst>
              <a:ext uri="{FF2B5EF4-FFF2-40B4-BE49-F238E27FC236}">
                <a16:creationId xmlns:a16="http://schemas.microsoft.com/office/drawing/2014/main" id="{C440D1FA-73BD-40D0-A49C-6123620BCC89}"/>
              </a:ext>
            </a:extLst>
          </p:cNvPr>
          <p:cNvSpPr txBox="1"/>
          <p:nvPr/>
        </p:nvSpPr>
        <p:spPr>
          <a:xfrm>
            <a:off x="6221734" y="5443494"/>
            <a:ext cx="5264198" cy="923330"/>
          </a:xfrm>
          <a:prstGeom prst="rect">
            <a:avLst/>
          </a:prstGeom>
          <a:noFill/>
        </p:spPr>
        <p:txBody>
          <a:bodyPr wrap="none" rtlCol="0">
            <a:spAutoFit/>
          </a:bodyPr>
          <a:lstStyle/>
          <a:p>
            <a:r>
              <a:rPr lang="en-US" dirty="0">
                <a:hlinkClick r:id="rId4"/>
              </a:rPr>
              <a:t>https://en.wikipedia.org/wiki/Information_gain_ratio</a:t>
            </a:r>
            <a:endParaRPr lang="en-US" dirty="0"/>
          </a:p>
          <a:p>
            <a:r>
              <a:rPr lang="en-US" dirty="0"/>
              <a:t>IG is biased for attributes with large number of values </a:t>
            </a:r>
          </a:p>
          <a:p>
            <a:r>
              <a:rPr lang="en-US" dirty="0"/>
              <a:t>(overfitting)</a:t>
            </a:r>
          </a:p>
        </p:txBody>
      </p:sp>
    </p:spTree>
    <p:extLst>
      <p:ext uri="{BB962C8B-B14F-4D97-AF65-F5344CB8AC3E}">
        <p14:creationId xmlns:p14="http://schemas.microsoft.com/office/powerpoint/2010/main" val="19212591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831C2-06A5-47C3-AE3B-91DF5DA195CF}"/>
              </a:ext>
            </a:extLst>
          </p:cNvPr>
          <p:cNvSpPr>
            <a:spLocks noGrp="1"/>
          </p:cNvSpPr>
          <p:nvPr>
            <p:ph type="title"/>
          </p:nvPr>
        </p:nvSpPr>
        <p:spPr>
          <a:xfrm>
            <a:off x="838200" y="365126"/>
            <a:ext cx="10515600" cy="741003"/>
          </a:xfrm>
        </p:spPr>
        <p:txBody>
          <a:bodyPr>
            <a:normAutofit fontScale="90000"/>
          </a:bodyPr>
          <a:lstStyle/>
          <a:p>
            <a:pPr algn="ctr"/>
            <a:r>
              <a:rPr lang="en-US" sz="6000" b="1" dirty="0">
                <a:solidFill>
                  <a:srgbClr val="FF0000"/>
                </a:solidFill>
              </a:rPr>
              <a:t>GINI Index</a:t>
            </a:r>
          </a:p>
        </p:txBody>
      </p:sp>
      <p:sp>
        <p:nvSpPr>
          <p:cNvPr id="3" name="Content Placeholder 2">
            <a:extLst>
              <a:ext uri="{FF2B5EF4-FFF2-40B4-BE49-F238E27FC236}">
                <a16:creationId xmlns:a16="http://schemas.microsoft.com/office/drawing/2014/main" id="{8F2F004F-3A24-41C7-BC16-74EA902E5C92}"/>
              </a:ext>
            </a:extLst>
          </p:cNvPr>
          <p:cNvSpPr>
            <a:spLocks noGrp="1"/>
          </p:cNvSpPr>
          <p:nvPr>
            <p:ph idx="1"/>
          </p:nvPr>
        </p:nvSpPr>
        <p:spPr>
          <a:xfrm>
            <a:off x="838200" y="1356852"/>
            <a:ext cx="10515600" cy="5206180"/>
          </a:xfrm>
        </p:spPr>
        <p:txBody>
          <a:bodyPr>
            <a:normAutofit lnSpcReduction="10000"/>
          </a:bodyPr>
          <a:lstStyle/>
          <a:p>
            <a:r>
              <a:rPr lang="en-US" dirty="0"/>
              <a:t>Other measures to Information Gain.</a:t>
            </a:r>
          </a:p>
          <a:p>
            <a:r>
              <a:rPr lang="en-US" dirty="0"/>
              <a:t>Most popular alternative: Gini index</a:t>
            </a:r>
          </a:p>
          <a:p>
            <a:pPr lvl="1"/>
            <a:r>
              <a:rPr lang="en-US" dirty="0"/>
              <a:t>used in e.g., in CART (Classification And Regression Trees)</a:t>
            </a:r>
          </a:p>
          <a:p>
            <a:pPr lvl="1"/>
            <a:r>
              <a:rPr lang="en-US" dirty="0"/>
              <a:t>impurity measure (instead of entropy) for a S, pi is the proportion for class </a:t>
            </a:r>
            <a:r>
              <a:rPr lang="en-US" dirty="0" err="1"/>
              <a:t>i</a:t>
            </a:r>
            <a:r>
              <a:rPr lang="en-US" dirty="0"/>
              <a:t> at S.</a:t>
            </a:r>
          </a:p>
          <a:p>
            <a:pPr lvl="1"/>
            <a:endParaRPr lang="en-US" dirty="0"/>
          </a:p>
          <a:p>
            <a:pPr lvl="1"/>
            <a:endParaRPr lang="en-US" dirty="0"/>
          </a:p>
          <a:p>
            <a:pPr marL="457200" lvl="1" indent="0">
              <a:buNone/>
            </a:pPr>
            <a:endParaRPr lang="en-US" dirty="0"/>
          </a:p>
          <a:p>
            <a:pPr lvl="1"/>
            <a:r>
              <a:rPr lang="en-US" dirty="0"/>
              <a:t>average Gini index (instead of average entropy / information)</a:t>
            </a:r>
          </a:p>
          <a:p>
            <a:pPr lvl="1"/>
            <a:endParaRPr lang="en-US" dirty="0"/>
          </a:p>
          <a:p>
            <a:pPr marL="457200" lvl="1" indent="0">
              <a:buNone/>
            </a:pPr>
            <a:endParaRPr lang="en-US" dirty="0"/>
          </a:p>
          <a:p>
            <a:pPr lvl="1"/>
            <a:r>
              <a:rPr lang="en-US" dirty="0"/>
              <a:t>Gini Gain</a:t>
            </a:r>
          </a:p>
          <a:p>
            <a:pPr lvl="2"/>
            <a:r>
              <a:rPr lang="en-US" dirty="0"/>
              <a:t>could be defined analogously to information gain</a:t>
            </a:r>
          </a:p>
          <a:p>
            <a:pPr lvl="2"/>
            <a:r>
              <a:rPr lang="en-US" dirty="0"/>
              <a:t>but typically avg. Gini index is minimized instead of maximizing Gini gain</a:t>
            </a:r>
            <a:endParaRPr lang="en-US" dirty="0">
              <a:solidFill>
                <a:srgbClr val="FF0000"/>
              </a:solidFill>
            </a:endParaRPr>
          </a:p>
          <a:p>
            <a:endParaRPr lang="en-US" dirty="0"/>
          </a:p>
          <a:p>
            <a:endParaRPr lang="en-US" dirty="0"/>
          </a:p>
          <a:p>
            <a:endParaRPr lang="en-US" dirty="0"/>
          </a:p>
          <a:p>
            <a:pPr marL="0" indent="0">
              <a:buNone/>
            </a:pPr>
            <a:endParaRPr lang="en-US" dirty="0"/>
          </a:p>
        </p:txBody>
      </p:sp>
      <p:pic>
        <p:nvPicPr>
          <p:cNvPr id="4" name="Picture 3">
            <a:extLst>
              <a:ext uri="{FF2B5EF4-FFF2-40B4-BE49-F238E27FC236}">
                <a16:creationId xmlns:a16="http://schemas.microsoft.com/office/drawing/2014/main" id="{C2EF188E-4914-4B87-845F-5E37FB399120}"/>
              </a:ext>
            </a:extLst>
          </p:cNvPr>
          <p:cNvPicPr>
            <a:picLocks noChangeAspect="1"/>
          </p:cNvPicPr>
          <p:nvPr/>
        </p:nvPicPr>
        <p:blipFill>
          <a:blip r:embed="rId2"/>
          <a:stretch>
            <a:fillRect/>
          </a:stretch>
        </p:blipFill>
        <p:spPr>
          <a:xfrm>
            <a:off x="4685864" y="3229896"/>
            <a:ext cx="2412755" cy="831527"/>
          </a:xfrm>
          <a:prstGeom prst="rect">
            <a:avLst/>
          </a:prstGeom>
        </p:spPr>
      </p:pic>
      <p:pic>
        <p:nvPicPr>
          <p:cNvPr id="5" name="Picture 4">
            <a:extLst>
              <a:ext uri="{FF2B5EF4-FFF2-40B4-BE49-F238E27FC236}">
                <a16:creationId xmlns:a16="http://schemas.microsoft.com/office/drawing/2014/main" id="{4F9E20A1-CF44-41C8-BCDD-920D094DE0BF}"/>
              </a:ext>
            </a:extLst>
          </p:cNvPr>
          <p:cNvPicPr>
            <a:picLocks noChangeAspect="1"/>
          </p:cNvPicPr>
          <p:nvPr/>
        </p:nvPicPr>
        <p:blipFill>
          <a:blip r:embed="rId3"/>
          <a:stretch>
            <a:fillRect/>
          </a:stretch>
        </p:blipFill>
        <p:spPr>
          <a:xfrm>
            <a:off x="4550514" y="4645742"/>
            <a:ext cx="3134379" cy="766915"/>
          </a:xfrm>
          <a:prstGeom prst="rect">
            <a:avLst/>
          </a:prstGeom>
        </p:spPr>
      </p:pic>
    </p:spTree>
    <p:extLst>
      <p:ext uri="{BB962C8B-B14F-4D97-AF65-F5344CB8AC3E}">
        <p14:creationId xmlns:p14="http://schemas.microsoft.com/office/powerpoint/2010/main" val="30671393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831C2-06A5-47C3-AE3B-91DF5DA195CF}"/>
              </a:ext>
            </a:extLst>
          </p:cNvPr>
          <p:cNvSpPr>
            <a:spLocks noGrp="1"/>
          </p:cNvSpPr>
          <p:nvPr>
            <p:ph type="title"/>
          </p:nvPr>
        </p:nvSpPr>
        <p:spPr>
          <a:xfrm>
            <a:off x="852948" y="306133"/>
            <a:ext cx="10515600" cy="741003"/>
          </a:xfrm>
        </p:spPr>
        <p:txBody>
          <a:bodyPr>
            <a:normAutofit fontScale="90000"/>
          </a:bodyPr>
          <a:lstStyle/>
          <a:p>
            <a:pPr algn="ctr"/>
            <a:r>
              <a:rPr lang="en-US" sz="6000" b="1" dirty="0">
                <a:solidFill>
                  <a:srgbClr val="FF0000"/>
                </a:solidFill>
              </a:rPr>
              <a:t>Comparison among Splitting Measure</a:t>
            </a:r>
          </a:p>
        </p:txBody>
      </p:sp>
      <p:pic>
        <p:nvPicPr>
          <p:cNvPr id="8" name="Picture 7">
            <a:extLst>
              <a:ext uri="{FF2B5EF4-FFF2-40B4-BE49-F238E27FC236}">
                <a16:creationId xmlns:a16="http://schemas.microsoft.com/office/drawing/2014/main" id="{AC5989AA-FEE3-4F63-84D9-DA6F1A652C74}"/>
              </a:ext>
            </a:extLst>
          </p:cNvPr>
          <p:cNvPicPr>
            <a:picLocks noChangeAspect="1"/>
          </p:cNvPicPr>
          <p:nvPr/>
        </p:nvPicPr>
        <p:blipFill>
          <a:blip r:embed="rId2"/>
          <a:stretch>
            <a:fillRect/>
          </a:stretch>
        </p:blipFill>
        <p:spPr>
          <a:xfrm>
            <a:off x="2477728" y="1106129"/>
            <a:ext cx="7787149" cy="5720298"/>
          </a:xfrm>
          <a:prstGeom prst="rect">
            <a:avLst/>
          </a:prstGeom>
        </p:spPr>
      </p:pic>
    </p:spTree>
    <p:extLst>
      <p:ext uri="{BB962C8B-B14F-4D97-AF65-F5344CB8AC3E}">
        <p14:creationId xmlns:p14="http://schemas.microsoft.com/office/powerpoint/2010/main" val="259054642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944</TotalTime>
  <Words>1893</Words>
  <Application>Microsoft Office PowerPoint</Application>
  <PresentationFormat>Widescreen</PresentationFormat>
  <Paragraphs>221</Paragraphs>
  <Slides>62</Slides>
  <Notes>5</Notes>
  <HiddenSlides>0</HiddenSlides>
  <MMClips>0</MMClips>
  <ScaleCrop>false</ScaleCrop>
  <HeadingPairs>
    <vt:vector size="8" baseType="variant">
      <vt:variant>
        <vt:lpstr>Fonts Used</vt:lpstr>
      </vt:variant>
      <vt:variant>
        <vt:i4>11</vt:i4>
      </vt:variant>
      <vt:variant>
        <vt:lpstr>Theme</vt:lpstr>
      </vt:variant>
      <vt:variant>
        <vt:i4>1</vt:i4>
      </vt:variant>
      <vt:variant>
        <vt:lpstr>Embedded OLE Servers</vt:lpstr>
      </vt:variant>
      <vt:variant>
        <vt:i4>1</vt:i4>
      </vt:variant>
      <vt:variant>
        <vt:lpstr>Slide Titles</vt:lpstr>
      </vt:variant>
      <vt:variant>
        <vt:i4>62</vt:i4>
      </vt:variant>
    </vt:vector>
  </HeadingPairs>
  <TitlesOfParts>
    <vt:vector size="75" baseType="lpstr">
      <vt:lpstr>CMSY10</vt:lpstr>
      <vt:lpstr>NimbusSanL-Bold</vt:lpstr>
      <vt:lpstr>NimbusSanL-Regu</vt:lpstr>
      <vt:lpstr>NimbusSanL-ReguItal</vt:lpstr>
      <vt:lpstr>Arial</vt:lpstr>
      <vt:lpstr>Calibri</vt:lpstr>
      <vt:lpstr>Calibri Light</vt:lpstr>
      <vt:lpstr>Comic Sans MS</vt:lpstr>
      <vt:lpstr>Times New Roman</vt:lpstr>
      <vt:lpstr>Trebuchet MS</vt:lpstr>
      <vt:lpstr>Wingdings</vt:lpstr>
      <vt:lpstr>Office Theme</vt:lpstr>
      <vt:lpstr>Photo Editor Photo</vt:lpstr>
      <vt:lpstr>Information-based Learning, B</vt:lpstr>
      <vt:lpstr>Today:</vt:lpstr>
      <vt:lpstr>Information gain problem </vt:lpstr>
      <vt:lpstr>Information gain ratio</vt:lpstr>
      <vt:lpstr>PowerPoint Presentation</vt:lpstr>
      <vt:lpstr>PowerPoint Presentation</vt:lpstr>
      <vt:lpstr>PowerPoint Presentation</vt:lpstr>
      <vt:lpstr>GINI Index</vt:lpstr>
      <vt:lpstr>Comparison among Splitting Measure</vt:lpstr>
      <vt:lpstr>Gini Dtree Example Nadal Training, I</vt:lpstr>
      <vt:lpstr>Gini Dtree Example Nadal Training, II</vt:lpstr>
      <vt:lpstr>Gini Dtree Example Nadal Training, III</vt:lpstr>
      <vt:lpstr>Gini Dtree Example Nadal Training, IV</vt:lpstr>
      <vt:lpstr>Gini Dtree Example Nadal Training, V</vt:lpstr>
      <vt:lpstr>Gini Dtree Example Nadal Training, VI</vt:lpstr>
      <vt:lpstr>Today:</vt:lpstr>
      <vt:lpstr>Continuous Descriptive Features</vt:lpstr>
      <vt:lpstr>Threshold determination</vt:lpstr>
      <vt:lpstr>PowerPoint Presentation</vt:lpstr>
      <vt:lpstr>PowerPoint Presentation</vt:lpstr>
      <vt:lpstr>PowerPoint Presentation</vt:lpstr>
      <vt:lpstr>PowerPoint Presentation</vt:lpstr>
      <vt:lpstr>PowerPoint Presentation</vt:lpstr>
      <vt:lpstr>Today:</vt:lpstr>
      <vt:lpstr>Regression tree</vt:lpstr>
      <vt:lpstr>PowerPoint Presentation</vt:lpstr>
      <vt:lpstr>PowerPoint Presentation</vt:lpstr>
      <vt:lpstr>PowerPoint Presentation</vt:lpstr>
      <vt:lpstr>PowerPoint Presentation</vt:lpstr>
      <vt:lpstr>PowerPoint Presentation</vt:lpstr>
      <vt:lpstr>PowerPoint Presentation</vt:lpstr>
      <vt:lpstr>Today:</vt:lpstr>
      <vt:lpstr>Over-fitting </vt:lpstr>
      <vt:lpstr>Pruning</vt:lpstr>
      <vt:lpstr>PowerPoint Presentation</vt:lpstr>
      <vt:lpstr>PowerPoint Presentation</vt:lpstr>
      <vt:lpstr>PowerPoint Presentation</vt:lpstr>
      <vt:lpstr>PowerPoint Presentation</vt:lpstr>
      <vt:lpstr>Advantages of pruning</vt:lpstr>
      <vt:lpstr>Today:</vt:lpstr>
      <vt:lpstr>Model ensemble</vt:lpstr>
      <vt:lpstr>Ensemble Intuition</vt:lpstr>
      <vt:lpstr>Example: Mental Status Forecast</vt:lpstr>
      <vt:lpstr>Boosting, 40</vt:lpstr>
      <vt:lpstr>There are two standard approaches to creating ensembles</vt:lpstr>
      <vt:lpstr>Weighted dataset</vt:lpstr>
      <vt:lpstr>How to update weight (The textbook is misleading)</vt:lpstr>
      <vt:lpstr>Bagging, I</vt:lpstr>
      <vt:lpstr>Bagging, II</vt:lpstr>
      <vt:lpstr>Bias VS Variance, Bias </vt:lpstr>
      <vt:lpstr>Bias VS Variance, Variance</vt:lpstr>
      <vt:lpstr>Bias VS Variance, tradeoff</vt:lpstr>
      <vt:lpstr>Bagging VS Boosting, I</vt:lpstr>
      <vt:lpstr>Bagging VS Boosting, II</vt:lpstr>
      <vt:lpstr>Bagging VS Boosting, III</vt:lpstr>
      <vt:lpstr>Why Ensemble Works Well, I</vt:lpstr>
      <vt:lpstr>Why Ensemble Works Well, II</vt:lpstr>
      <vt:lpstr>Why Ensemble Works Well, III</vt:lpstr>
      <vt:lpstr>Coding demo</vt:lpstr>
      <vt:lpstr>Discussion</vt:lpstr>
      <vt:lpstr>Summary</vt:lpstr>
      <vt:lpstr>Decision tree Pros and Cons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Information-based Learning, B</dc:title>
  <dc:creator>Shih Yu Chang</dc:creator>
  <cp:lastModifiedBy>Shih Yu Chang</cp:lastModifiedBy>
  <cp:revision>21</cp:revision>
  <dcterms:created xsi:type="dcterms:W3CDTF">2020-07-10T06:04:37Z</dcterms:created>
  <dcterms:modified xsi:type="dcterms:W3CDTF">2023-09-20T23:01:40Z</dcterms:modified>
</cp:coreProperties>
</file>