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2235" y="2514286"/>
            <a:ext cx="12438095" cy="5257143"/>
            <a:chOff x="10352235" y="2514286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52235" y="2514286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8743254"/>
            <a:ext cx="1855202" cy="7060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753" y="580383"/>
            <a:ext cx="8782039" cy="5282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654" y="8725354"/>
            <a:ext cx="4834622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5141" y="8261603"/>
            <a:ext cx="1935925" cy="5778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67333" cy="10933333"/>
            <a:chOff x="-1901347" y="-171429"/>
            <a:chExt cx="6867333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67333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4134639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51020" y="2162419"/>
            <a:ext cx="12188425" cy="5960877"/>
            <a:chOff x="5551020" y="2162419"/>
            <a:chExt cx="12188425" cy="59608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1020" y="2162419"/>
              <a:ext cx="12188425" cy="5960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67333" cy="10933333"/>
            <a:chOff x="-1901347" y="-171429"/>
            <a:chExt cx="6867333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67333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4134639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6122" y="1342705"/>
            <a:ext cx="12628571" cy="7600305"/>
            <a:chOff x="5306122" y="1342705"/>
            <a:chExt cx="12628571" cy="76003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06122" y="1342705"/>
              <a:ext cx="12619361" cy="6286019"/>
              <a:chOff x="5306122" y="1342705"/>
              <a:chExt cx="12619361" cy="628601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6122" y="1342705"/>
                <a:ext cx="12619361" cy="62860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6122" y="7628724"/>
              <a:ext cx="12619361" cy="1310923"/>
              <a:chOff x="5306122" y="7628724"/>
              <a:chExt cx="12619361" cy="131092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06122" y="7628724"/>
                <a:ext cx="12619361" cy="13109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57143" y="2771429"/>
            <a:ext cx="12438095" cy="5257143"/>
            <a:chOff x="10657143" y="2771429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657143" y="2771429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191" y="8799125"/>
            <a:ext cx="1855202" cy="4063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65" y="810076"/>
            <a:ext cx="1534225" cy="9518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606" y="5155290"/>
            <a:ext cx="9321803" cy="3262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28171" y="5023538"/>
            <a:ext cx="6952381" cy="48161"/>
            <a:chOff x="13928171" y="5023538"/>
            <a:chExt cx="6952381" cy="48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928171" y="5023538"/>
              <a:ext cx="6952381" cy="4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26351" y="4182394"/>
            <a:ext cx="22521279" cy="6609524"/>
            <a:chOff x="-626351" y="4182394"/>
            <a:chExt cx="22521279" cy="6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26351" y="4182394"/>
              <a:ext cx="22521279" cy="6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87" y="986268"/>
            <a:ext cx="1392229" cy="11679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101" y="2808629"/>
            <a:ext cx="1458196" cy="4571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7916" y="6311239"/>
            <a:ext cx="2625250" cy="7011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7916" y="5193125"/>
            <a:ext cx="2947797" cy="7011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1258" y="7219916"/>
            <a:ext cx="1651650" cy="7030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7582" y="8067173"/>
            <a:ext cx="2961470" cy="7011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7582" y="8920973"/>
            <a:ext cx="3284017" cy="701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2346492"/>
            <a:chOff x="-800000" y="-247619"/>
            <a:chExt cx="19352381" cy="23464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23464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4781698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74190" y="2681197"/>
            <a:ext cx="13137335" cy="7020263"/>
            <a:chOff x="2574190" y="2681197"/>
            <a:chExt cx="13137335" cy="70202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4190" y="2681197"/>
              <a:ext cx="13137335" cy="7020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986268"/>
            <a:ext cx="4260781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62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648" y="4599439"/>
            <a:ext cx="1619746" cy="7011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648" y="6233603"/>
            <a:ext cx="2880132" cy="7011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648" y="8066982"/>
            <a:ext cx="3189356" cy="701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99986" cy="10933333"/>
            <a:chOff x="-1901347" y="-171429"/>
            <a:chExt cx="6899986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99986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394142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6122" y="2113959"/>
            <a:ext cx="12620408" cy="6057796"/>
            <a:chOff x="5306122" y="2113959"/>
            <a:chExt cx="12620408" cy="60577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122" y="2113959"/>
              <a:ext cx="12620408" cy="605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99986" cy="10933333"/>
            <a:chOff x="-1901347" y="-171429"/>
            <a:chExt cx="6899986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99986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846149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3061" y="2405051"/>
            <a:ext cx="12409321" cy="5475613"/>
            <a:chOff x="5453061" y="2405051"/>
            <a:chExt cx="12409321" cy="54756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3061" y="2405051"/>
              <a:ext cx="12409321" cy="54756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67333" cy="10933333"/>
            <a:chOff x="-1901347" y="-171429"/>
            <a:chExt cx="6867333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67333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613721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14286" y="1453090"/>
            <a:ext cx="11785090" cy="7379535"/>
            <a:chOff x="5714286" y="1453090"/>
            <a:chExt cx="11785090" cy="73795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86" y="1453090"/>
              <a:ext cx="11785090" cy="7379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67333" cy="10933333"/>
            <a:chOff x="-1901347" y="-171429"/>
            <a:chExt cx="6867333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67333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613721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5102" y="869084"/>
            <a:ext cx="11299092" cy="8547545"/>
            <a:chOff x="6155102" y="869084"/>
            <a:chExt cx="11299092" cy="85475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5102" y="869084"/>
              <a:ext cx="11299092" cy="8547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1347" y="-171429"/>
            <a:ext cx="6867333" cy="10933333"/>
            <a:chOff x="-1901347" y="-171429"/>
            <a:chExt cx="6867333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6867333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613721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75510" y="4015674"/>
            <a:ext cx="11610905" cy="2254367"/>
            <a:chOff x="5975510" y="4015674"/>
            <a:chExt cx="11610905" cy="22543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510" y="4015674"/>
              <a:ext cx="11610905" cy="2254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2021-12-02T14:37:19Z</dcterms:created>
  <dcterms:modified xsi:type="dcterms:W3CDTF">2021-12-02T14:37:19Z</dcterms:modified>
</cp:coreProperties>
</file>