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png"  /><Relationship Id="rId3" Type="http://schemas.openxmlformats.org/officeDocument/2006/relationships/image" Target="../media/image61.png"  /><Relationship Id="rId4" Type="http://schemas.openxmlformats.org/officeDocument/2006/relationships/image" Target="../media/image62.png"  /><Relationship Id="rId5" Type="http://schemas.openxmlformats.org/officeDocument/2006/relationships/image" Target="../media/image63.png"  /><Relationship Id="rId6" Type="http://schemas.openxmlformats.org/officeDocument/2006/relationships/image" Target="../media/image6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Relationship Id="rId8" Type="http://schemas.openxmlformats.org/officeDocument/2006/relationships/image" Target="../media/image48.png"  /><Relationship Id="rId9" Type="http://schemas.openxmlformats.org/officeDocument/2006/relationships/image" Target="../media/image4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Relationship Id="rId4" Type="http://schemas.openxmlformats.org/officeDocument/2006/relationships/image" Target="../media/image57.png"  /><Relationship Id="rId5" Type="http://schemas.openxmlformats.org/officeDocument/2006/relationships/image" Target="../media/image58.png"  /><Relationship Id="rId6" Type="http://schemas.openxmlformats.org/officeDocument/2006/relationships/image" Target="../media/image5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2235" y="2514286"/>
            <a:ext cx="12438095" cy="5257143"/>
            <a:chOff x="10352235" y="2514286"/>
            <a:chExt cx="12438095" cy="52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352235" y="2514286"/>
              <a:ext cx="12438095" cy="52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74191" y="8743254"/>
            <a:ext cx="1855202" cy="7060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28171" y="5014015"/>
            <a:ext cx="6952381" cy="48161"/>
            <a:chOff x="13928171" y="5014015"/>
            <a:chExt cx="6952381" cy="481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754" y="580384"/>
            <a:ext cx="8352807" cy="52824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654" y="8725354"/>
            <a:ext cx="4834622" cy="6095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5141" y="8261603"/>
            <a:ext cx="1935925" cy="5778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57143" y="2771429"/>
            <a:ext cx="12438095" cy="5257143"/>
            <a:chOff x="10657143" y="2771429"/>
            <a:chExt cx="12438095" cy="52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657143" y="2771429"/>
              <a:ext cx="12438095" cy="52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74191" y="8799125"/>
            <a:ext cx="1855202" cy="4063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065" y="810076"/>
            <a:ext cx="1446621" cy="9221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606" y="5155290"/>
            <a:ext cx="9321803" cy="32627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28171" y="5023538"/>
            <a:ext cx="6952381" cy="48161"/>
            <a:chOff x="13928171" y="5023538"/>
            <a:chExt cx="6952381" cy="48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3928171" y="5023538"/>
              <a:ext cx="6952381" cy="48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7641" y="4446025"/>
            <a:ext cx="22521279" cy="6609524"/>
            <a:chOff x="-427641" y="4446025"/>
            <a:chExt cx="22521279" cy="6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7641" y="4446025"/>
              <a:ext cx="22521279" cy="6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787" y="986268"/>
            <a:ext cx="1392229" cy="11679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101" y="2808629"/>
            <a:ext cx="1938131" cy="45713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7916" y="6311236"/>
            <a:ext cx="9310749" cy="701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7916" y="5193125"/>
            <a:ext cx="2545670" cy="701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7916" y="7371164"/>
            <a:ext cx="2302707" cy="701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7916" y="8412756"/>
            <a:ext cx="6893748" cy="701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352381" cy="3390476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986268"/>
            <a:ext cx="4122959" cy="11679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648" y="5090268"/>
            <a:ext cx="13980298" cy="7011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648" y="6969325"/>
            <a:ext cx="14937771" cy="7011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352381" cy="3390476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986268"/>
            <a:ext cx="15122973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648" y="4599439"/>
            <a:ext cx="2055885" cy="7011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3" y="6282578"/>
            <a:ext cx="2674333" cy="7011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0648" y="8066982"/>
            <a:ext cx="2220314" cy="7011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8109" y="512280"/>
            <a:ext cx="9919664" cy="6549669"/>
            <a:chOff x="7148109" y="512280"/>
            <a:chExt cx="9919664" cy="65496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8109" y="512280"/>
              <a:ext cx="9919664" cy="65496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01347" y="-171429"/>
            <a:ext cx="7563520" cy="10933333"/>
            <a:chOff x="-1901347" y="-171429"/>
            <a:chExt cx="7563520" cy="109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1347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787" y="1224545"/>
            <a:ext cx="3092803" cy="11679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8801" y="7433839"/>
            <a:ext cx="919343" cy="5079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18801" y="8540401"/>
            <a:ext cx="919343" cy="5079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13820" y="7827477"/>
            <a:ext cx="6973540" cy="7314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13820" y="8902296"/>
            <a:ext cx="4026414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8109" y="1018908"/>
            <a:ext cx="9919664" cy="5536412"/>
            <a:chOff x="7148109" y="1018908"/>
            <a:chExt cx="9919664" cy="5536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8109" y="1018908"/>
              <a:ext cx="9919664" cy="5536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01347" y="-171429"/>
            <a:ext cx="7563520" cy="10933333"/>
            <a:chOff x="-1901347" y="-171429"/>
            <a:chExt cx="7563520" cy="109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1347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787" y="1224545"/>
            <a:ext cx="4134639" cy="11679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8801" y="7433839"/>
            <a:ext cx="919343" cy="5079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18801" y="8540401"/>
            <a:ext cx="919343" cy="5079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13820" y="7827477"/>
            <a:ext cx="4047899" cy="457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13820" y="8902296"/>
            <a:ext cx="8128254" cy="731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8109" y="570894"/>
            <a:ext cx="9919664" cy="6432442"/>
            <a:chOff x="7148109" y="570894"/>
            <a:chExt cx="9919664" cy="64324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8109" y="570894"/>
              <a:ext cx="9919664" cy="64324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01347" y="-171429"/>
            <a:ext cx="7563520" cy="10933333"/>
            <a:chOff x="-1901347" y="-171429"/>
            <a:chExt cx="7563520" cy="109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1347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787" y="1224545"/>
            <a:ext cx="3252816" cy="11679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8801" y="7433839"/>
            <a:ext cx="919343" cy="5079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18801" y="8540401"/>
            <a:ext cx="919343" cy="5079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12677" y="7827477"/>
            <a:ext cx="10367055" cy="7314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12677" y="8902296"/>
            <a:ext cx="10443853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352381" cy="3390476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986268"/>
            <a:ext cx="3739863" cy="11679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142" y="5090268"/>
            <a:ext cx="15839177" cy="15426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648" y="6969325"/>
            <a:ext cx="15454925" cy="11219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352381" cy="3390476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986268"/>
            <a:ext cx="11200901" cy="11679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797" y="5749973"/>
            <a:ext cx="8269117" cy="238404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4463" y="4430050"/>
            <a:ext cx="4656645" cy="12190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2021-11-21T23:12:58.000</dcterms:created>
  <dc:creator>officegen</dc:creator>
  <cp:lastModifiedBy>jy12</cp:lastModifiedBy>
  <dcterms:modified xsi:type="dcterms:W3CDTF">2021-11-21T14:25:35.894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