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embeddings/oleObject3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313" r:id="rId3"/>
    <p:sldId id="314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7" r:id="rId13"/>
    <p:sldId id="288" r:id="rId14"/>
    <p:sldId id="289" r:id="rId15"/>
    <p:sldId id="293" r:id="rId16"/>
    <p:sldId id="303" r:id="rId17"/>
    <p:sldId id="290" r:id="rId18"/>
    <p:sldId id="277" r:id="rId19"/>
    <p:sldId id="304" r:id="rId20"/>
    <p:sldId id="294" r:id="rId21"/>
    <p:sldId id="300" r:id="rId22"/>
    <p:sldId id="301" r:id="rId23"/>
    <p:sldId id="308" r:id="rId24"/>
    <p:sldId id="306" r:id="rId25"/>
    <p:sldId id="311" r:id="rId26"/>
    <p:sldId id="286" r:id="rId27"/>
    <p:sldId id="309" r:id="rId28"/>
    <p:sldId id="310" r:id="rId29"/>
    <p:sldId id="305" r:id="rId30"/>
    <p:sldId id="307" r:id="rId31"/>
    <p:sldId id="31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6" y="259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C8F7453-85C1-4AEF-9A84-8F589A0F1F51}" type="datetime1">
              <a:rPr lang="ko-KR" altLang="en-US"/>
              <a:pPr lvl="0">
                <a:defRPr/>
              </a:pPr>
              <a:t>2021-12-22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800DA3-DF75-426A-8F9F-94E844ED0FD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9C970-A474-4A24-8368-0CF10C6A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D99B8-48DC-44F8-86E4-E1F4AD34C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02878-4045-4AD2-8687-15FCE436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6A215-00E8-4E8E-A56B-7683C2E8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62D14-52F9-4086-A8AC-8E94EE82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43634-F641-41D6-AF58-17772A0B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B86898-4732-4ECA-903A-BFC888E24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1D767-6C96-4B85-9C89-9D3AA0E3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F414E-731D-46E8-85E0-A3FBF581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2B4D1-4CE7-4520-9301-7AC40348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9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EFBA0C-5EB7-4134-B842-734D91C1E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ECA41-15BA-4A2B-BB6A-118D34A2E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90D98-01D4-4BC8-A611-8268650C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7D4F9-2EB0-409E-9B3D-E3308870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56D4B-02A4-42F2-9073-AE05B2C4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1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2021-12-16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  <a:endParaRPr lang="en-US" altLang="ko-KR" sz="12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12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CA942-C88F-4BD8-A0DC-9D356C49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16F99-6379-4AAA-93B4-F2FE91D5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9CAB5-FC07-4CDC-B933-782358BC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0B5E0-B9D1-443A-9DC5-5C5B5593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D4EEF-E66F-4153-8ED9-E1834AB9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73E77-EB46-45AA-B53D-DC9DB8A1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EB44A-A9F4-4E38-B4EE-0FACE860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E4ECD-5A02-493D-99CD-94863FA1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DEE0A-E4D3-4758-9E55-5DC74491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C28BB-331B-4599-B186-1E84150E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0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737D4-3BE5-447C-9E18-F927D32F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3387F-78B3-4DF7-B886-2661D05BB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DCC74-D73F-4D4C-A2CA-8547D258F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79EBB-285A-4BD3-800D-8C71CB53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9424C1-0A22-4E80-95E1-C691CDA1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389D7-16C5-468D-96CF-D86C7728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5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695A-A0A1-4FBF-9E72-F527D848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32FE5-B395-4B29-98A0-040E5D972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AA508-E1AD-4B35-93B5-C08F725C3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CC9071-3A63-4E4B-AFC7-E47F21673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CC07B-99E6-42F8-B88A-2BBC040E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D1A670-2C3A-4257-9889-B7466A23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4CA302-3299-4A56-BA45-C39ABB73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615913-A8FA-4742-B95D-6E851BDD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0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BF053-E760-4509-A9D4-0EF414CF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FC5DFB-75C8-43D9-9AB2-1AC3C71F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2D00E4-56CD-45CD-AD16-5C11F41A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8DDAA-F4FA-4A00-BCD3-DBE1748D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0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893A53-7AE9-4AA0-ABB0-6F21ED3A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76CBF8-51C1-418C-BB89-38167423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F8DC6-61D0-469E-8F8B-BED17D64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F4E47-6E5F-4D90-AD40-0521B194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89A82-4495-45C8-A5C8-82FC8D780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E1DF2-9BB3-4726-9FB0-1D8FE0B9D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D7C576-5B77-40DB-86F9-003A3DA8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46AED-8504-4298-939D-C8F5723F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E25E5A-1EE4-40B1-B1D5-C6DA2D15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5C460-57C9-476E-A770-D334F45C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FA16E2-037A-464C-9EA2-DFACA2606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F0F94-76F6-4EFB-B0B8-47F64B79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22F47-D528-4727-ABF5-348BD5AA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6897D-EEA1-4F9B-885B-60FA66A5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433B9-B781-4F83-AFF9-2F406331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0240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76F107-BA3E-4EEA-8932-515668F2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731D5-B7BB-4C3A-B4C7-7BCB92C55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EF955-8A6A-4069-9C26-CD5213B85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51A5C-24B1-42F5-81E8-A5CE375EF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845E1-664B-472C-B257-524464C0F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3.png"  /><Relationship Id="rId11" Type="http://schemas.openxmlformats.org/officeDocument/2006/relationships/image" Target="../media/image12.png"  /><Relationship Id="rId12" Type="http://schemas.openxmlformats.org/officeDocument/2006/relationships/image" Target="../media/image22.png"  /><Relationship Id="rId13" Type="http://schemas.openxmlformats.org/officeDocument/2006/relationships/image" Target="../media/image15.png"  /><Relationship Id="rId14" Type="http://schemas.openxmlformats.org/officeDocument/2006/relationships/image" Target="../media/image23.png"  /><Relationship Id="rId15" Type="http://schemas.openxmlformats.org/officeDocument/2006/relationships/image" Target="../media/image14.png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11.png"  /><Relationship Id="rId9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.png"  /><Relationship Id="rId4" Type="http://schemas.microsoft.com/office/2007/relationships/hdphoto" Target="../embeddings/oleObject1.wdp"  /><Relationship Id="rId5" Type="http://schemas.openxmlformats.org/officeDocument/2006/relationships/image" Target="../media/image9.jpeg"  /><Relationship Id="rId6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3.png"  /><Relationship Id="rId4" Type="http://schemas.microsoft.com/office/2007/relationships/hdphoto" Target="../embeddings/oleObject3.wdp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microsoft.com/office/2007/relationships/hdphoto" Target="../embeddings/oleObject1.wdp"  /><Relationship Id="rId6" Type="http://schemas.openxmlformats.org/officeDocument/2006/relationships/image" Target="../media/image9.jpeg"  /><Relationship Id="rId7" Type="http://schemas.openxmlformats.org/officeDocument/2006/relationships/image" Target="../media/image27.png"  /><Relationship Id="rId8" Type="http://schemas.openxmlformats.org/officeDocument/2006/relationships/image" Target="../media/image3.png"  /><Relationship Id="rId9" Type="http://schemas.microsoft.com/office/2007/relationships/hdphoto" Target="../embeddings/oleObject3.wdp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microsoft.com/office/2007/relationships/hdphoto" Target="../embeddings/oleObject1.wdp"  /><Relationship Id="rId6" Type="http://schemas.openxmlformats.org/officeDocument/2006/relationships/image" Target="../media/image27.png"  /><Relationship Id="rId7" Type="http://schemas.openxmlformats.org/officeDocument/2006/relationships/image" Target="../media/image3.png"  /><Relationship Id="rId8" Type="http://schemas.microsoft.com/office/2007/relationships/hdphoto" Target="../embeddings/oleObject3.wdp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15.png"  /><Relationship Id="rId8" Type="http://schemas.openxmlformats.org/officeDocument/2006/relationships/image" Target="../media/image3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8.png"  /><Relationship Id="rId4" Type="http://schemas.openxmlformats.org/officeDocument/2006/relationships/image" Target="../media/image32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15.png"  /><Relationship Id="rId9" Type="http://schemas.openxmlformats.org/officeDocument/2006/relationships/image" Target="../media/image3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8.png"  /><Relationship Id="rId4" Type="http://schemas.openxmlformats.org/officeDocument/2006/relationships/image" Target="../media/image32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2.png"  /><Relationship Id="rId6" Type="http://schemas.openxmlformats.org/officeDocument/2006/relationships/image" Target="../media/image15.png"  /><Relationship Id="rId7" Type="http://schemas.openxmlformats.org/officeDocument/2006/relationships/image" Target="../media/image3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1.png"  /><Relationship Id="rId4" Type="http://schemas.openxmlformats.org/officeDocument/2006/relationships/image" Target="../media/image14.png"  /><Relationship Id="rId5" Type="http://schemas.openxmlformats.org/officeDocument/2006/relationships/image" Target="../media/image12.png"  /><Relationship Id="rId6" Type="http://schemas.openxmlformats.org/officeDocument/2006/relationships/image" Target="../media/image34.png"  /><Relationship Id="rId7" Type="http://schemas.openxmlformats.org/officeDocument/2006/relationships/image" Target="../media/image1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15.png"  /><Relationship Id="rId7" Type="http://schemas.openxmlformats.org/officeDocument/2006/relationships/image" Target="../media/image3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28.png"  /><Relationship Id="rId4" Type="http://schemas.openxmlformats.org/officeDocument/2006/relationships/image" Target="../media/image32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3.png"  /><Relationship Id="rId9" Type="http://schemas.openxmlformats.org/officeDocument/2006/relationships/image" Target="../media/image3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32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3.png"  /><Relationship Id="rId8" Type="http://schemas.openxmlformats.org/officeDocument/2006/relationships/image" Target="../media/image15.png"  /><Relationship Id="rId9" Type="http://schemas.openxmlformats.org/officeDocument/2006/relationships/image" Target="../media/image2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36.png"  /><Relationship Id="rId4" Type="http://schemas.openxmlformats.org/officeDocument/2006/relationships/image" Target="../media/image15.png"  /><Relationship Id="rId5" Type="http://schemas.openxmlformats.org/officeDocument/2006/relationships/image" Target="../media/image32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Relationship Id="rId8" Type="http://schemas.openxmlformats.org/officeDocument/2006/relationships/image" Target="../media/image28.png"  /><Relationship Id="rId9" Type="http://schemas.openxmlformats.org/officeDocument/2006/relationships/image" Target="../media/image3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microsoft.com/office/2007/relationships/hdphoto" Target="../embeddings/oleObject1.wdp"  /><Relationship Id="rId5" Type="http://schemas.openxmlformats.org/officeDocument/2006/relationships/image" Target="../media/image2.png"  /><Relationship Id="rId6" Type="http://schemas.microsoft.com/office/2007/relationships/hdphoto" Target="../embeddings/oleObject2.wdp"  /><Relationship Id="rId7" Type="http://schemas.openxmlformats.org/officeDocument/2006/relationships/image" Target="../media/image3.png"  /><Relationship Id="rId8" Type="http://schemas.microsoft.com/office/2007/relationships/hdphoto" Target="../embeddings/oleObject3.wdp"  /><Relationship Id="rId9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jpe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9.jpe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Relationship Id="rId4" Type="http://schemas.microsoft.com/office/2007/relationships/hdphoto" Target="../embeddings/oleObject1.wdp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2.png"  /><Relationship Id="rId6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298450" y="628015"/>
            <a:ext cx="8535035" cy="132343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/>
                <a:ea typeface="나눔바른고딕"/>
              </a:rPr>
              <a:t>Weather Closet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(</a:t>
            </a:r>
            <a:r>
              <a:rPr lang="ko-KR" altLang="en-US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사용자 화면 정의서 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&amp; </a:t>
            </a:r>
            <a:r>
              <a:rPr lang="en-US" altLang="ko-KR" sz="3200" b="1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sql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명세서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79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572579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USER.02 Login &gt; 회원가입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82550"/>
            <a:ext cx="2551831" cy="6696075"/>
            <a:chOff x="9504045" y="82550"/>
            <a:chExt cx="2551831" cy="6696075"/>
          </a:xfrm>
        </p:grpSpPr>
        <p:sp>
          <p:nvSpPr>
            <p:cNvPr id="3" name="도형 2"/>
            <p:cNvSpPr/>
            <p:nvPr/>
          </p:nvSpPr>
          <p:spPr>
            <a:xfrm>
              <a:off x="9511030" y="714375"/>
              <a:ext cx="2544846" cy="6064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3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[1] </a:t>
              </a:r>
              <a:r>
                <a:rPr lang="ko-KR" altLang="en-US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회원가입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아이디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비밀번호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이름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성별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핸드폰 번호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이메일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주소 입력을 해야 회원가입이 된다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lvl="0">
                <a:defRPr/>
              </a:pPr>
              <a:endParaRPr lang="en-US" altLang="ko-KR" sz="11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ko-KR" altLang="en-US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중복확인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아이디 중복확인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아이디가 중복 될 경우 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-&gt; ’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이미 존재하는 아이디입니다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.’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아이디가 중복되지 않을 경우 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-&gt; ’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사용 가능 한 아이디 입니다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.’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아이디를 중복확인 하지 않고 회원가입 버튼을 누른 경우 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-&gt; ’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아이디 중복확인을 해주세요’</a:t>
              </a:r>
            </a:p>
            <a:p>
              <a:pPr lvl="0">
                <a:defRPr/>
              </a:pPr>
              <a:endParaRPr lang="ko-KR" altLang="en-US" sz="11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[3] </a:t>
              </a:r>
              <a:r>
                <a:rPr lang="ko-KR" altLang="en-US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패스워드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-’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패스워드’와 ‘패스워드 확인’이 일치하지 않은 경우 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-&gt; ’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패스워드 불일치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'</a:t>
              </a:r>
            </a:p>
            <a:p>
              <a:pPr lvl="0">
                <a:defRPr/>
              </a:pPr>
              <a:endParaRPr lang="en-US" altLang="ko-KR" sz="11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[4] </a:t>
              </a:r>
              <a:r>
                <a:rPr lang="ko-KR" altLang="en-US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성별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콤보 박스로 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'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남자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', '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여자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' 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선택을 한다</a:t>
              </a:r>
            </a:p>
            <a:p>
              <a:pPr lvl="0">
                <a:defRPr/>
              </a:pPr>
              <a:endParaRPr lang="ko-KR" altLang="en-US" sz="11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[5] </a:t>
              </a:r>
              <a:r>
                <a:rPr lang="ko-KR" altLang="en-US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우편번호 찾기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우편번호 찾기 버튼 클릭 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-&gt;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작은 페이지로 우편번호 검색 페이지 띄운다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lvl="0">
                <a:defRPr/>
              </a:pPr>
              <a:endParaRPr lang="en-US" altLang="ko-KR" sz="11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[6] </a:t>
              </a:r>
              <a:r>
                <a:rPr lang="ko-KR" altLang="en-US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회원가입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회원가입 정보 입력 칸 중 비어있는 곳이 있다면 경고창을 띄어 알린다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. -&gt; alert 6-1 ‘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필수정보를 입력하지 않았습니다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.’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1243012" y="1064374"/>
            <a:ext cx="6263005" cy="53797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3740150" y="1273175"/>
            <a:ext cx="1288415" cy="47752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145030" y="1880870"/>
            <a:ext cx="3350895" cy="370364"/>
            <a:chOff x="2145030" y="1880870"/>
            <a:chExt cx="3350895" cy="370364"/>
          </a:xfrm>
        </p:grpSpPr>
        <p:sp>
          <p:nvSpPr>
            <p:cNvPr id="19" name="도형 18"/>
            <p:cNvSpPr/>
            <p:nvPr/>
          </p:nvSpPr>
          <p:spPr>
            <a:xfrm>
              <a:off x="2145030" y="1880870"/>
              <a:ext cx="3350895" cy="36004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163735" y="1895634"/>
              <a:ext cx="401955" cy="355600"/>
            </a:xfrm>
            <a:prstGeom prst="rect">
              <a:avLst/>
            </a:prstGeom>
            <a:noFill/>
          </p:spPr>
        </p:pic>
        <p:sp>
          <p:nvSpPr>
            <p:cNvPr id="43" name="텍스트 상자 42"/>
            <p:cNvSpPr txBox="1"/>
            <p:nvPr/>
          </p:nvSpPr>
          <p:spPr>
            <a:xfrm>
              <a:off x="2547620" y="1926590"/>
              <a:ext cx="1581785" cy="27876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아이디</a:t>
              </a: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4" name="텍스트 상자 43"/>
          <p:cNvSpPr txBox="1"/>
          <p:nvPr/>
        </p:nvSpPr>
        <p:spPr>
          <a:xfrm>
            <a:off x="2442845" y="2355850"/>
            <a:ext cx="1581785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145030" y="2749843"/>
            <a:ext cx="4458970" cy="362292"/>
            <a:chOff x="2145030" y="2749843"/>
            <a:chExt cx="4458970" cy="362292"/>
          </a:xfrm>
        </p:grpSpPr>
        <p:sp>
          <p:nvSpPr>
            <p:cNvPr id="29" name="도형 28"/>
            <p:cNvSpPr/>
            <p:nvPr/>
          </p:nvSpPr>
          <p:spPr>
            <a:xfrm>
              <a:off x="2145030" y="2752090"/>
              <a:ext cx="4458970" cy="36004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160320" y="2749843"/>
              <a:ext cx="406400" cy="335915"/>
            </a:xfrm>
            <a:prstGeom prst="rect">
              <a:avLst/>
            </a:prstGeom>
            <a:noFill/>
          </p:spPr>
        </p:pic>
        <p:sp>
          <p:nvSpPr>
            <p:cNvPr id="46" name="텍스트 상자 45"/>
            <p:cNvSpPr txBox="1"/>
            <p:nvPr/>
          </p:nvSpPr>
          <p:spPr>
            <a:xfrm>
              <a:off x="2547620" y="2769870"/>
              <a:ext cx="1581785" cy="27876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패스워드 확인</a:t>
              </a: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145030" y="3173893"/>
            <a:ext cx="4458970" cy="360045"/>
            <a:chOff x="2154555" y="3181350"/>
            <a:chExt cx="4458970" cy="360045"/>
          </a:xfrm>
        </p:grpSpPr>
        <p:sp>
          <p:nvSpPr>
            <p:cNvPr id="30" name="도형 29"/>
            <p:cNvSpPr/>
            <p:nvPr/>
          </p:nvSpPr>
          <p:spPr>
            <a:xfrm>
              <a:off x="2154555" y="3181350"/>
              <a:ext cx="4458970" cy="36004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173605" y="3199765"/>
              <a:ext cx="377825" cy="334645"/>
            </a:xfrm>
            <a:prstGeom prst="rect">
              <a:avLst/>
            </a:prstGeom>
            <a:noFill/>
          </p:spPr>
        </p:pic>
        <p:sp>
          <p:nvSpPr>
            <p:cNvPr id="47" name="텍스트 상자 46"/>
            <p:cNvSpPr txBox="1"/>
            <p:nvPr/>
          </p:nvSpPr>
          <p:spPr>
            <a:xfrm>
              <a:off x="2557780" y="3227070"/>
              <a:ext cx="1581785" cy="27876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이름</a:t>
              </a: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159290" y="3980612"/>
            <a:ext cx="4451568" cy="360045"/>
            <a:chOff x="2193608" y="3613785"/>
            <a:chExt cx="4477385" cy="360045"/>
          </a:xfrm>
        </p:grpSpPr>
        <p:sp>
          <p:nvSpPr>
            <p:cNvPr id="31" name="도형 30"/>
            <p:cNvSpPr/>
            <p:nvPr/>
          </p:nvSpPr>
          <p:spPr>
            <a:xfrm>
              <a:off x="2193608" y="3613785"/>
              <a:ext cx="4477385" cy="36004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201697" y="3617277"/>
              <a:ext cx="416560" cy="346075"/>
            </a:xfrm>
            <a:prstGeom prst="rect">
              <a:avLst/>
            </a:prstGeom>
            <a:noFill/>
          </p:spPr>
        </p:pic>
        <p:sp>
          <p:nvSpPr>
            <p:cNvPr id="48" name="텍스트 상자 47"/>
            <p:cNvSpPr txBox="1"/>
            <p:nvPr/>
          </p:nvSpPr>
          <p:spPr>
            <a:xfrm>
              <a:off x="2576195" y="3660775"/>
              <a:ext cx="3188970" cy="27876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핸드폰 번호 ex)010-1234-1234</a:t>
              </a: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151888" y="4404245"/>
            <a:ext cx="4458970" cy="360045"/>
            <a:chOff x="2154555" y="4043680"/>
            <a:chExt cx="4458970" cy="360045"/>
          </a:xfrm>
        </p:grpSpPr>
        <p:sp>
          <p:nvSpPr>
            <p:cNvPr id="32" name="도형 31"/>
            <p:cNvSpPr/>
            <p:nvPr/>
          </p:nvSpPr>
          <p:spPr>
            <a:xfrm>
              <a:off x="2154555" y="4043680"/>
              <a:ext cx="4458970" cy="36004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2174455" y="4056697"/>
              <a:ext cx="378460" cy="334010"/>
            </a:xfrm>
            <a:prstGeom prst="rect">
              <a:avLst/>
            </a:prstGeom>
            <a:noFill/>
          </p:spPr>
        </p:pic>
        <p:sp>
          <p:nvSpPr>
            <p:cNvPr id="49" name="텍스트 상자 48"/>
            <p:cNvSpPr txBox="1"/>
            <p:nvPr/>
          </p:nvSpPr>
          <p:spPr>
            <a:xfrm>
              <a:off x="2557145" y="4091305"/>
              <a:ext cx="1581785" cy="27876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이메일</a:t>
              </a: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5" name="도형 34"/>
          <p:cNvSpPr/>
          <p:nvPr/>
        </p:nvSpPr>
        <p:spPr>
          <a:xfrm>
            <a:off x="2167332" y="3576117"/>
            <a:ext cx="4441825" cy="3606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151888" y="4827878"/>
            <a:ext cx="5047615" cy="690880"/>
            <a:chOff x="2153920" y="4485640"/>
            <a:chExt cx="5047615" cy="690880"/>
          </a:xfrm>
        </p:grpSpPr>
        <p:sp>
          <p:nvSpPr>
            <p:cNvPr id="33" name="도형 32"/>
            <p:cNvSpPr/>
            <p:nvPr/>
          </p:nvSpPr>
          <p:spPr>
            <a:xfrm>
              <a:off x="2153920" y="4491355"/>
              <a:ext cx="2905760" cy="33337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도형 33"/>
            <p:cNvSpPr/>
            <p:nvPr/>
          </p:nvSpPr>
          <p:spPr>
            <a:xfrm>
              <a:off x="2154555" y="4816475"/>
              <a:ext cx="4459605" cy="36004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2159000" y="4485640"/>
              <a:ext cx="399415" cy="678815"/>
            </a:xfrm>
            <a:prstGeom prst="rect">
              <a:avLst/>
            </a:prstGeom>
            <a:noFill/>
          </p:spPr>
        </p:pic>
        <p:sp>
          <p:nvSpPr>
            <p:cNvPr id="50" name="텍스트 상자 49"/>
            <p:cNvSpPr txBox="1"/>
            <p:nvPr/>
          </p:nvSpPr>
          <p:spPr>
            <a:xfrm>
              <a:off x="2557145" y="4519295"/>
              <a:ext cx="1581785" cy="27876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우편번호</a:t>
              </a: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텍스트 상자 50"/>
            <p:cNvSpPr txBox="1"/>
            <p:nvPr/>
          </p:nvSpPr>
          <p:spPr>
            <a:xfrm>
              <a:off x="2557145" y="4813935"/>
              <a:ext cx="1581785" cy="27876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주소</a:t>
              </a: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도형 52"/>
            <p:cNvSpPr/>
            <p:nvPr/>
          </p:nvSpPr>
          <p:spPr>
            <a:xfrm>
              <a:off x="5138737" y="4523372"/>
              <a:ext cx="1396365" cy="224790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chemeClr val="tx1">
                  <a:alpha val="100000"/>
                </a:schemeClr>
              </a:solidFill>
              <a:prstDash val="solid"/>
              <a:miter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" name="텍스트 상자 53"/>
            <p:cNvSpPr txBox="1"/>
            <p:nvPr/>
          </p:nvSpPr>
          <p:spPr>
            <a:xfrm>
              <a:off x="5217795" y="4485640"/>
              <a:ext cx="1983740" cy="27876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우편번호 찾기</a:t>
              </a:r>
              <a:endParaRPr lang="ko-KR" altLang="en-US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587750" y="5853430"/>
            <a:ext cx="1323340" cy="278130"/>
            <a:chOff x="3587750" y="5853430"/>
            <a:chExt cx="1323340" cy="278130"/>
          </a:xfrm>
        </p:grpSpPr>
        <p:sp>
          <p:nvSpPr>
            <p:cNvPr id="55" name="도형 54"/>
            <p:cNvSpPr/>
            <p:nvPr/>
          </p:nvSpPr>
          <p:spPr>
            <a:xfrm>
              <a:off x="3587750" y="5862320"/>
              <a:ext cx="1323340" cy="25209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miter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텍스트 상자 55"/>
            <p:cNvSpPr txBox="1"/>
            <p:nvPr/>
          </p:nvSpPr>
          <p:spPr>
            <a:xfrm>
              <a:off x="3793490" y="5853430"/>
              <a:ext cx="869950" cy="278130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회원가입</a:t>
              </a:r>
              <a:endParaRPr lang="ko-KR" altLang="en-US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586095" y="1896745"/>
            <a:ext cx="939165" cy="278130"/>
            <a:chOff x="5586095" y="1896745"/>
            <a:chExt cx="939165" cy="278130"/>
          </a:xfrm>
        </p:grpSpPr>
        <p:sp>
          <p:nvSpPr>
            <p:cNvPr id="57" name="도형 56"/>
            <p:cNvSpPr/>
            <p:nvPr/>
          </p:nvSpPr>
          <p:spPr>
            <a:xfrm>
              <a:off x="5586095" y="1913890"/>
              <a:ext cx="939165" cy="251460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chemeClr val="tx1">
                  <a:alpha val="100000"/>
                </a:schemeClr>
              </a:solidFill>
              <a:prstDash val="solid"/>
              <a:miter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텍스트 상자 57"/>
            <p:cNvSpPr txBox="1"/>
            <p:nvPr/>
          </p:nvSpPr>
          <p:spPr>
            <a:xfrm>
              <a:off x="5675630" y="1896745"/>
              <a:ext cx="812165" cy="278130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중복확인</a:t>
              </a:r>
              <a:endParaRPr lang="ko-KR" altLang="en-US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676083" y="3545637"/>
            <a:ext cx="488315" cy="412115"/>
          </a:xfrm>
          <a:prstGeom prst="rect">
            <a:avLst/>
          </a:prstGeom>
          <a:noFill/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515731" y="4677842"/>
            <a:ext cx="450850" cy="422275"/>
          </a:xfrm>
          <a:prstGeom prst="rect">
            <a:avLst/>
          </a:prstGeom>
          <a:noFill/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95968" y="1205649"/>
            <a:ext cx="440690" cy="450215"/>
          </a:xfrm>
          <a:prstGeom prst="rect">
            <a:avLst/>
          </a:prstGeom>
          <a:noFill/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710299" y="2286376"/>
            <a:ext cx="421640" cy="421640"/>
          </a:xfrm>
          <a:prstGeom prst="rect">
            <a:avLst/>
          </a:prstGeom>
          <a:noFill/>
        </p:spPr>
      </p:pic>
      <p:grpSp>
        <p:nvGrpSpPr>
          <p:cNvPr id="74" name="그룹 73"/>
          <p:cNvGrpSpPr/>
          <p:nvPr/>
        </p:nvGrpSpPr>
        <p:grpSpPr>
          <a:xfrm>
            <a:off x="2145030" y="2315845"/>
            <a:ext cx="4458970" cy="518160"/>
            <a:chOff x="2145030" y="2315845"/>
            <a:chExt cx="4458970" cy="518160"/>
          </a:xfrm>
        </p:grpSpPr>
        <p:sp>
          <p:nvSpPr>
            <p:cNvPr id="28" name="도형 27"/>
            <p:cNvSpPr/>
            <p:nvPr/>
          </p:nvSpPr>
          <p:spPr>
            <a:xfrm>
              <a:off x="2145030" y="2315845"/>
              <a:ext cx="4458970" cy="36004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텍스트 상자 44"/>
            <p:cNvSpPr txBox="1"/>
            <p:nvPr/>
          </p:nvSpPr>
          <p:spPr>
            <a:xfrm>
              <a:off x="2547620" y="2370455"/>
              <a:ext cx="1581785" cy="463550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패스워드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159290" y="2325737"/>
              <a:ext cx="406400" cy="335915"/>
            </a:xfrm>
            <a:prstGeom prst="rect">
              <a:avLst/>
            </a:prstGeom>
            <a:noFill/>
          </p:spPr>
        </p:pic>
      </p:grp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1225" y="3593513"/>
            <a:ext cx="377825" cy="334645"/>
          </a:xfrm>
          <a:prstGeom prst="rect">
            <a:avLst/>
          </a:prstGeom>
          <a:noFill/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99447" y="3657713"/>
            <a:ext cx="324485" cy="212725"/>
          </a:xfrm>
          <a:prstGeom prst="rect">
            <a:avLst/>
          </a:prstGeom>
          <a:noFill/>
        </p:spPr>
      </p:pic>
      <p:sp>
        <p:nvSpPr>
          <p:cNvPr id="77" name="텍스트 상자 46"/>
          <p:cNvSpPr txBox="1"/>
          <p:nvPr/>
        </p:nvSpPr>
        <p:spPr>
          <a:xfrm>
            <a:off x="2572943" y="3621974"/>
            <a:ext cx="1581785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성별</a:t>
            </a:r>
          </a:p>
        </p:txBody>
      </p:sp>
      <p:sp>
        <p:nvSpPr>
          <p:cNvPr id="83" name="도형 25"/>
          <p:cNvSpPr/>
          <p:nvPr/>
        </p:nvSpPr>
        <p:spPr>
          <a:xfrm>
            <a:off x="6205214" y="5352890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필수정보를 입력하지 않았습니다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4" name="도형 27"/>
          <p:cNvSpPr/>
          <p:nvPr/>
        </p:nvSpPr>
        <p:spPr>
          <a:xfrm>
            <a:off x="8206099" y="6248875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5" name="텍스트 상자 35"/>
          <p:cNvSpPr txBox="1"/>
          <p:nvPr/>
        </p:nvSpPr>
        <p:spPr>
          <a:xfrm>
            <a:off x="6214739" y="5361780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6-1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86" name="도형 40"/>
          <p:cNvCxnSpPr/>
          <p:nvPr/>
        </p:nvCxnSpPr>
        <p:spPr>
          <a:xfrm>
            <a:off x="6205849" y="5665310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829034" y="5361780"/>
            <a:ext cx="290830" cy="278765"/>
          </a:xfrm>
          <a:prstGeom prst="rect">
            <a:avLst/>
          </a:prstGeom>
          <a:noFill/>
        </p:spPr>
      </p:pic>
      <p:grpSp>
        <p:nvGrpSpPr>
          <p:cNvPr id="88" name="그룹 87"/>
          <p:cNvGrpSpPr/>
          <p:nvPr/>
        </p:nvGrpSpPr>
        <p:grpSpPr>
          <a:xfrm>
            <a:off x="143055" y="893530"/>
            <a:ext cx="3846116" cy="2652104"/>
            <a:chOff x="-3968972" y="3314708"/>
            <a:chExt cx="3846116" cy="2769441"/>
          </a:xfrm>
        </p:grpSpPr>
        <p:sp>
          <p:nvSpPr>
            <p:cNvPr id="89" name="사각형: 둥근 모서리 88"/>
            <p:cNvSpPr/>
            <p:nvPr/>
          </p:nvSpPr>
          <p:spPr>
            <a:xfrm>
              <a:off x="-3968972" y="3314708"/>
              <a:ext cx="3846116" cy="352589"/>
            </a:xfrm>
            <a:prstGeom prst="roundRect">
              <a:avLst>
                <a:gd name="adj" fmla="val 16667"/>
              </a:avLst>
            </a:prstGeom>
            <a:solidFill>
              <a:srgbClr val="C6EBED"/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dk1"/>
                  </a:solidFill>
                  <a:latin typeface="나눔바른고딕"/>
                  <a:ea typeface="나눔바른고딕"/>
                </a:rPr>
                <a:t>select gender_type from gender;</a:t>
              </a:r>
            </a:p>
          </p:txBody>
        </p:sp>
        <p:cxnSp>
          <p:nvCxnSpPr>
            <p:cNvPr id="90" name="직선 연결선 89"/>
            <p:cNvCxnSpPr>
              <a:endCxn id="59" idx="0"/>
            </p:cNvCxnSpPr>
            <p:nvPr/>
          </p:nvCxnSpPr>
          <p:spPr>
            <a:xfrm rot="16200000" flipH="1">
              <a:off x="-4039522" y="4236415"/>
              <a:ext cx="2401255" cy="1294215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  <p:grpSp>
        <p:nvGrpSpPr>
          <p:cNvPr id="91" name="그룹 90"/>
          <p:cNvGrpSpPr/>
          <p:nvPr/>
        </p:nvGrpSpPr>
        <p:grpSpPr>
          <a:xfrm>
            <a:off x="96406" y="5927586"/>
            <a:ext cx="5999593" cy="840255"/>
            <a:chOff x="-3968971" y="2921478"/>
            <a:chExt cx="3846115" cy="877431"/>
          </a:xfrm>
        </p:grpSpPr>
        <p:cxnSp>
          <p:nvCxnSpPr>
            <p:cNvPr id="93" name="직선 연결선 92"/>
            <p:cNvCxnSpPr/>
            <p:nvPr/>
          </p:nvCxnSpPr>
          <p:spPr>
            <a:xfrm rot="10800000" flipV="1">
              <a:off x="-2426408" y="2921478"/>
              <a:ext cx="513750" cy="416585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92" name="사각형: 둥근 모서리 91"/>
            <p:cNvSpPr/>
            <p:nvPr/>
          </p:nvSpPr>
          <p:spPr>
            <a:xfrm>
              <a:off x="-3968971" y="3197072"/>
              <a:ext cx="3846114" cy="601831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insert into customer ( cust_id, cust_pwd,  cust_name, gender_code, cust_phone, cust_email, cust_addr) values(?, ?, ?, ?, ?, ?, ?);</a:t>
              </a:r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85471" y="5664429"/>
            <a:ext cx="469265" cy="421640"/>
          </a:xfrm>
          <a:prstGeom prst="rect">
            <a:avLst/>
          </a:prstGeom>
          <a:noFill/>
        </p:spPr>
      </p:pic>
      <p:grpSp>
        <p:nvGrpSpPr>
          <p:cNvPr id="94" name="그룹 93"/>
          <p:cNvGrpSpPr/>
          <p:nvPr/>
        </p:nvGrpSpPr>
        <p:grpSpPr>
          <a:xfrm>
            <a:off x="5451380" y="854857"/>
            <a:ext cx="3846116" cy="1131587"/>
            <a:chOff x="-3968971" y="3208880"/>
            <a:chExt cx="3846116" cy="965426"/>
          </a:xfrm>
        </p:grpSpPr>
        <p:cxnSp>
          <p:nvCxnSpPr>
            <p:cNvPr id="96" name="직선 연결선 95"/>
            <p:cNvCxnSpPr/>
            <p:nvPr/>
          </p:nvCxnSpPr>
          <p:spPr>
            <a:xfrm rot="10800000" flipV="1">
              <a:off x="-2554759" y="3626531"/>
              <a:ext cx="862775" cy="547775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95" name="사각형: 둥근 모서리 94"/>
            <p:cNvSpPr/>
            <p:nvPr/>
          </p:nvSpPr>
          <p:spPr>
            <a:xfrm>
              <a:off x="-3968973" y="3256302"/>
              <a:ext cx="3846117" cy="491705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count(*) from customer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where cust_id=?;</a:t>
              </a:r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525260" y="1831340"/>
            <a:ext cx="497840" cy="4216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1" animBg="1"/>
      <p:bldP spid="91" grpId="2" animBg="1"/>
      <p:bldP spid="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548449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USER.03 Login &gt; 아이디 찾기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3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[1]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아이디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찾기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휴대전화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찾는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조건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: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이름과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휴대전화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정보가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일치해야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한다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다음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버튼</a:t>
              </a: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클릭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되지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않은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칸이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있는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경우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ex: alert(’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휴대전화를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입력해주세요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’)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클릭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데이터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중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일치하는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회원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정보가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있는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경우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경고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창을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이용하여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아이디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정보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제공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: alert(’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회원아이디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’)</a:t>
              </a:r>
            </a:p>
            <a:p>
              <a:pPr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[1]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아이디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찾기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이메일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찾는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조건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: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이름과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이메일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정보가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일치해야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한다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다음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버튼</a:t>
              </a: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클릭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되지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않은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칸이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있는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경우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ex: alert(’</a:t>
              </a:r>
              <a:r>
                <a:rPr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이메일을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입력해주세요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’)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클릭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데이터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중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일치하는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회원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정보가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있는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경우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경고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창을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이용하여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아이디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정보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제공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: alert(’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회원아이디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’)</a:t>
              </a:r>
            </a:p>
            <a:p>
              <a:pPr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2384600" y="1314450"/>
            <a:ext cx="4761924" cy="20542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도형 18"/>
          <p:cNvSpPr/>
          <p:nvPr/>
        </p:nvSpPr>
        <p:spPr>
          <a:xfrm>
            <a:off x="3464100" y="1998980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도형 19"/>
          <p:cNvSpPr/>
          <p:nvPr/>
        </p:nvSpPr>
        <p:spPr>
          <a:xfrm>
            <a:off x="3464100" y="2446020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2803700" y="2045970"/>
            <a:ext cx="121983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이름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2687495" y="2475230"/>
            <a:ext cx="131889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휴대전화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535855" y="2045335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홍길동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3536490" y="2483485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010-1234-1234</a:t>
            </a:r>
            <a:endParaRPr lang="ko-KR" altLang="en-US" sz="12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5" name="도형 24"/>
          <p:cNvSpPr/>
          <p:nvPr/>
        </p:nvSpPr>
        <p:spPr>
          <a:xfrm>
            <a:off x="4375325" y="2930525"/>
            <a:ext cx="885190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4545505" y="2948305"/>
            <a:ext cx="1220470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다음</a:t>
            </a:r>
            <a:endParaRPr lang="ko-KR" altLang="en-US" sz="12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4071795" y="1386205"/>
            <a:ext cx="264604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아이디 찾기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729530" y="1315085"/>
            <a:ext cx="440055" cy="449580"/>
          </a:xfrm>
          <a:prstGeom prst="rect">
            <a:avLst/>
          </a:prstGeom>
          <a:noFill/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257340" y="2874645"/>
            <a:ext cx="497205" cy="421005"/>
          </a:xfrm>
          <a:prstGeom prst="rect">
            <a:avLst/>
          </a:prstGeom>
          <a:noFill/>
        </p:spPr>
      </p:pic>
      <p:sp>
        <p:nvSpPr>
          <p:cNvPr id="28" name="도형 17"/>
          <p:cNvSpPr/>
          <p:nvPr/>
        </p:nvSpPr>
        <p:spPr>
          <a:xfrm>
            <a:off x="2384600" y="4147156"/>
            <a:ext cx="4761924" cy="20542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" name="도형 18"/>
          <p:cNvSpPr/>
          <p:nvPr/>
        </p:nvSpPr>
        <p:spPr>
          <a:xfrm>
            <a:off x="3464100" y="4831686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" name="도형 19"/>
          <p:cNvSpPr/>
          <p:nvPr/>
        </p:nvSpPr>
        <p:spPr>
          <a:xfrm>
            <a:off x="3464100" y="5278726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1" name="텍스트 상자 20"/>
          <p:cNvSpPr txBox="1"/>
          <p:nvPr/>
        </p:nvSpPr>
        <p:spPr>
          <a:xfrm>
            <a:off x="2803700" y="4878676"/>
            <a:ext cx="121983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이름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4" name="텍스트 상자 21"/>
          <p:cNvSpPr txBox="1"/>
          <p:nvPr/>
        </p:nvSpPr>
        <p:spPr>
          <a:xfrm>
            <a:off x="2774808" y="5297854"/>
            <a:ext cx="131889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solidFill>
                  <a:srgbClr val="000000"/>
                </a:solidFill>
                <a:latin typeface="맑은 고딕"/>
                <a:ea typeface="맑은 고딕"/>
              </a:rPr>
              <a:t>이메일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5" name="텍스트 상자 22"/>
          <p:cNvSpPr txBox="1"/>
          <p:nvPr/>
        </p:nvSpPr>
        <p:spPr>
          <a:xfrm>
            <a:off x="3535855" y="4878041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홍길동</a:t>
            </a:r>
          </a:p>
        </p:txBody>
      </p:sp>
      <p:sp>
        <p:nvSpPr>
          <p:cNvPr id="36" name="텍스트 상자 23"/>
          <p:cNvSpPr txBox="1"/>
          <p:nvPr/>
        </p:nvSpPr>
        <p:spPr>
          <a:xfrm>
            <a:off x="3536490" y="5316191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hong@naver.com</a:t>
            </a:r>
            <a:endParaRPr lang="ko-KR" altLang="en-US" sz="12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7" name="도형 24"/>
          <p:cNvSpPr/>
          <p:nvPr/>
        </p:nvSpPr>
        <p:spPr>
          <a:xfrm>
            <a:off x="4375325" y="5763231"/>
            <a:ext cx="885190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텍스트 상자 25"/>
          <p:cNvSpPr txBox="1"/>
          <p:nvPr/>
        </p:nvSpPr>
        <p:spPr>
          <a:xfrm>
            <a:off x="4545505" y="5781011"/>
            <a:ext cx="1220470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다음</a:t>
            </a:r>
            <a:endParaRPr lang="ko-KR" altLang="en-US" sz="12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9" name="텍스트 상자 26"/>
          <p:cNvSpPr txBox="1"/>
          <p:nvPr/>
        </p:nvSpPr>
        <p:spPr>
          <a:xfrm>
            <a:off x="4071795" y="4218911"/>
            <a:ext cx="264604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아이디 찾기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732530" y="4146521"/>
            <a:ext cx="440055" cy="449580"/>
          </a:xfrm>
          <a:prstGeom prst="rect">
            <a:avLst/>
          </a:prstGeom>
          <a:noFill/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275755" y="5789270"/>
            <a:ext cx="497205" cy="421005"/>
          </a:xfrm>
          <a:prstGeom prst="rect">
            <a:avLst/>
          </a:prstGeom>
          <a:noFill/>
        </p:spPr>
      </p:pic>
      <p:grpSp>
        <p:nvGrpSpPr>
          <p:cNvPr id="47" name="그룹 46"/>
          <p:cNvGrpSpPr/>
          <p:nvPr/>
        </p:nvGrpSpPr>
        <p:grpSpPr>
          <a:xfrm>
            <a:off x="278798" y="3235739"/>
            <a:ext cx="6617854" cy="618016"/>
            <a:chOff x="278797" y="4393188"/>
            <a:chExt cx="6951032" cy="678547"/>
          </a:xfrm>
        </p:grpSpPr>
        <p:sp>
          <p:nvSpPr>
            <p:cNvPr id="48" name="사각형: 둥근 모서리 47"/>
            <p:cNvSpPr/>
            <p:nvPr/>
          </p:nvSpPr>
          <p:spPr>
            <a:xfrm>
              <a:off x="278797" y="4705508"/>
              <a:ext cx="6951032" cy="366226"/>
            </a:xfrm>
            <a:prstGeom prst="roundRect">
              <a:avLst>
                <a:gd name="adj" fmla="val 16667"/>
              </a:avLst>
            </a:prstGeom>
            <a:solidFill>
              <a:srgbClr val="68C9D0">
                <a:alpha val="3765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1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cust_id from customer where cust_name=? and cust_phone=?;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 rot="10800000" flipV="1">
              <a:off x="3823425" y="4393188"/>
              <a:ext cx="1800601" cy="327438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  <p:grpSp>
        <p:nvGrpSpPr>
          <p:cNvPr id="50" name="그룹 49"/>
          <p:cNvGrpSpPr/>
          <p:nvPr/>
        </p:nvGrpSpPr>
        <p:grpSpPr>
          <a:xfrm>
            <a:off x="272452" y="6114498"/>
            <a:ext cx="6617850" cy="618019"/>
            <a:chOff x="278802" y="4393188"/>
            <a:chExt cx="6951028" cy="678550"/>
          </a:xfrm>
        </p:grpSpPr>
        <p:sp>
          <p:nvSpPr>
            <p:cNvPr id="51" name="사각형: 둥근 모서리 50"/>
            <p:cNvSpPr/>
            <p:nvPr/>
          </p:nvSpPr>
          <p:spPr>
            <a:xfrm>
              <a:off x="278797" y="4705515"/>
              <a:ext cx="6951032" cy="366222"/>
            </a:xfrm>
            <a:prstGeom prst="roundRect">
              <a:avLst>
                <a:gd name="adj" fmla="val 16667"/>
              </a:avLst>
            </a:prstGeom>
            <a:solidFill>
              <a:srgbClr val="68C9D0">
                <a:alpha val="3765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1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cust_id from customer where cust_name=? and cust_email=?;</a:t>
              </a:r>
            </a:p>
          </p:txBody>
        </p:sp>
        <p:cxnSp>
          <p:nvCxnSpPr>
            <p:cNvPr id="52" name="직선 연결선 51"/>
            <p:cNvCxnSpPr/>
            <p:nvPr/>
          </p:nvCxnSpPr>
          <p:spPr>
            <a:xfrm rot="10800000" flipV="1">
              <a:off x="3823425" y="4393188"/>
              <a:ext cx="1800601" cy="327438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3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아이디 찾기(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휴대전화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 아이디 찾는 조건: 아이디와 휴대전화 정보가 일치해야 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다음 버튼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클릭 -&gt; 입력 되지 않은 칸이 있는 경우 -&gt; ex: alert(’휴대전화를 입력해주세요’)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클릭 -&gt; 아이디가 존재하지 않는 경우 -&gt; ex: alert(’아이디를 확인해주세요.’)</a:t>
              </a:r>
            </a:p>
            <a:p>
              <a:pPr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클릭 -&gt; 입력 데이터 중 일치하는 회원 정보가 있는 경우 -&gt; 경고 창을 이용하여 아이디 정보 제공: alert(’회원비밀번호’)</a:t>
              </a:r>
            </a:p>
            <a:p>
              <a:pPr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아이디 찾기(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이메일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 아이디 찾는 조건: 아이디와 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이메일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 정보가 일치해야 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다음 버튼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클릭 -&gt; 입력 되지 않은 칸이 있는 경우 -&gt; ex: alert(’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이메일을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입력해주세요’)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클릭 -&gt; 아이디가 존재하지 않는 경우 -&gt; ex: alert(’아이디를 확인해주세요.’)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클릭 -&gt; 입력 데이터 중 일치하는 회원 정보가 있는 경우 -&gt; 경고 창을 이용하여 아이디 정보 제공: alert(’회원비밀번호’)</a:t>
              </a: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2178050" y="1354364"/>
            <a:ext cx="4947920" cy="20542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도형 18"/>
          <p:cNvSpPr/>
          <p:nvPr/>
        </p:nvSpPr>
        <p:spPr>
          <a:xfrm>
            <a:off x="3257550" y="2038894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도형 19"/>
          <p:cNvSpPr/>
          <p:nvPr/>
        </p:nvSpPr>
        <p:spPr>
          <a:xfrm>
            <a:off x="3257550" y="2485934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2597150" y="2085884"/>
            <a:ext cx="121983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아이디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2480945" y="2515144"/>
            <a:ext cx="131889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휴대전화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329305" y="2085249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hong123</a:t>
            </a:r>
            <a:endParaRPr lang="ko-KR" altLang="en-US" sz="12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3329940" y="2523399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010-1234-1234</a:t>
            </a:r>
            <a:endParaRPr lang="ko-KR" altLang="en-US" sz="12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5" name="도형 24"/>
          <p:cNvSpPr/>
          <p:nvPr/>
        </p:nvSpPr>
        <p:spPr>
          <a:xfrm>
            <a:off x="4168775" y="2970439"/>
            <a:ext cx="885190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4338955" y="2988219"/>
            <a:ext cx="1220470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다음</a:t>
            </a:r>
            <a:endParaRPr lang="ko-KR" altLang="en-US" sz="12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3865245" y="1426119"/>
            <a:ext cx="303847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비밀번호 찾기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22980" y="1354999"/>
            <a:ext cx="440055" cy="449580"/>
          </a:xfrm>
          <a:prstGeom prst="rect">
            <a:avLst/>
          </a:prstGeom>
          <a:noFill/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50790" y="2914559"/>
            <a:ext cx="497205" cy="421005"/>
          </a:xfrm>
          <a:prstGeom prst="rect">
            <a:avLst/>
          </a:prstGeom>
          <a:noFill/>
        </p:spPr>
      </p:pic>
      <p:sp>
        <p:nvSpPr>
          <p:cNvPr id="30" name="텍스트 상자 29"/>
          <p:cNvSpPr txBox="1"/>
          <p:nvPr/>
        </p:nvSpPr>
        <p:spPr>
          <a:xfrm>
            <a:off x="267970" y="212090"/>
            <a:ext cx="548449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USER.04 Login &gt; 비밀번호 찾기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1" name="도형 17"/>
          <p:cNvSpPr/>
          <p:nvPr/>
        </p:nvSpPr>
        <p:spPr>
          <a:xfrm>
            <a:off x="2202815" y="4169042"/>
            <a:ext cx="4947920" cy="20542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" name="도형 18"/>
          <p:cNvSpPr/>
          <p:nvPr/>
        </p:nvSpPr>
        <p:spPr>
          <a:xfrm>
            <a:off x="3282315" y="4853572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" name="도형 19"/>
          <p:cNvSpPr/>
          <p:nvPr/>
        </p:nvSpPr>
        <p:spPr>
          <a:xfrm>
            <a:off x="3282315" y="5300612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텍스트 상자 20"/>
          <p:cNvSpPr txBox="1"/>
          <p:nvPr/>
        </p:nvSpPr>
        <p:spPr>
          <a:xfrm>
            <a:off x="2621915" y="4900562"/>
            <a:ext cx="121983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아이디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5" name="텍스트 상자 21"/>
          <p:cNvSpPr txBox="1"/>
          <p:nvPr/>
        </p:nvSpPr>
        <p:spPr>
          <a:xfrm>
            <a:off x="2571115" y="5329781"/>
            <a:ext cx="1318895" cy="27828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1">
                <a:solidFill>
                  <a:srgbClr val="000000"/>
                </a:solidFill>
                <a:latin typeface="맑은 고딕"/>
                <a:ea typeface="맑은 고딕"/>
              </a:rPr>
              <a:t>이메일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6" name="텍스트 상자 22"/>
          <p:cNvSpPr txBox="1"/>
          <p:nvPr/>
        </p:nvSpPr>
        <p:spPr>
          <a:xfrm>
            <a:off x="3354070" y="4899927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hong123</a:t>
            </a:r>
            <a:endParaRPr lang="ko-KR" altLang="en-US" sz="12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8" name="도형 24"/>
          <p:cNvSpPr/>
          <p:nvPr/>
        </p:nvSpPr>
        <p:spPr>
          <a:xfrm>
            <a:off x="4193540" y="5785117"/>
            <a:ext cx="885190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9" name="텍스트 상자 25"/>
          <p:cNvSpPr txBox="1"/>
          <p:nvPr/>
        </p:nvSpPr>
        <p:spPr>
          <a:xfrm>
            <a:off x="4363720" y="5802897"/>
            <a:ext cx="1220470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다음</a:t>
            </a:r>
            <a:endParaRPr lang="ko-KR" altLang="en-US" sz="12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0" name="텍스트 상자 26"/>
          <p:cNvSpPr txBox="1"/>
          <p:nvPr/>
        </p:nvSpPr>
        <p:spPr>
          <a:xfrm>
            <a:off x="3890010" y="4258260"/>
            <a:ext cx="303847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비밀번호 찾기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47745" y="4187140"/>
            <a:ext cx="440055" cy="44958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5555" y="5729237"/>
            <a:ext cx="497205" cy="421005"/>
          </a:xfrm>
          <a:prstGeom prst="rect">
            <a:avLst/>
          </a:prstGeom>
          <a:noFill/>
        </p:spPr>
      </p:pic>
      <p:sp>
        <p:nvSpPr>
          <p:cNvPr id="43" name="텍스트 상자 23"/>
          <p:cNvSpPr txBox="1"/>
          <p:nvPr/>
        </p:nvSpPr>
        <p:spPr>
          <a:xfrm>
            <a:off x="3354070" y="5297120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hong@naver.com</a:t>
            </a:r>
            <a:endParaRPr lang="ko-KR" altLang="en-US" sz="12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78801" y="3256498"/>
            <a:ext cx="6617852" cy="597256"/>
            <a:chOff x="278800" y="4415982"/>
            <a:chExt cx="6951030" cy="655754"/>
          </a:xfrm>
        </p:grpSpPr>
        <p:sp>
          <p:nvSpPr>
            <p:cNvPr id="46" name="사각형: 둥근 모서리 45"/>
            <p:cNvSpPr/>
            <p:nvPr/>
          </p:nvSpPr>
          <p:spPr>
            <a:xfrm>
              <a:off x="278800" y="4705511"/>
              <a:ext cx="6951030" cy="366225"/>
            </a:xfrm>
            <a:prstGeom prst="roundRect">
              <a:avLst>
                <a:gd name="adj" fmla="val 16667"/>
              </a:avLst>
            </a:prstGeom>
            <a:solidFill>
              <a:srgbClr val="68C9D0">
                <a:alpha val="3765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1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cust_pwd from customer where cust_id=? and cust_phone=?;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 rot="10800000" flipV="1">
              <a:off x="3823417" y="4415982"/>
              <a:ext cx="1580752" cy="304637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  <p:grpSp>
        <p:nvGrpSpPr>
          <p:cNvPr id="51" name="그룹 50"/>
          <p:cNvGrpSpPr/>
          <p:nvPr/>
        </p:nvGrpSpPr>
        <p:grpSpPr>
          <a:xfrm>
            <a:off x="272452" y="6069000"/>
            <a:ext cx="6617850" cy="663516"/>
            <a:chOff x="278802" y="4343234"/>
            <a:chExt cx="6951028" cy="728503"/>
          </a:xfrm>
        </p:grpSpPr>
        <p:sp>
          <p:nvSpPr>
            <p:cNvPr id="52" name="사각형: 둥근 모서리 51"/>
            <p:cNvSpPr/>
            <p:nvPr/>
          </p:nvSpPr>
          <p:spPr>
            <a:xfrm>
              <a:off x="278797" y="4705511"/>
              <a:ext cx="6951032" cy="366224"/>
            </a:xfrm>
            <a:prstGeom prst="roundRect">
              <a:avLst>
                <a:gd name="adj" fmla="val 16667"/>
              </a:avLst>
            </a:prstGeom>
            <a:solidFill>
              <a:srgbClr val="68C9D0">
                <a:alpha val="3765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1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cust_pwd from customer where cust_id=? and cust_email=?;</a:t>
              </a:r>
            </a:p>
          </p:txBody>
        </p:sp>
        <p:cxnSp>
          <p:nvCxnSpPr>
            <p:cNvPr id="53" name="직선 연결선 52"/>
            <p:cNvCxnSpPr/>
            <p:nvPr/>
          </p:nvCxnSpPr>
          <p:spPr>
            <a:xfrm rot="10800000" flipV="1">
              <a:off x="3823420" y="4343234"/>
              <a:ext cx="1634685" cy="377392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298450" y="628015"/>
            <a:ext cx="8535035" cy="13227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날씨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 </a:t>
            </a:r>
            <a:r>
              <a:rPr lang="ko-KR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상세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페이지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(WEATHER)</a:t>
            </a:r>
            <a:endParaRPr lang="ko-KR" altLang="en-US" sz="32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42875" y="107315"/>
            <a:ext cx="9164320" cy="608965"/>
          </a:xfrm>
          <a:prstGeom prst="rect">
            <a:avLst/>
          </a:prstGeom>
          <a:solidFill>
            <a:schemeClr val="bg2">
              <a:lumMod val="75000"/>
              <a:lumOff val="0"/>
              <a:alpha val="24727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67970" y="212090"/>
            <a:ext cx="3496791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WEATHER.01 </a:t>
            </a:r>
            <a:r>
              <a: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날씨 </a:t>
            </a:r>
            <a:r>
              <a:rPr lang="en-US" altLang="ko-KR"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페이지1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795" cy="6699250"/>
            <a:chOff x="9504045" y="79375"/>
            <a:chExt cx="2550795" cy="6699250"/>
          </a:xfrm>
        </p:grpSpPr>
        <p:sp>
          <p:nvSpPr>
            <p:cNvPr id="3" name="도형 2"/>
            <p:cNvSpPr>
              <a:spLocks/>
            </p:cNvSpPr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27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텍스트 상자 6"/>
          <p:cNvSpPr txBox="1">
            <a:spLocks/>
          </p:cNvSpPr>
          <p:nvPr/>
        </p:nvSpPr>
        <p:spPr>
          <a:xfrm>
            <a:off x="10113645" y="221615"/>
            <a:ext cx="135318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7205" y="1423667"/>
            <a:ext cx="8417560" cy="1972042"/>
            <a:chOff x="495935" y="1457960"/>
            <a:chExt cx="8417560" cy="1249680"/>
          </a:xfrm>
        </p:grpSpPr>
        <p:grpSp>
          <p:nvGrpSpPr>
            <p:cNvPr id="60" name="그룹 59"/>
            <p:cNvGrpSpPr/>
            <p:nvPr/>
          </p:nvGrpSpPr>
          <p:grpSpPr>
            <a:xfrm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61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그룹 62"/>
              <p:cNvGrpSpPr/>
              <p:nvPr/>
            </p:nvGrpSpPr>
            <p:grpSpPr>
              <a:xfrm>
                <a:off x="4018280" y="1952625"/>
                <a:ext cx="1340485" cy="372110"/>
                <a:chOff x="4018280" y="1952625"/>
                <a:chExt cx="1340485" cy="372110"/>
              </a:xfrm>
            </p:grpSpPr>
            <p:sp>
              <p:nvSpPr>
                <p:cNvPr id="64" name="도형 63"/>
                <p:cNvSpPr>
                  <a:spLocks/>
                </p:cNvSpPr>
                <p:nvPr/>
              </p:nvSpPr>
              <p:spPr>
                <a:xfrm>
                  <a:off x="4018280" y="1955800"/>
                  <a:ext cx="1340485" cy="225425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65" name="텍스트 상자 64"/>
                <p:cNvSpPr txBox="1">
                  <a:spLocks/>
                </p:cNvSpPr>
                <p:nvPr/>
              </p:nvSpPr>
              <p:spPr>
                <a:xfrm>
                  <a:off x="4133849" y="1952625"/>
                  <a:ext cx="1102995" cy="372110"/>
                </a:xfrm>
                <a:prstGeom prst="rect">
                  <a:avLst/>
                </a:prstGeom>
                <a:noFill/>
                <a:ln w="0" cap="flat" cmpd="sng">
                  <a:solidFill>
                    <a:srgbClr val="FFFFFF">
                      <a:alpha val="100000"/>
                    </a:srgbClr>
                  </a:solidFill>
                  <a:prstDash val="solid"/>
                </a:ln>
              </p:spPr>
              <p:txBody>
                <a:bodyPr vert="horz" wrap="square" lIns="89535" tIns="46355" rIns="89535" bIns="46355" anchor="t">
                  <a:spAutoFit/>
                </a:bodyPr>
                <a:lstStyle/>
                <a:p>
                  <a:pPr marL="0" indent="0" algn="l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dirty="0">
                      <a:solidFill>
                        <a:schemeClr val="bg2">
                          <a:lumMod val="75000"/>
                          <a:lumOff val="0"/>
                        </a:schemeClr>
                      </a:solidFill>
                      <a:latin typeface="맑은 고딕" charset="0"/>
                      <a:ea typeface="맑은 고딕" charset="0"/>
                    </a:rPr>
                    <a:t>  </a:t>
                  </a:r>
                  <a:r>
                    <a:rPr lang="en-US" altLang="ko-KR" sz="1600" dirty="0">
                      <a:solidFill>
                        <a:schemeClr val="bg2">
                          <a:lumMod val="75000"/>
                          <a:lumOff val="0"/>
                        </a:schemeClr>
                      </a:solidFill>
                      <a:latin typeface="맑은 고딕" charset="0"/>
                      <a:ea typeface="맑은 고딕" charset="0"/>
                    </a:rPr>
                    <a:t>IMAGE</a:t>
                  </a:r>
                  <a:endParaRPr lang="ko-KR" altLang="en-US" sz="1600" dirty="0">
                    <a:solidFill>
                      <a:schemeClr val="bg2">
                        <a:lumMod val="75000"/>
                        <a:lumOff val="0"/>
                      </a:schemeClr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66" name="도형 65"/>
            <p:cNvSpPr>
              <a:spLocks/>
            </p:cNvSpPr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"/>
                    </a14:imgEffect>
                    <a14:imgEffect>
                      <a14:colorTemperature colorTemp="6508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76860" y="1176655"/>
            <a:ext cx="440690" cy="450215"/>
          </a:xfrm>
          <a:prstGeom prst="rect">
            <a:avLst/>
          </a:prstGeom>
          <a:noFill/>
        </p:spPr>
      </p:pic>
      <p:sp>
        <p:nvSpPr>
          <p:cNvPr id="70" name="텍스트 상자 69"/>
          <p:cNvSpPr txBox="1">
            <a:spLocks/>
          </p:cNvSpPr>
          <p:nvPr/>
        </p:nvSpPr>
        <p:spPr>
          <a:xfrm>
            <a:off x="9668800" y="1644650"/>
            <a:ext cx="2270760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[1]</a:t>
            </a:r>
            <a:r>
              <a:rPr lang="ko-KR" altLang="en-US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시간대별 기온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실시간으로 기온을 받아와서 보여준다</a:t>
            </a:r>
            <a:endParaRPr lang="en-US" altLang="ko-KR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[2]</a:t>
            </a:r>
            <a:r>
              <a:rPr lang="ko-KR" altLang="en-US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시간대별 강수량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실시간으로 강수량을 받아와서 보여준다</a:t>
            </a:r>
            <a:endParaRPr lang="en-US" altLang="ko-KR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E31DD8-EA07-47E2-B7A3-4C1E83B8B25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06" t="90908" r="3578" b="-176"/>
          <a:stretch>
            <a:fillRect/>
          </a:stretch>
        </p:blipFill>
        <p:spPr>
          <a:xfrm>
            <a:off x="42545" y="6191250"/>
            <a:ext cx="9462770" cy="535940"/>
          </a:xfrm>
          <a:prstGeom prst="rect">
            <a:avLst/>
          </a:prstGeom>
          <a:noFill/>
        </p:spPr>
      </p:pic>
      <p:sp>
        <p:nvSpPr>
          <p:cNvPr id="19" name="도형 18">
            <a:extLst>
              <a:ext uri="{FF2B5EF4-FFF2-40B4-BE49-F238E27FC236}">
                <a16:creationId xmlns:a16="http://schemas.microsoft.com/office/drawing/2014/main" id="{406D82BD-D0AB-48FD-BC87-09E21421E170}"/>
              </a:ext>
            </a:extLst>
          </p:cNvPr>
          <p:cNvSpPr>
            <a:spLocks/>
          </p:cNvSpPr>
          <p:nvPr/>
        </p:nvSpPr>
        <p:spPr>
          <a:xfrm>
            <a:off x="9627235" y="830580"/>
            <a:ext cx="1948180" cy="7340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>
            <a:extLst>
              <a:ext uri="{FF2B5EF4-FFF2-40B4-BE49-F238E27FC236}">
                <a16:creationId xmlns:a16="http://schemas.microsoft.com/office/drawing/2014/main" id="{AD1DFCEA-8284-4C31-938E-41B27A185B96}"/>
              </a:ext>
            </a:extLst>
          </p:cNvPr>
          <p:cNvSpPr>
            <a:spLocks/>
          </p:cNvSpPr>
          <p:nvPr/>
        </p:nvSpPr>
        <p:spPr>
          <a:xfrm rot="5400000">
            <a:off x="11355705" y="1031875"/>
            <a:ext cx="760730" cy="323850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화면안내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>
            <a:extLst>
              <a:ext uri="{FF2B5EF4-FFF2-40B4-BE49-F238E27FC236}">
                <a16:creationId xmlns:a16="http://schemas.microsoft.com/office/drawing/2014/main" id="{9BA63700-0387-4933-8D49-B21B33FE9148}"/>
              </a:ext>
            </a:extLst>
          </p:cNvPr>
          <p:cNvSpPr>
            <a:spLocks/>
          </p:cNvSpPr>
          <p:nvPr/>
        </p:nvSpPr>
        <p:spPr>
          <a:xfrm>
            <a:off x="9671685" y="880427"/>
            <a:ext cx="1859280" cy="198755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FF3697-85EA-4B4C-9C4B-653E16B549C3}"/>
              </a:ext>
            </a:extLst>
          </p:cNvPr>
          <p:cNvGrpSpPr/>
          <p:nvPr/>
        </p:nvGrpSpPr>
        <p:grpSpPr>
          <a:xfrm>
            <a:off x="458470" y="4003850"/>
            <a:ext cx="8417560" cy="1972042"/>
            <a:chOff x="495935" y="1457960"/>
            <a:chExt cx="8417560" cy="124968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03D3D79-51C6-4CB4-9343-C6A332A361AF}"/>
                </a:ext>
              </a:extLst>
            </p:cNvPr>
            <p:cNvGrpSpPr/>
            <p:nvPr/>
          </p:nvGrpSpPr>
          <p:grpSpPr>
            <a:xfrm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25" name="도형 60">
                <a:extLst>
                  <a:ext uri="{FF2B5EF4-FFF2-40B4-BE49-F238E27FC236}">
                    <a16:creationId xmlns:a16="http://schemas.microsoft.com/office/drawing/2014/main" id="{4E8353B9-A1CA-4933-A9D0-8EE61E9E1033}"/>
                  </a:ext>
                </a:extLst>
              </p:cNvPr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도형 61">
                <a:extLst>
                  <a:ext uri="{FF2B5EF4-FFF2-40B4-BE49-F238E27FC236}">
                    <a16:creationId xmlns:a16="http://schemas.microsoft.com/office/drawing/2014/main" id="{D8D33835-BC0B-454D-90AA-A35F8C0E1094}"/>
                  </a:ext>
                </a:extLst>
              </p:cNvPr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FFAEBD7-2DE4-4612-983D-034F148F9FE1}"/>
                  </a:ext>
                </a:extLst>
              </p:cNvPr>
              <p:cNvGrpSpPr/>
              <p:nvPr/>
            </p:nvGrpSpPr>
            <p:grpSpPr>
              <a:xfrm>
                <a:off x="4018280" y="1952625"/>
                <a:ext cx="1340485" cy="372110"/>
                <a:chOff x="4018280" y="1952625"/>
                <a:chExt cx="1340485" cy="372110"/>
              </a:xfrm>
            </p:grpSpPr>
            <p:sp>
              <p:nvSpPr>
                <p:cNvPr id="28" name="도형 63">
                  <a:extLst>
                    <a:ext uri="{FF2B5EF4-FFF2-40B4-BE49-F238E27FC236}">
                      <a16:creationId xmlns:a16="http://schemas.microsoft.com/office/drawing/2014/main" id="{DF7E6964-60BB-4262-9216-B47CA3BFE56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18280" y="1955800"/>
                  <a:ext cx="1340485" cy="225425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29" name="텍스트 상자 64">
                  <a:extLst>
                    <a:ext uri="{FF2B5EF4-FFF2-40B4-BE49-F238E27FC236}">
                      <a16:creationId xmlns:a16="http://schemas.microsoft.com/office/drawing/2014/main" id="{DC7C5D51-2B1B-4E3D-AB82-D4D6D8A2C80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33849" y="1952625"/>
                  <a:ext cx="1102995" cy="372110"/>
                </a:xfrm>
                <a:prstGeom prst="rect">
                  <a:avLst/>
                </a:prstGeom>
                <a:noFill/>
                <a:ln w="0" cap="flat" cmpd="sng">
                  <a:solidFill>
                    <a:srgbClr val="FFFFFF">
                      <a:alpha val="100000"/>
                    </a:srgbClr>
                  </a:solidFill>
                  <a:prstDash val="solid"/>
                </a:ln>
              </p:spPr>
              <p:txBody>
                <a:bodyPr vert="horz" wrap="square" lIns="89535" tIns="46355" rIns="89535" bIns="46355" anchor="t">
                  <a:spAutoFit/>
                </a:bodyPr>
                <a:lstStyle/>
                <a:p>
                  <a:pPr marL="0" indent="0" algn="l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dirty="0">
                      <a:solidFill>
                        <a:schemeClr val="bg2">
                          <a:lumMod val="75000"/>
                          <a:lumOff val="0"/>
                        </a:schemeClr>
                      </a:solidFill>
                      <a:latin typeface="맑은 고딕" charset="0"/>
                      <a:ea typeface="맑은 고딕" charset="0"/>
                    </a:rPr>
                    <a:t>  </a:t>
                  </a:r>
                  <a:r>
                    <a:rPr lang="en-US" altLang="ko-KR" sz="1600" dirty="0">
                      <a:solidFill>
                        <a:schemeClr val="bg2">
                          <a:lumMod val="75000"/>
                          <a:lumOff val="0"/>
                        </a:schemeClr>
                      </a:solidFill>
                      <a:latin typeface="맑은 고딕" charset="0"/>
                      <a:ea typeface="맑은 고딕" charset="0"/>
                    </a:rPr>
                    <a:t>IMAGE</a:t>
                  </a:r>
                  <a:endParaRPr lang="ko-KR" altLang="en-US" sz="1600" dirty="0">
                    <a:solidFill>
                      <a:schemeClr val="bg2">
                        <a:lumMod val="75000"/>
                        <a:lumOff val="0"/>
                      </a:schemeClr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24" name="도형 65">
              <a:extLst>
                <a:ext uri="{FF2B5EF4-FFF2-40B4-BE49-F238E27FC236}">
                  <a16:creationId xmlns:a16="http://schemas.microsoft.com/office/drawing/2014/main" id="{F98A4708-A51F-4E94-A715-92A4A5AD664D}"/>
                </a:ext>
              </a:extLst>
            </p:cNvPr>
            <p:cNvSpPr>
              <a:spLocks/>
            </p:cNvSpPr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4D4CE108-F665-4EEC-9975-DDA42C084F2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9552" y="3787489"/>
            <a:ext cx="497205" cy="421005"/>
          </a:xfrm>
          <a:prstGeom prst="rect">
            <a:avLst/>
          </a:prstGeom>
          <a:noFill/>
        </p:spPr>
      </p:pic>
      <p:sp>
        <p:nvSpPr>
          <p:cNvPr id="31" name="도형 20">
            <a:extLst>
              <a:ext uri="{FF2B5EF4-FFF2-40B4-BE49-F238E27FC236}">
                <a16:creationId xmlns:a16="http://schemas.microsoft.com/office/drawing/2014/main" id="{74819737-B9C7-4FB7-B6D0-F58ECCE0F339}"/>
              </a:ext>
            </a:extLst>
          </p:cNvPr>
          <p:cNvSpPr>
            <a:spLocks/>
          </p:cNvSpPr>
          <p:nvPr/>
        </p:nvSpPr>
        <p:spPr>
          <a:xfrm>
            <a:off x="9671685" y="1116357"/>
            <a:ext cx="1859280" cy="198755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2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42875" y="107315"/>
            <a:ext cx="9164320" cy="608965"/>
          </a:xfrm>
          <a:prstGeom prst="rect">
            <a:avLst/>
          </a:prstGeom>
          <a:solidFill>
            <a:schemeClr val="bg2">
              <a:lumMod val="75000"/>
              <a:lumOff val="0"/>
              <a:alpha val="24727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67970" y="212090"/>
            <a:ext cx="3496791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WEATHER.01 </a:t>
            </a:r>
            <a:r>
              <a: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날씨 </a:t>
            </a:r>
            <a:r>
              <a:rPr lang="en-US" altLang="ko-KR"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페이지2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795" cy="6699250"/>
            <a:chOff x="9504045" y="79375"/>
            <a:chExt cx="2550795" cy="6699250"/>
          </a:xfrm>
        </p:grpSpPr>
        <p:sp>
          <p:nvSpPr>
            <p:cNvPr id="3" name="도형 2"/>
            <p:cNvSpPr>
              <a:spLocks/>
            </p:cNvSpPr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27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텍스트 상자 6"/>
          <p:cNvSpPr txBox="1">
            <a:spLocks/>
          </p:cNvSpPr>
          <p:nvPr/>
        </p:nvSpPr>
        <p:spPr>
          <a:xfrm>
            <a:off x="10113645" y="221615"/>
            <a:ext cx="135318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7205" y="1423667"/>
            <a:ext cx="8417560" cy="1972042"/>
            <a:chOff x="495935" y="1457960"/>
            <a:chExt cx="8417560" cy="1249680"/>
          </a:xfrm>
        </p:grpSpPr>
        <p:grpSp>
          <p:nvGrpSpPr>
            <p:cNvPr id="60" name="그룹 59"/>
            <p:cNvGrpSpPr/>
            <p:nvPr/>
          </p:nvGrpSpPr>
          <p:grpSpPr>
            <a:xfrm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61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그룹 62"/>
              <p:cNvGrpSpPr/>
              <p:nvPr/>
            </p:nvGrpSpPr>
            <p:grpSpPr>
              <a:xfrm>
                <a:off x="4018280" y="1952625"/>
                <a:ext cx="1340485" cy="372110"/>
                <a:chOff x="4018280" y="1952625"/>
                <a:chExt cx="1340485" cy="372110"/>
              </a:xfrm>
            </p:grpSpPr>
            <p:sp>
              <p:nvSpPr>
                <p:cNvPr id="64" name="도형 63"/>
                <p:cNvSpPr>
                  <a:spLocks/>
                </p:cNvSpPr>
                <p:nvPr/>
              </p:nvSpPr>
              <p:spPr>
                <a:xfrm>
                  <a:off x="4018280" y="1955800"/>
                  <a:ext cx="1340485" cy="225425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65" name="텍스트 상자 64"/>
                <p:cNvSpPr txBox="1">
                  <a:spLocks/>
                </p:cNvSpPr>
                <p:nvPr/>
              </p:nvSpPr>
              <p:spPr>
                <a:xfrm>
                  <a:off x="4133849" y="1952625"/>
                  <a:ext cx="1102995" cy="372110"/>
                </a:xfrm>
                <a:prstGeom prst="rect">
                  <a:avLst/>
                </a:prstGeom>
                <a:noFill/>
                <a:ln w="0" cap="flat" cmpd="sng">
                  <a:solidFill>
                    <a:srgbClr val="FFFFFF">
                      <a:alpha val="100000"/>
                    </a:srgbClr>
                  </a:solidFill>
                  <a:prstDash val="solid"/>
                </a:ln>
              </p:spPr>
              <p:txBody>
                <a:bodyPr vert="horz" wrap="square" lIns="89535" tIns="46355" rIns="89535" bIns="46355" anchor="t">
                  <a:spAutoFit/>
                </a:bodyPr>
                <a:lstStyle/>
                <a:p>
                  <a:pPr marL="0" indent="0" algn="l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dirty="0">
                      <a:solidFill>
                        <a:schemeClr val="bg2">
                          <a:lumMod val="75000"/>
                          <a:lumOff val="0"/>
                        </a:schemeClr>
                      </a:solidFill>
                      <a:latin typeface="맑은 고딕" charset="0"/>
                      <a:ea typeface="맑은 고딕" charset="0"/>
                    </a:rPr>
                    <a:t>  </a:t>
                  </a:r>
                  <a:r>
                    <a:rPr lang="en-US" altLang="ko-KR" sz="1600" dirty="0">
                      <a:solidFill>
                        <a:schemeClr val="bg2">
                          <a:lumMod val="75000"/>
                          <a:lumOff val="0"/>
                        </a:schemeClr>
                      </a:solidFill>
                      <a:latin typeface="맑은 고딕" charset="0"/>
                      <a:ea typeface="맑은 고딕" charset="0"/>
                    </a:rPr>
                    <a:t>IMAGE</a:t>
                  </a:r>
                  <a:endParaRPr lang="ko-KR" altLang="en-US" sz="1600" dirty="0">
                    <a:solidFill>
                      <a:schemeClr val="bg2">
                        <a:lumMod val="75000"/>
                        <a:lumOff val="0"/>
                      </a:schemeClr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66" name="도형 65"/>
            <p:cNvSpPr>
              <a:spLocks/>
            </p:cNvSpPr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0" name="텍스트 상자 69"/>
          <p:cNvSpPr txBox="1">
            <a:spLocks/>
          </p:cNvSpPr>
          <p:nvPr/>
        </p:nvSpPr>
        <p:spPr>
          <a:xfrm>
            <a:off x="9668800" y="1644650"/>
            <a:ext cx="2270760" cy="83227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[3] </a:t>
            </a:r>
            <a:r>
              <a:rPr lang="ko-KR" altLang="en-US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자외선</a:t>
            </a:r>
            <a:endParaRPr lang="en-US" altLang="ko-KR" sz="12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실시간으로 자외선을 받아와 보여준다</a:t>
            </a:r>
            <a:endParaRPr lang="en-US" altLang="ko-KR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>
            <a:extLst>
              <a:ext uri="{FF2B5EF4-FFF2-40B4-BE49-F238E27FC236}">
                <a16:creationId xmlns:a16="http://schemas.microsoft.com/office/drawing/2014/main" id="{406D82BD-D0AB-48FD-BC87-09E21421E170}"/>
              </a:ext>
            </a:extLst>
          </p:cNvPr>
          <p:cNvSpPr>
            <a:spLocks/>
          </p:cNvSpPr>
          <p:nvPr/>
        </p:nvSpPr>
        <p:spPr>
          <a:xfrm>
            <a:off x="9627235" y="830580"/>
            <a:ext cx="1948180" cy="7340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>
            <a:extLst>
              <a:ext uri="{FF2B5EF4-FFF2-40B4-BE49-F238E27FC236}">
                <a16:creationId xmlns:a16="http://schemas.microsoft.com/office/drawing/2014/main" id="{AD1DFCEA-8284-4C31-938E-41B27A185B96}"/>
              </a:ext>
            </a:extLst>
          </p:cNvPr>
          <p:cNvSpPr>
            <a:spLocks/>
          </p:cNvSpPr>
          <p:nvPr/>
        </p:nvSpPr>
        <p:spPr>
          <a:xfrm rot="5400000">
            <a:off x="11355705" y="1031875"/>
            <a:ext cx="760730" cy="323850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화면안내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20">
            <a:extLst>
              <a:ext uri="{FF2B5EF4-FFF2-40B4-BE49-F238E27FC236}">
                <a16:creationId xmlns:a16="http://schemas.microsoft.com/office/drawing/2014/main" id="{74819737-B9C7-4FB7-B6D0-F58ECCE0F339}"/>
              </a:ext>
            </a:extLst>
          </p:cNvPr>
          <p:cNvSpPr>
            <a:spLocks/>
          </p:cNvSpPr>
          <p:nvPr/>
        </p:nvSpPr>
        <p:spPr>
          <a:xfrm>
            <a:off x="9671685" y="1303424"/>
            <a:ext cx="1859280" cy="198755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98B0D63-EABA-4DDD-80A4-4C519DA907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54000" y="1223645"/>
            <a:ext cx="421005" cy="421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032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298450" y="628015"/>
            <a:ext cx="8535035" cy="13227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패션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 </a:t>
            </a:r>
            <a:r>
              <a:rPr lang="ko-KR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상세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페이지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(FASHION)</a:t>
            </a:r>
            <a:endParaRPr lang="ko-KR" altLang="en-US" sz="32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1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F64D5A7-3B41-40FD-9B3E-8FAB885D2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3" y="1155769"/>
            <a:ext cx="6788754" cy="2084581"/>
          </a:xfrm>
          <a:prstGeom prst="rect">
            <a:avLst/>
          </a:prstGeom>
        </p:spPr>
      </p:pic>
      <p:sp>
        <p:nvSpPr>
          <p:cNvPr id="2" name="도형 1"/>
          <p:cNvSpPr>
            <a:spLocks/>
          </p:cNvSpPr>
          <p:nvPr/>
        </p:nvSpPr>
        <p:spPr>
          <a:xfrm>
            <a:off x="142875" y="107315"/>
            <a:ext cx="9164955" cy="609600"/>
          </a:xfrm>
          <a:prstGeom prst="rect">
            <a:avLst/>
          </a:prstGeom>
          <a:solidFill>
            <a:schemeClr val="bg2">
              <a:lumMod val="75000"/>
              <a:lumOff val="0"/>
              <a:alpha val="23942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67970" y="212090"/>
            <a:ext cx="3433119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FASHION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.01 </a:t>
            </a:r>
            <a:r>
              <a: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패션 </a:t>
            </a:r>
            <a:r>
              <a:rPr lang="en-US" altLang="ko-KR"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페이지1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2700" cy="6701790"/>
            <a:chOff x="9504045" y="79375"/>
            <a:chExt cx="2552700" cy="6701790"/>
          </a:xfrm>
        </p:grpSpPr>
        <p:sp>
          <p:nvSpPr>
            <p:cNvPr id="3" name="도형 2"/>
            <p:cNvSpPr>
              <a:spLocks/>
            </p:cNvSpPr>
            <p:nvPr/>
          </p:nvSpPr>
          <p:spPr>
            <a:xfrm>
              <a:off x="9511030" y="79375"/>
              <a:ext cx="2540635" cy="670179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198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>
              <a:off x="9504045" y="82550"/>
              <a:ext cx="2552700" cy="631825"/>
            </a:xfrm>
            <a:prstGeom prst="rect">
              <a:avLst/>
            </a:prstGeom>
            <a:solidFill>
              <a:schemeClr val="tx1">
                <a:alpha val="4278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201" y="1109345"/>
            <a:ext cx="440690" cy="450215"/>
          </a:xfrm>
          <a:prstGeom prst="rect">
            <a:avLst/>
          </a:prstGeom>
          <a:noFill/>
        </p:spPr>
      </p:pic>
      <p:sp>
        <p:nvSpPr>
          <p:cNvPr id="22" name="텍스트 상자 21"/>
          <p:cNvSpPr txBox="1">
            <a:spLocks/>
          </p:cNvSpPr>
          <p:nvPr/>
        </p:nvSpPr>
        <p:spPr>
          <a:xfrm>
            <a:off x="10113645" y="221615"/>
            <a:ext cx="1353820" cy="372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63">
            <a:extLst>
              <a:ext uri="{FF2B5EF4-FFF2-40B4-BE49-F238E27FC236}">
                <a16:creationId xmlns:a16="http://schemas.microsoft.com/office/drawing/2014/main" id="{31984364-B701-4A45-B480-0989304C7A6B}"/>
              </a:ext>
            </a:extLst>
          </p:cNvPr>
          <p:cNvSpPr txBox="1">
            <a:spLocks/>
          </p:cNvSpPr>
          <p:nvPr/>
        </p:nvSpPr>
        <p:spPr>
          <a:xfrm>
            <a:off x="531546" y="3253299"/>
            <a:ext cx="5980886" cy="647613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상의 추천</a:t>
            </a:r>
            <a:endParaRPr lang="en-US" altLang="ko-KR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상세설명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279F9-7199-4874-A402-544E7B92C824}"/>
              </a:ext>
            </a:extLst>
          </p:cNvPr>
          <p:cNvSpPr txBox="1"/>
          <p:nvPr/>
        </p:nvSpPr>
        <p:spPr>
          <a:xfrm>
            <a:off x="9605213" y="1975132"/>
            <a:ext cx="23503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[1] </a:t>
            </a:r>
            <a:r>
              <a: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상의</a:t>
            </a:r>
            <a:r>
              <a:rPr lang="en-US" altLang="ko-KR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추천해주는 상의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사진이다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시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상의를 구매할 수 있는 쇼핑몰로 이동한다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latin typeface="맑은 고딕" charset="0"/>
                <a:ea typeface="맑은 고딕" charset="0"/>
              </a:rPr>
              <a:t>[2] </a:t>
            </a:r>
            <a:r>
              <a:rPr lang="ko-KR" altLang="en-US" sz="1200" b="1" dirty="0">
                <a:latin typeface="맑은 고딕" charset="0"/>
                <a:ea typeface="맑은 고딕" charset="0"/>
              </a:rPr>
              <a:t>설명 창</a:t>
            </a:r>
            <a:endParaRPr lang="en-US" altLang="ko-KR" sz="1200" b="1" dirty="0"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위에 마우스를 올리면 </a:t>
            </a: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맑은 고딕" charset="0"/>
                <a:ea typeface="맑은 고딕" charset="0"/>
              </a:rPr>
              <a:t>“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클릭 시 쇼핑몰로 이동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”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한다는 설명을 해준다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latin typeface="맑은 고딕" charset="0"/>
                <a:ea typeface="맑은 고딕" charset="0"/>
              </a:rPr>
              <a:t>[3] </a:t>
            </a:r>
            <a:r>
              <a:rPr lang="ko-KR" altLang="en-US" sz="1200" b="1" dirty="0">
                <a:latin typeface="맑은 고딕" charset="0"/>
                <a:ea typeface="맑은 고딕" charset="0"/>
              </a:rPr>
              <a:t>하의 사진</a:t>
            </a:r>
            <a:endParaRPr lang="en-US" altLang="ko-KR" sz="12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추천해주는 하의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사진이다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시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하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의를 구매할 수 있는 쇼핑몰로 이동한다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81C320F-CA95-40A5-801A-1B5CA6CB51E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06" t="90908" r="3578" b="-176"/>
          <a:stretch>
            <a:fillRect/>
          </a:stretch>
        </p:blipFill>
        <p:spPr>
          <a:xfrm>
            <a:off x="42545" y="6191250"/>
            <a:ext cx="9462770" cy="535940"/>
          </a:xfrm>
          <a:prstGeom prst="rect">
            <a:avLst/>
          </a:prstGeom>
          <a:noFill/>
        </p:spPr>
      </p:pic>
      <p:sp>
        <p:nvSpPr>
          <p:cNvPr id="30" name="도형 19">
            <a:extLst>
              <a:ext uri="{FF2B5EF4-FFF2-40B4-BE49-F238E27FC236}">
                <a16:creationId xmlns:a16="http://schemas.microsoft.com/office/drawing/2014/main" id="{A5EC7BFF-F34A-4530-A5A1-8A36CB46EC5C}"/>
              </a:ext>
            </a:extLst>
          </p:cNvPr>
          <p:cNvSpPr>
            <a:spLocks/>
          </p:cNvSpPr>
          <p:nvPr/>
        </p:nvSpPr>
        <p:spPr>
          <a:xfrm>
            <a:off x="9627235" y="830580"/>
            <a:ext cx="1948815" cy="936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20">
            <a:extLst>
              <a:ext uri="{FF2B5EF4-FFF2-40B4-BE49-F238E27FC236}">
                <a16:creationId xmlns:a16="http://schemas.microsoft.com/office/drawing/2014/main" id="{A3161529-54C5-4ED2-B225-6B63CA616449}"/>
              </a:ext>
            </a:extLst>
          </p:cNvPr>
          <p:cNvSpPr>
            <a:spLocks/>
          </p:cNvSpPr>
          <p:nvPr/>
        </p:nvSpPr>
        <p:spPr>
          <a:xfrm rot="5400000">
            <a:off x="11259299" y="1127646"/>
            <a:ext cx="953541" cy="324485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화면안내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20">
            <a:extLst>
              <a:ext uri="{FF2B5EF4-FFF2-40B4-BE49-F238E27FC236}">
                <a16:creationId xmlns:a16="http://schemas.microsoft.com/office/drawing/2014/main" id="{85FE276C-E6CC-49A8-A9E2-ACD58C686122}"/>
              </a:ext>
            </a:extLst>
          </p:cNvPr>
          <p:cNvSpPr>
            <a:spLocks/>
          </p:cNvSpPr>
          <p:nvPr/>
        </p:nvSpPr>
        <p:spPr>
          <a:xfrm>
            <a:off x="9671684" y="883046"/>
            <a:ext cx="1859915" cy="19939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A5CD04-7862-4E9D-8927-502E0C0BE7E7}"/>
              </a:ext>
            </a:extLst>
          </p:cNvPr>
          <p:cNvSpPr/>
          <p:nvPr/>
        </p:nvSpPr>
        <p:spPr>
          <a:xfrm>
            <a:off x="2783840" y="1214424"/>
            <a:ext cx="2210540" cy="1974206"/>
          </a:xfrm>
          <a:prstGeom prst="rect">
            <a:avLst/>
          </a:prstGeom>
          <a:solidFill>
            <a:srgbClr val="80808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44DDB-6D0B-4609-A7FA-C66FB75773E0}"/>
              </a:ext>
            </a:extLst>
          </p:cNvPr>
          <p:cNvSpPr txBox="1"/>
          <p:nvPr/>
        </p:nvSpPr>
        <p:spPr>
          <a:xfrm>
            <a:off x="2818019" y="1571549"/>
            <a:ext cx="20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이미지를 클릭하면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쇼핑몰로 이동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22192B4-980C-41C1-AE01-CE90384DC8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30487" y="1147294"/>
            <a:ext cx="496570" cy="420370"/>
          </a:xfrm>
          <a:prstGeom prst="rect">
            <a:avLst/>
          </a:prstGeom>
          <a:noFill/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782E244-7FF2-4749-84D0-64B100D84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0" y="3725628"/>
            <a:ext cx="6788754" cy="2084581"/>
          </a:xfrm>
          <a:prstGeom prst="rect">
            <a:avLst/>
          </a:prstGeom>
        </p:spPr>
      </p:pic>
      <p:sp>
        <p:nvSpPr>
          <p:cNvPr id="44" name="텍스트 상자 63">
            <a:extLst>
              <a:ext uri="{FF2B5EF4-FFF2-40B4-BE49-F238E27FC236}">
                <a16:creationId xmlns:a16="http://schemas.microsoft.com/office/drawing/2014/main" id="{6D6C5B5B-85B4-4745-96AC-5AD7DC989E95}"/>
              </a:ext>
            </a:extLst>
          </p:cNvPr>
          <p:cNvSpPr txBox="1">
            <a:spLocks/>
          </p:cNvSpPr>
          <p:nvPr/>
        </p:nvSpPr>
        <p:spPr>
          <a:xfrm>
            <a:off x="499813" y="5823158"/>
            <a:ext cx="5980886" cy="647613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>
                <a:latin typeface="맑은 고딕" charset="0"/>
                <a:ea typeface="맑은 고딕" charset="0"/>
              </a:rPr>
              <a:t>하</a:t>
            </a:r>
            <a:r>
              <a: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 추천</a:t>
            </a:r>
            <a:endParaRPr lang="en-US" altLang="ko-KR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상세설명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A7476-BB1F-48F3-B280-D1FD63D9F514}"/>
              </a:ext>
            </a:extLst>
          </p:cNvPr>
          <p:cNvSpPr txBox="1"/>
          <p:nvPr/>
        </p:nvSpPr>
        <p:spPr>
          <a:xfrm>
            <a:off x="2786286" y="4141408"/>
            <a:ext cx="20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이미지를 클릭하면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쇼핑몰로 이동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9967A95-B8C8-48EE-B426-D4B40740A72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5646" y="3715248"/>
            <a:ext cx="421640" cy="421640"/>
          </a:xfrm>
          <a:prstGeom prst="rect">
            <a:avLst/>
          </a:prstGeom>
          <a:noFill/>
        </p:spPr>
      </p:pic>
      <p:sp>
        <p:nvSpPr>
          <p:cNvPr id="49" name="도형 20">
            <a:extLst>
              <a:ext uri="{FF2B5EF4-FFF2-40B4-BE49-F238E27FC236}">
                <a16:creationId xmlns:a16="http://schemas.microsoft.com/office/drawing/2014/main" id="{B5B5369C-4BDD-44F8-9C56-8C9F0074BA03}"/>
              </a:ext>
            </a:extLst>
          </p:cNvPr>
          <p:cNvSpPr>
            <a:spLocks/>
          </p:cNvSpPr>
          <p:nvPr/>
        </p:nvSpPr>
        <p:spPr>
          <a:xfrm>
            <a:off x="9670574" y="1098946"/>
            <a:ext cx="1859915" cy="19939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F64D5A7-3B41-40FD-9B3E-8FAB885D2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3" y="1155769"/>
            <a:ext cx="6788754" cy="2084581"/>
          </a:xfrm>
          <a:prstGeom prst="rect">
            <a:avLst/>
          </a:prstGeom>
        </p:spPr>
      </p:pic>
      <p:sp>
        <p:nvSpPr>
          <p:cNvPr id="2" name="도형 1"/>
          <p:cNvSpPr>
            <a:spLocks/>
          </p:cNvSpPr>
          <p:nvPr/>
        </p:nvSpPr>
        <p:spPr>
          <a:xfrm>
            <a:off x="142875" y="107315"/>
            <a:ext cx="9164955" cy="609600"/>
          </a:xfrm>
          <a:prstGeom prst="rect">
            <a:avLst/>
          </a:prstGeom>
          <a:solidFill>
            <a:schemeClr val="bg2">
              <a:lumMod val="75000"/>
              <a:lumOff val="0"/>
              <a:alpha val="23942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67970" y="212090"/>
            <a:ext cx="3433119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FASHION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.01 </a:t>
            </a:r>
            <a:r>
              <a: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패션 </a:t>
            </a:r>
            <a:r>
              <a:rPr lang="en-US" altLang="ko-KR"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페이지2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2700" cy="6701790"/>
            <a:chOff x="9504045" y="79375"/>
            <a:chExt cx="2552700" cy="6701790"/>
          </a:xfrm>
        </p:grpSpPr>
        <p:sp>
          <p:nvSpPr>
            <p:cNvPr id="3" name="도형 2"/>
            <p:cNvSpPr>
              <a:spLocks/>
            </p:cNvSpPr>
            <p:nvPr/>
          </p:nvSpPr>
          <p:spPr>
            <a:xfrm>
              <a:off x="9511030" y="79375"/>
              <a:ext cx="2540635" cy="670179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198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>
              <a:off x="9504045" y="82550"/>
              <a:ext cx="2552700" cy="631825"/>
            </a:xfrm>
            <a:prstGeom prst="rect">
              <a:avLst/>
            </a:prstGeom>
            <a:solidFill>
              <a:schemeClr val="tx1">
                <a:alpha val="4278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201" y="1109345"/>
            <a:ext cx="440690" cy="450215"/>
          </a:xfrm>
          <a:prstGeom prst="rect">
            <a:avLst/>
          </a:prstGeom>
          <a:noFill/>
        </p:spPr>
      </p:pic>
      <p:sp>
        <p:nvSpPr>
          <p:cNvPr id="22" name="텍스트 상자 21"/>
          <p:cNvSpPr txBox="1">
            <a:spLocks/>
          </p:cNvSpPr>
          <p:nvPr/>
        </p:nvSpPr>
        <p:spPr>
          <a:xfrm>
            <a:off x="10113645" y="221615"/>
            <a:ext cx="1353820" cy="372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63">
            <a:extLst>
              <a:ext uri="{FF2B5EF4-FFF2-40B4-BE49-F238E27FC236}">
                <a16:creationId xmlns:a16="http://schemas.microsoft.com/office/drawing/2014/main" id="{31984364-B701-4A45-B480-0989304C7A6B}"/>
              </a:ext>
            </a:extLst>
          </p:cNvPr>
          <p:cNvSpPr txBox="1">
            <a:spLocks/>
          </p:cNvSpPr>
          <p:nvPr/>
        </p:nvSpPr>
        <p:spPr>
          <a:xfrm>
            <a:off x="531546" y="3253299"/>
            <a:ext cx="5980886" cy="647613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>
                <a:latin typeface="맑은 고딕" charset="0"/>
                <a:ea typeface="맑은 고딕" charset="0"/>
              </a:rPr>
              <a:t>외투</a:t>
            </a:r>
            <a:r>
              <a: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추천</a:t>
            </a:r>
            <a:endParaRPr lang="en-US" altLang="ko-KR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상세설명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279F9-7199-4874-A402-544E7B92C824}"/>
              </a:ext>
            </a:extLst>
          </p:cNvPr>
          <p:cNvSpPr txBox="1"/>
          <p:nvPr/>
        </p:nvSpPr>
        <p:spPr>
          <a:xfrm>
            <a:off x="9605213" y="1975132"/>
            <a:ext cx="235036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[1] </a:t>
            </a:r>
            <a:r>
              <a:rPr lang="ko-KR" altLang="en-US" sz="1200" b="1" dirty="0">
                <a:latin typeface="맑은 고딕" charset="0"/>
                <a:ea typeface="맑은 고딕" charset="0"/>
              </a:rPr>
              <a:t>외투</a:t>
            </a:r>
            <a:r>
              <a:rPr lang="en-US" altLang="ko-KR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추천해주는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외투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사진이다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시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외투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구매할 수 있는 쇼핑몰로 이동한다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latin typeface="맑은 고딕" charset="0"/>
                <a:ea typeface="맑은 고딕" charset="0"/>
              </a:rPr>
              <a:t>[2] </a:t>
            </a:r>
            <a:r>
              <a:rPr lang="ko-KR" altLang="en-US" sz="1200" b="1" dirty="0">
                <a:latin typeface="맑은 고딕" charset="0"/>
                <a:ea typeface="맑은 고딕" charset="0"/>
              </a:rPr>
              <a:t>설명 창</a:t>
            </a:r>
            <a:endParaRPr lang="en-US" altLang="ko-KR" sz="1200" b="1" dirty="0"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위에 마우스를 올리면 </a:t>
            </a: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맑은 고딕" charset="0"/>
                <a:ea typeface="맑은 고딕" charset="0"/>
              </a:rPr>
              <a:t>“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클릭 시 쇼핑몰로 이동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”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한다는 설명을 해준다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latin typeface="맑은 고딕" charset="0"/>
                <a:ea typeface="맑은 고딕" charset="0"/>
              </a:rPr>
              <a:t>[3] </a:t>
            </a:r>
            <a:r>
              <a:rPr lang="ko-KR" altLang="en-US" sz="1200" b="1" dirty="0">
                <a:latin typeface="맑은 고딕" charset="0"/>
                <a:ea typeface="맑은 고딕" charset="0"/>
              </a:rPr>
              <a:t>기타 사진</a:t>
            </a:r>
            <a:endParaRPr lang="en-US" altLang="ko-KR" sz="12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추천해주는 기타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우산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선글라스 등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)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사진이다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시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dirty="0" err="1">
                <a:latin typeface="맑은 고딕" charset="0"/>
                <a:ea typeface="맑은 고딕" charset="0"/>
              </a:rPr>
              <a:t>물품</a:t>
            </a:r>
            <a:r>
              <a:rPr lang="ko-KR" altLang="en-US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구매할 수 있는 쇼핑몰로 이동한다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19">
            <a:extLst>
              <a:ext uri="{FF2B5EF4-FFF2-40B4-BE49-F238E27FC236}">
                <a16:creationId xmlns:a16="http://schemas.microsoft.com/office/drawing/2014/main" id="{A5EC7BFF-F34A-4530-A5A1-8A36CB46EC5C}"/>
              </a:ext>
            </a:extLst>
          </p:cNvPr>
          <p:cNvSpPr>
            <a:spLocks/>
          </p:cNvSpPr>
          <p:nvPr/>
        </p:nvSpPr>
        <p:spPr>
          <a:xfrm>
            <a:off x="9627235" y="830580"/>
            <a:ext cx="1948815" cy="936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20">
            <a:extLst>
              <a:ext uri="{FF2B5EF4-FFF2-40B4-BE49-F238E27FC236}">
                <a16:creationId xmlns:a16="http://schemas.microsoft.com/office/drawing/2014/main" id="{A3161529-54C5-4ED2-B225-6B63CA616449}"/>
              </a:ext>
            </a:extLst>
          </p:cNvPr>
          <p:cNvSpPr>
            <a:spLocks/>
          </p:cNvSpPr>
          <p:nvPr/>
        </p:nvSpPr>
        <p:spPr>
          <a:xfrm rot="5400000">
            <a:off x="11259299" y="1127646"/>
            <a:ext cx="953541" cy="324485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화면안내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20">
            <a:extLst>
              <a:ext uri="{FF2B5EF4-FFF2-40B4-BE49-F238E27FC236}">
                <a16:creationId xmlns:a16="http://schemas.microsoft.com/office/drawing/2014/main" id="{85FE276C-E6CC-49A8-A9E2-ACD58C686122}"/>
              </a:ext>
            </a:extLst>
          </p:cNvPr>
          <p:cNvSpPr>
            <a:spLocks/>
          </p:cNvSpPr>
          <p:nvPr/>
        </p:nvSpPr>
        <p:spPr>
          <a:xfrm>
            <a:off x="9670574" y="1301268"/>
            <a:ext cx="1859915" cy="19939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A5CD04-7862-4E9D-8927-502E0C0BE7E7}"/>
              </a:ext>
            </a:extLst>
          </p:cNvPr>
          <p:cNvSpPr/>
          <p:nvPr/>
        </p:nvSpPr>
        <p:spPr>
          <a:xfrm>
            <a:off x="2783840" y="1214424"/>
            <a:ext cx="2210540" cy="1974206"/>
          </a:xfrm>
          <a:prstGeom prst="rect">
            <a:avLst/>
          </a:prstGeom>
          <a:solidFill>
            <a:srgbClr val="80808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44DDB-6D0B-4609-A7FA-C66FB75773E0}"/>
              </a:ext>
            </a:extLst>
          </p:cNvPr>
          <p:cNvSpPr txBox="1"/>
          <p:nvPr/>
        </p:nvSpPr>
        <p:spPr>
          <a:xfrm>
            <a:off x="2818019" y="1571549"/>
            <a:ext cx="20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이미지를 클릭하면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쇼핑몰로 이동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22192B4-980C-41C1-AE01-CE90384DC8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30487" y="1147294"/>
            <a:ext cx="496570" cy="420370"/>
          </a:xfrm>
          <a:prstGeom prst="rect">
            <a:avLst/>
          </a:prstGeom>
          <a:noFill/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782E244-7FF2-4749-84D0-64B100D84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0" y="3725628"/>
            <a:ext cx="6788754" cy="2084581"/>
          </a:xfrm>
          <a:prstGeom prst="rect">
            <a:avLst/>
          </a:prstGeom>
        </p:spPr>
      </p:pic>
      <p:sp>
        <p:nvSpPr>
          <p:cNvPr id="44" name="텍스트 상자 63">
            <a:extLst>
              <a:ext uri="{FF2B5EF4-FFF2-40B4-BE49-F238E27FC236}">
                <a16:creationId xmlns:a16="http://schemas.microsoft.com/office/drawing/2014/main" id="{6D6C5B5B-85B4-4745-96AC-5AD7DC989E95}"/>
              </a:ext>
            </a:extLst>
          </p:cNvPr>
          <p:cNvSpPr txBox="1">
            <a:spLocks/>
          </p:cNvSpPr>
          <p:nvPr/>
        </p:nvSpPr>
        <p:spPr>
          <a:xfrm>
            <a:off x="499813" y="5823158"/>
            <a:ext cx="5980886" cy="647613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기타 추천</a:t>
            </a:r>
            <a:endParaRPr lang="en-US" altLang="ko-KR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상세설명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A7476-BB1F-48F3-B280-D1FD63D9F514}"/>
              </a:ext>
            </a:extLst>
          </p:cNvPr>
          <p:cNvSpPr txBox="1"/>
          <p:nvPr/>
        </p:nvSpPr>
        <p:spPr>
          <a:xfrm>
            <a:off x="2786286" y="4141408"/>
            <a:ext cx="20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이미지를 클릭하면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쇼핑몰로 이동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9967A95-B8C8-48EE-B426-D4B40740A72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5646" y="3715248"/>
            <a:ext cx="421640" cy="421640"/>
          </a:xfrm>
          <a:prstGeom prst="rect">
            <a:avLst/>
          </a:prstGeom>
          <a:noFill/>
        </p:spPr>
      </p:pic>
      <p:sp>
        <p:nvSpPr>
          <p:cNvPr id="49" name="도형 20">
            <a:extLst>
              <a:ext uri="{FF2B5EF4-FFF2-40B4-BE49-F238E27FC236}">
                <a16:creationId xmlns:a16="http://schemas.microsoft.com/office/drawing/2014/main" id="{B5B5369C-4BDD-44F8-9C56-8C9F0074BA03}"/>
              </a:ext>
            </a:extLst>
          </p:cNvPr>
          <p:cNvSpPr>
            <a:spLocks/>
          </p:cNvSpPr>
          <p:nvPr/>
        </p:nvSpPr>
        <p:spPr>
          <a:xfrm>
            <a:off x="9670574" y="1536952"/>
            <a:ext cx="1859915" cy="19939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1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298450" y="628015"/>
            <a:ext cx="8535035" cy="13227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고객센터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(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QnA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)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(HELP)</a:t>
            </a:r>
            <a:endParaRPr lang="ko-KR" altLang="en-US" sz="32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298450" y="1644114"/>
            <a:ext cx="8535035" cy="458587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ko-KR" sz="3200" b="1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MainPage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(HEADER/BODY/FOOTER)</a:t>
            </a:r>
            <a:endParaRPr lang="ko-KR" altLang="en-US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/>
              <a:ea typeface="나눔바른고딕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/>
              <a:ea typeface="나눔바른고딕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회원관리 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Page </a:t>
            </a:r>
            <a:r>
              <a:rPr lang="en-US" altLang="ko-KR" sz="20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(USER)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날씨 상세 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Page </a:t>
            </a:r>
            <a:r>
              <a:rPr lang="en-US" altLang="ko-KR" sz="20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(WEATHER)</a:t>
            </a:r>
            <a:endParaRPr lang="ko-KR" altLang="en-US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패션 상세 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Page </a:t>
            </a:r>
            <a:r>
              <a:rPr lang="en-US" altLang="ko-KR" sz="20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(FASHION)</a:t>
            </a:r>
            <a:endParaRPr lang="ko-KR" altLang="en-US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고객센터 </a:t>
            </a:r>
            <a:r>
              <a:rPr lang="en-US" altLang="ko-KR" sz="3200" b="1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QnA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(HELP)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ko-KR" sz="3200" b="1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MyPage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(USER)</a:t>
            </a:r>
          </a:p>
        </p:txBody>
      </p:sp>
      <p:sp>
        <p:nvSpPr>
          <p:cNvPr id="3" name="텍스트 상자 4">
            <a:extLst>
              <a:ext uri="{FF2B5EF4-FFF2-40B4-BE49-F238E27FC236}">
                <a16:creationId xmlns:a16="http://schemas.microsoft.com/office/drawing/2014/main" id="{F98B45B8-1537-4D6B-980A-D0ABCA65A59B}"/>
              </a:ext>
            </a:extLst>
          </p:cNvPr>
          <p:cNvSpPr txBox="1"/>
          <p:nvPr/>
        </p:nvSpPr>
        <p:spPr>
          <a:xfrm>
            <a:off x="298450" y="628015"/>
            <a:ext cx="8535035" cy="76944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/>
                <a:ea typeface="나눔바른고딕"/>
              </a:rPr>
              <a:t>목차</a:t>
            </a:r>
            <a:endParaRPr lang="en-US" altLang="ko-KR" sz="44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41112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19075" y="212090"/>
            <a:ext cx="6935470" cy="3714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Help01 Help &gt; 문의내역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  <a:headEnd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</a:t>
              </a: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타이틀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문의 내역페이지를 나타내는 문   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 구이다.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검색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제목, 글쓴이로 목록을 검색한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 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-검색 내용이 없을 경우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[확인] : Alert2-1 후 현재페이지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  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 문의목록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문의한 내역을 확인 할 수 있다.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제목을 누를 경우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문의내용 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페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이지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로 이동한다.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 페이징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문의한 내역이 많을 경우 페이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 지 별로 확인 할 수  있다.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[5] 글쓰기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문의등록 페이지로 이동한다.</a:t>
              </a: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  <a:headEnd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3678555" y="1242060"/>
            <a:ext cx="2092325" cy="462280"/>
            <a:chOff x="3678555" y="1242060"/>
            <a:chExt cx="2092325" cy="462280"/>
          </a:xfrm>
        </p:grpSpPr>
        <p:sp>
          <p:nvSpPr>
            <p:cNvPr id="19" name="텍스트 상자 18"/>
            <p:cNvSpPr txBox="1"/>
            <p:nvPr/>
          </p:nvSpPr>
          <p:spPr>
            <a:xfrm>
              <a:off x="3678555" y="1242060"/>
              <a:ext cx="2092325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문의내역</a:t>
              </a:r>
              <a:endParaRPr lang="ko-KR" altLang="en-US" sz="24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1" name="도형 20"/>
            <p:cNvCxnSpPr/>
            <p:nvPr/>
          </p:nvCxnSpPr>
          <p:spPr>
            <a:xfrm>
              <a:off x="4093210" y="1661160"/>
              <a:ext cx="1310005" cy="635"/>
            </a:xfrm>
            <a:prstGeom prst="line">
              <a:avLst/>
            </a:prstGeom>
            <a:ln w="1905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도형 22"/>
            <p:cNvCxnSpPr/>
            <p:nvPr/>
          </p:nvCxnSpPr>
          <p:spPr>
            <a:xfrm>
              <a:off x="4093210" y="1700530"/>
              <a:ext cx="1310005" cy="635"/>
            </a:xfrm>
            <a:prstGeom prst="line">
              <a:avLst/>
            </a:prstGeom>
            <a:ln w="1270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88645" y="2211705"/>
          <a:ext cx="8272780" cy="35140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67080"/>
                <a:gridCol w="5041265"/>
                <a:gridCol w="960755"/>
                <a:gridCol w="744220"/>
                <a:gridCol w="759460"/>
              </a:tblGrid>
              <a:tr h="38354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조회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쇼핑몰로 이동이 안돼요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~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h***4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12.01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지역 검색이 안되는데 어떻게 하나요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?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y***3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12.15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텍스트 상자 29"/>
          <p:cNvSpPr txBox="1"/>
          <p:nvPr/>
        </p:nvSpPr>
        <p:spPr>
          <a:xfrm>
            <a:off x="3383280" y="5825490"/>
            <a:ext cx="20193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◀  </a:t>
            </a:r>
            <a:r>
              <a:rPr lang="en-US" altLang="ko-KR" sz="1800" u="sng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 2 3 4 5  ▶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1" name="도형 30"/>
          <p:cNvSpPr/>
          <p:nvPr/>
        </p:nvSpPr>
        <p:spPr>
          <a:xfrm>
            <a:off x="7674610" y="5842635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글쓰기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" name="도형 31"/>
          <p:cNvSpPr/>
          <p:nvPr/>
        </p:nvSpPr>
        <p:spPr>
          <a:xfrm>
            <a:off x="3502660" y="1778635"/>
            <a:ext cx="672465" cy="36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" name="도형 32"/>
          <p:cNvSpPr/>
          <p:nvPr/>
        </p:nvSpPr>
        <p:spPr>
          <a:xfrm>
            <a:off x="1671955" y="1778635"/>
            <a:ext cx="1774190" cy="3676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도형 33"/>
          <p:cNvSpPr/>
          <p:nvPr/>
        </p:nvSpPr>
        <p:spPr>
          <a:xfrm>
            <a:off x="583565" y="1778635"/>
            <a:ext cx="774065" cy="36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5" name="도형 34"/>
          <p:cNvSpPr/>
          <p:nvPr/>
        </p:nvSpPr>
        <p:spPr>
          <a:xfrm>
            <a:off x="1357630" y="1778635"/>
            <a:ext cx="277495" cy="36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▼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687389" y="948082"/>
            <a:ext cx="439420" cy="4489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4965" y="2106930"/>
            <a:ext cx="420370" cy="420370"/>
          </a:xfrm>
          <a:prstGeom prst="rect">
            <a:avLst/>
          </a:prstGeom>
          <a:noFill/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037840" y="5805170"/>
            <a:ext cx="487045" cy="410845"/>
          </a:xfrm>
          <a:prstGeom prst="rect">
            <a:avLst/>
          </a:prstGeom>
          <a:noFill/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273290" y="5816600"/>
            <a:ext cx="407035" cy="420370"/>
          </a:xfrm>
          <a:prstGeom prst="rect">
            <a:avLst/>
          </a:prstGeom>
          <a:noFill/>
        </p:spPr>
      </p:pic>
      <p:sp>
        <p:nvSpPr>
          <p:cNvPr id="26" name="도형 25"/>
          <p:cNvSpPr/>
          <p:nvPr/>
        </p:nvSpPr>
        <p:spPr>
          <a:xfrm>
            <a:off x="6024245" y="866775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검색내용을 입력해주세요!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8" name="도형 27"/>
          <p:cNvSpPr/>
          <p:nvPr/>
        </p:nvSpPr>
        <p:spPr>
          <a:xfrm>
            <a:off x="8025130" y="1762760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" name="텍스트 상자 35"/>
          <p:cNvSpPr txBox="1"/>
          <p:nvPr/>
        </p:nvSpPr>
        <p:spPr>
          <a:xfrm>
            <a:off x="6033770" y="875665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2-1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41" name="도형 40"/>
          <p:cNvCxnSpPr/>
          <p:nvPr/>
        </p:nvCxnSpPr>
        <p:spPr>
          <a:xfrm>
            <a:off x="6024880" y="1179195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648065" y="875665"/>
            <a:ext cx="290830" cy="278765"/>
          </a:xfrm>
          <a:prstGeom prst="rect">
            <a:avLst/>
          </a:prstGeom>
          <a:noFill/>
        </p:spPr>
      </p:pic>
      <p:grpSp>
        <p:nvGrpSpPr>
          <p:cNvPr id="43" name="그룹 42"/>
          <p:cNvGrpSpPr/>
          <p:nvPr/>
        </p:nvGrpSpPr>
        <p:grpSpPr>
          <a:xfrm rot="0">
            <a:off x="96398" y="5741227"/>
            <a:ext cx="6671449" cy="824023"/>
            <a:chOff x="-3968976" y="2902929"/>
            <a:chExt cx="4276817" cy="738156"/>
          </a:xfrm>
        </p:grpSpPr>
        <p:cxnSp>
          <p:nvCxnSpPr>
            <p:cNvPr id="44" name="직선 연결선 43"/>
            <p:cNvCxnSpPr/>
            <p:nvPr/>
          </p:nvCxnSpPr>
          <p:spPr>
            <a:xfrm rot="16200000" flipH="1">
              <a:off x="-2648169" y="3116323"/>
              <a:ext cx="435149" cy="8361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45" name="사각형: 둥근 모서리 44"/>
            <p:cNvSpPr/>
            <p:nvPr/>
          </p:nvSpPr>
          <p:spPr>
            <a:xfrm>
              <a:off x="-3968976" y="3342287"/>
              <a:ext cx="4276817" cy="298797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qna_no,qna_title,cust_id,qna_date,qna_hits from QnA order by qna_no;</a:t>
              </a:r>
              <a:endPara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나눔바른고딕"/>
                <a:ea typeface="나눔바른고딕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 rot="0">
            <a:off x="171213" y="688146"/>
            <a:ext cx="4391389" cy="1036016"/>
            <a:chOff x="-3968973" y="3166755"/>
            <a:chExt cx="4391389" cy="883888"/>
          </a:xfrm>
        </p:grpSpPr>
        <p:cxnSp>
          <p:nvCxnSpPr>
            <p:cNvPr id="47" name="직선 연결선 46"/>
            <p:cNvCxnSpPr/>
            <p:nvPr/>
          </p:nvCxnSpPr>
          <p:spPr>
            <a:xfrm rot="10800000" flipV="1">
              <a:off x="-3603890" y="3685418"/>
              <a:ext cx="1663427" cy="365226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48" name="사각형: 둥근 모서리 47"/>
            <p:cNvSpPr/>
            <p:nvPr/>
          </p:nvSpPr>
          <p:spPr>
            <a:xfrm>
              <a:off x="-3968973" y="3166755"/>
              <a:ext cx="4391389" cy="689828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qna_no, qna_title, cust_id, qna_date, qna_hits from QnA where qna_title </a:t>
              </a:r>
              <a:endPara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나눔바른고딕"/>
                <a:ea typeface="나눔바른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000000"/>
                  </a:solidFill>
                  <a:latin typeface="나눔바른고딕"/>
                  <a:ea typeface="나눔바른고딕"/>
                </a:rPr>
                <a:t>like '%' || ? || '%' order by qna_no;</a:t>
              </a:r>
              <a:endPara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나눔바른고딕"/>
                <a:ea typeface="나눔바른고딕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179893" y="688021"/>
            <a:ext cx="4391389" cy="1038024"/>
            <a:chOff x="-3968973" y="3165044"/>
            <a:chExt cx="4391389" cy="885600"/>
          </a:xfrm>
        </p:grpSpPr>
        <p:cxnSp>
          <p:nvCxnSpPr>
            <p:cNvPr id="53" name="직선 연결선 52"/>
            <p:cNvCxnSpPr/>
            <p:nvPr/>
          </p:nvCxnSpPr>
          <p:spPr>
            <a:xfrm rot="10800000" flipV="1">
              <a:off x="-3603890" y="3685418"/>
              <a:ext cx="1663427" cy="365226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54" name="사각형: 둥근 모서리 53"/>
            <p:cNvSpPr/>
            <p:nvPr/>
          </p:nvSpPr>
          <p:spPr>
            <a:xfrm>
              <a:off x="-3968973" y="3165044"/>
              <a:ext cx="4391389" cy="689827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qna_no, qna_title, cust_id, qna_date, qna_hits from QnA where cust_id=?</a:t>
              </a:r>
              <a:endParaRPr kumimoji="0" lang="ko-KR" altLang="en-US" sz="14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나눔바른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order by qna_no;</a:t>
              </a:r>
              <a:endParaRPr kumimoji="0" lang="ko-KR" altLang="en-US" sz="14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나눔바른고딕"/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6865" y="1611630"/>
            <a:ext cx="496570" cy="4203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1" animBg="1"/>
      <p:bldP spid="52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표 6"/>
          <p:cNvGraphicFramePr>
            <a:graphicFrameLocks noGrp="1"/>
          </p:cNvGraphicFramePr>
          <p:nvPr/>
        </p:nvGraphicFramePr>
        <p:xfrm>
          <a:off x="412115" y="1850724"/>
          <a:ext cx="8521700" cy="41128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6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54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4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b="0"/>
                        <a:t>hong1234</a:t>
                      </a:r>
                      <a:endParaRPr lang="ko-KR" altLang="en-US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7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 b="1"/>
                        <a:t>*</a:t>
                      </a:r>
                      <a:r>
                        <a:rPr lang="ko-KR" altLang="en-US" b="1"/>
                        <a:t>문의내용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3832459" cy="370614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Help02 Help &gt; 문의내역 &gt; 글쓰기 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[1]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타이틀</a:t>
              </a: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문의등록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페이지를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나타내는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문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구이다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[2]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제목을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입력하는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칸이다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[3] </a:t>
              </a:r>
              <a:r>
                <a:rPr lang="ko-KR" altLang="en-US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사용자 아이디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로그인한 사용자이므로 아이디를 자동으로 </a:t>
              </a:r>
              <a:r>
                <a:rPr lang="ko-KR" altLang="en-US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나타내준다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endParaRPr lang="ko-KR" altLang="en-US" sz="120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[4]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문의내용을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입력하는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칸이다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228600" indent="-2286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ko-KR" altLang="en-US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[5]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등록</a:t>
              </a: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클릭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시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문의내역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페이지로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이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 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동한다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필수사항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미입력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시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  [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확인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] : </a:t>
              </a:r>
              <a:r>
                <a:rPr lang="en-US" altLang="ko-KR" sz="1200" b="0" dirty="0">
                  <a:solidFill>
                    <a:srgbClr val="000000"/>
                  </a:solidFill>
                  <a:latin typeface="맑은 고딕"/>
                  <a:ea typeface="맑은 고딕"/>
                </a:rPr>
                <a:t>Alert 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rPr>
                <a:t>4-1</a:t>
              </a:r>
              <a:r>
                <a:rPr lang="en-US" altLang="ko-KR" sz="1200" b="0" dirty="0">
                  <a:solidFill>
                    <a:srgbClr val="000000"/>
                  </a:solidFill>
                  <a:latin typeface="맑은 고딕"/>
                  <a:ea typeface="맑은 고딕"/>
                </a:rPr>
                <a:t> 후 </a:t>
              </a:r>
              <a:r>
                <a:rPr lang="en-US" altLang="ko-KR" sz="1200" b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현재페이지</a:t>
              </a:r>
              <a:endPara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  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[6]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취소</a:t>
              </a: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클릭시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Alert5-1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[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확인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] :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문의내역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페이지로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이동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         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한다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[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취소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] :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작성을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계속한다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ko-KR" altLang="en-US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도형 27"/>
          <p:cNvSpPr/>
          <p:nvPr/>
        </p:nvSpPr>
        <p:spPr>
          <a:xfrm>
            <a:off x="2290439" y="3119884"/>
            <a:ext cx="6197607" cy="27246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필수 사항입니다.</a:t>
            </a:r>
            <a:endParaRPr lang="ko-KR" altLang="en-US" sz="1800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5" name="도형 44"/>
          <p:cNvSpPr/>
          <p:nvPr/>
        </p:nvSpPr>
        <p:spPr>
          <a:xfrm>
            <a:off x="7764780" y="6065520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7" name="도형 46"/>
          <p:cNvSpPr/>
          <p:nvPr/>
        </p:nvSpPr>
        <p:spPr>
          <a:xfrm>
            <a:off x="6527800" y="6065520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672840" y="1222375"/>
            <a:ext cx="439420" cy="44894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6" name="그룹 25"/>
          <p:cNvGrpSpPr/>
          <p:nvPr/>
        </p:nvGrpSpPr>
        <p:grpSpPr>
          <a:xfrm>
            <a:off x="3678555" y="1242060"/>
            <a:ext cx="2092325" cy="462280"/>
            <a:chOff x="3678555" y="1242060"/>
            <a:chExt cx="2092325" cy="462280"/>
          </a:xfrm>
        </p:grpSpPr>
        <p:sp>
          <p:nvSpPr>
            <p:cNvPr id="27" name="텍스트 상자 26"/>
            <p:cNvSpPr txBox="1"/>
            <p:nvPr/>
          </p:nvSpPr>
          <p:spPr>
            <a:xfrm>
              <a:off x="3678555" y="1242060"/>
              <a:ext cx="2092325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문의등록</a:t>
              </a:r>
              <a:endParaRPr lang="ko-KR" altLang="en-US" sz="24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36" name="도형 35"/>
            <p:cNvCxnSpPr/>
            <p:nvPr/>
          </p:nvCxnSpPr>
          <p:spPr>
            <a:xfrm>
              <a:off x="4093210" y="1661160"/>
              <a:ext cx="1310005" cy="635"/>
            </a:xfrm>
            <a:prstGeom prst="line">
              <a:avLst/>
            </a:prstGeom>
            <a:ln w="1905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도형 36"/>
            <p:cNvCxnSpPr/>
            <p:nvPr/>
          </p:nvCxnSpPr>
          <p:spPr>
            <a:xfrm>
              <a:off x="4093210" y="1700530"/>
              <a:ext cx="1310005" cy="635"/>
            </a:xfrm>
            <a:prstGeom prst="line">
              <a:avLst/>
            </a:prstGeom>
            <a:ln w="1270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6812" y="1967871"/>
            <a:ext cx="496570" cy="420370"/>
          </a:xfrm>
          <a:prstGeom prst="rect">
            <a:avLst/>
          </a:prstGeom>
          <a:noFill/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4912" y="2534625"/>
            <a:ext cx="420370" cy="420370"/>
          </a:xfrm>
          <a:prstGeom prst="rect">
            <a:avLst/>
          </a:prstGeom>
          <a:noFill/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88237" y="4352134"/>
            <a:ext cx="487045" cy="410845"/>
          </a:xfrm>
          <a:prstGeom prst="rect">
            <a:avLst/>
          </a:prstGeom>
          <a:noFill/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023928" y="5958989"/>
            <a:ext cx="448945" cy="420370"/>
          </a:xfrm>
          <a:prstGeom prst="rect">
            <a:avLst/>
          </a:prstGeom>
          <a:noFill/>
        </p:spPr>
      </p:pic>
      <p:sp>
        <p:nvSpPr>
          <p:cNvPr id="30" name="도형 30"/>
          <p:cNvSpPr/>
          <p:nvPr/>
        </p:nvSpPr>
        <p:spPr>
          <a:xfrm rot="5400000">
            <a:off x="8206105" y="5088722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" name="도형 32"/>
          <p:cNvCxnSpPr/>
          <p:nvPr/>
        </p:nvCxnSpPr>
        <p:spPr>
          <a:xfrm>
            <a:off x="8143240" y="4736932"/>
            <a:ext cx="259080" cy="635"/>
          </a:xfrm>
          <a:prstGeom prst="line">
            <a:avLst/>
          </a:prstGeom>
          <a:ln w="38100" cap="flat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도형 40"/>
          <p:cNvSpPr/>
          <p:nvPr/>
        </p:nvSpPr>
        <p:spPr>
          <a:xfrm>
            <a:off x="8065405" y="5461300"/>
            <a:ext cx="241935" cy="67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" name="도형 51"/>
          <p:cNvSpPr/>
          <p:nvPr/>
        </p:nvSpPr>
        <p:spPr>
          <a:xfrm>
            <a:off x="6391910" y="4394032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작성을 취소 하시겠습니까?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도형 52"/>
          <p:cNvSpPr/>
          <p:nvPr/>
        </p:nvSpPr>
        <p:spPr>
          <a:xfrm>
            <a:off x="6838950" y="5215087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5" name="텍스트 상자 53"/>
          <p:cNvSpPr txBox="1"/>
          <p:nvPr/>
        </p:nvSpPr>
        <p:spPr>
          <a:xfrm>
            <a:off x="6401435" y="4402922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5-1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39" name="도형 54"/>
          <p:cNvCxnSpPr/>
          <p:nvPr/>
        </p:nvCxnSpPr>
        <p:spPr>
          <a:xfrm>
            <a:off x="6392545" y="4706452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015730" y="4402922"/>
            <a:ext cx="290830" cy="278765"/>
          </a:xfrm>
          <a:prstGeom prst="rect">
            <a:avLst/>
          </a:prstGeom>
          <a:noFill/>
        </p:spPr>
      </p:pic>
      <p:sp>
        <p:nvSpPr>
          <p:cNvPr id="41" name="도형 56"/>
          <p:cNvSpPr/>
          <p:nvPr/>
        </p:nvSpPr>
        <p:spPr>
          <a:xfrm>
            <a:off x="8089265" y="5215087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2" name="도형 27"/>
          <p:cNvSpPr/>
          <p:nvPr/>
        </p:nvSpPr>
        <p:spPr>
          <a:xfrm>
            <a:off x="2267535" y="1950467"/>
            <a:ext cx="6197607" cy="35737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필수 사항입니다.</a:t>
            </a:r>
            <a:endParaRPr lang="ko-KR" altLang="en-US" sz="1800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도형 57"/>
          <p:cNvSpPr/>
          <p:nvPr/>
        </p:nvSpPr>
        <p:spPr>
          <a:xfrm>
            <a:off x="5672412" y="2120265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필수사항을 입력해주세요!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" name="도형 58"/>
          <p:cNvSpPr/>
          <p:nvPr/>
        </p:nvSpPr>
        <p:spPr>
          <a:xfrm>
            <a:off x="7668217" y="3019425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3" name="텍스트 상자 59"/>
          <p:cNvSpPr txBox="1"/>
          <p:nvPr/>
        </p:nvSpPr>
        <p:spPr>
          <a:xfrm>
            <a:off x="5681937" y="2129155"/>
            <a:ext cx="2462530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4-1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24" name="도형 60"/>
          <p:cNvCxnSpPr/>
          <p:nvPr/>
        </p:nvCxnSpPr>
        <p:spPr>
          <a:xfrm>
            <a:off x="5673047" y="2432685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296232" y="2129155"/>
            <a:ext cx="290830" cy="278765"/>
          </a:xfrm>
          <a:prstGeom prst="rect">
            <a:avLst/>
          </a:prstGeom>
          <a:noFill/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886190" y="5944938"/>
            <a:ext cx="467995" cy="420370"/>
          </a:xfrm>
          <a:prstGeom prst="rect">
            <a:avLst/>
          </a:prstGeom>
          <a:noFill/>
        </p:spPr>
      </p:pic>
      <p:grpSp>
        <p:nvGrpSpPr>
          <p:cNvPr id="68" name="그룹 67"/>
          <p:cNvGrpSpPr/>
          <p:nvPr/>
        </p:nvGrpSpPr>
        <p:grpSpPr>
          <a:xfrm>
            <a:off x="143053" y="823513"/>
            <a:ext cx="4488021" cy="1811735"/>
            <a:chOff x="-3968973" y="3327673"/>
            <a:chExt cx="4488021" cy="1805812"/>
          </a:xfrm>
        </p:grpSpPr>
        <p:sp>
          <p:nvSpPr>
            <p:cNvPr id="69" name="사각형: 둥근 모서리 68"/>
            <p:cNvSpPr/>
            <p:nvPr/>
          </p:nvSpPr>
          <p:spPr>
            <a:xfrm>
              <a:off x="-3968973" y="3327673"/>
              <a:ext cx="4488021" cy="338761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cust_id from customer where cust_id=?;</a:t>
              </a:r>
            </a:p>
          </p:txBody>
        </p:sp>
        <p:cxnSp>
          <p:nvCxnSpPr>
            <p:cNvPr id="70" name="직선 연결선 69"/>
            <p:cNvCxnSpPr>
              <a:stCxn id="69" idx="2"/>
            </p:cNvCxnSpPr>
            <p:nvPr/>
          </p:nvCxnSpPr>
          <p:spPr>
            <a:xfrm rot="10800000" flipV="1">
              <a:off x="-3423882" y="3666434"/>
              <a:ext cx="1698919" cy="1467051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  <p:grpSp>
        <p:nvGrpSpPr>
          <p:cNvPr id="71" name="그룹 70"/>
          <p:cNvGrpSpPr/>
          <p:nvPr/>
        </p:nvGrpSpPr>
        <p:grpSpPr>
          <a:xfrm>
            <a:off x="903954" y="6169200"/>
            <a:ext cx="5119973" cy="377077"/>
            <a:chOff x="-3451282" y="3286304"/>
            <a:chExt cx="3282224" cy="337784"/>
          </a:xfrm>
        </p:grpSpPr>
        <p:cxnSp>
          <p:nvCxnSpPr>
            <p:cNvPr id="72" name="직선 연결선 71"/>
            <p:cNvCxnSpPr>
              <a:stCxn id="67" idx="1"/>
            </p:cNvCxnSpPr>
            <p:nvPr/>
          </p:nvCxnSpPr>
          <p:spPr>
            <a:xfrm rot="10800000" flipV="1">
              <a:off x="-514444" y="3286304"/>
              <a:ext cx="345386" cy="129808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73" name="사각형: 둥근 모서리 72"/>
            <p:cNvSpPr/>
            <p:nvPr/>
          </p:nvSpPr>
          <p:spPr>
            <a:xfrm>
              <a:off x="-3451283" y="3325288"/>
              <a:ext cx="2939049" cy="298796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insert into QnA values(?, ?, sysdate, 0, ?, ?);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3981539" cy="370614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Help03 Help &gt; 문의내역 &gt; 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문의내용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타이틀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-문의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내용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 페이지를 나타내는 문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  구이다.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게시글의 제목을 보여주는 칸이다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게시자 아이디를 보여주는 칸이다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228600" indent="-2286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게시글이 등록된 날짜를 보여주는 칸이다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[5] 문의내용을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보여주는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칸이다.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[6]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목록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클릭 시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게시글 목록 페이지로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넘어간다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23545" y="1876425"/>
          <a:ext cx="8527415" cy="41414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1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문의내용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도형 27"/>
          <p:cNvSpPr/>
          <p:nvPr/>
        </p:nvSpPr>
        <p:spPr>
          <a:xfrm>
            <a:off x="2321560" y="3907155"/>
            <a:ext cx="6177915" cy="1984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18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안녕하세요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~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검색창에 지역 이름을 입력 후 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”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버튼을 눌렀는데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원하는 지역이 나오지 않아서 문의드립니다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" name="도형 28"/>
          <p:cNvSpPr/>
          <p:nvPr/>
        </p:nvSpPr>
        <p:spPr>
          <a:xfrm>
            <a:off x="8233410" y="3907155"/>
            <a:ext cx="259080" cy="1984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" name="도형 29"/>
          <p:cNvSpPr/>
          <p:nvPr/>
        </p:nvSpPr>
        <p:spPr>
          <a:xfrm rot="16200000">
            <a:off x="8296275" y="4270375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" name="도형 30"/>
          <p:cNvSpPr/>
          <p:nvPr/>
        </p:nvSpPr>
        <p:spPr>
          <a:xfrm rot="5400000">
            <a:off x="8296275" y="5250815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3" name="도형 32"/>
          <p:cNvCxnSpPr>
            <a:stCxn id="29" idx="1"/>
            <a:endCxn id="29" idx="3"/>
          </p:cNvCxnSpPr>
          <p:nvPr/>
        </p:nvCxnSpPr>
        <p:spPr>
          <a:xfrm>
            <a:off x="8233410" y="4899025"/>
            <a:ext cx="259080" cy="635"/>
          </a:xfrm>
          <a:prstGeom prst="line">
            <a:avLst/>
          </a:prstGeom>
          <a:ln w="38100" cap="flat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도형 39"/>
          <p:cNvSpPr/>
          <p:nvPr/>
        </p:nvSpPr>
        <p:spPr>
          <a:xfrm>
            <a:off x="8233410" y="3904615"/>
            <a:ext cx="266065" cy="67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1" name="도형 40"/>
          <p:cNvSpPr/>
          <p:nvPr/>
        </p:nvSpPr>
        <p:spPr>
          <a:xfrm>
            <a:off x="8246110" y="5823585"/>
            <a:ext cx="241935" cy="67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2" name="도형 41"/>
          <p:cNvSpPr/>
          <p:nvPr/>
        </p:nvSpPr>
        <p:spPr>
          <a:xfrm>
            <a:off x="2321560" y="1987550"/>
            <a:ext cx="6177280" cy="4203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kern="1200">
                <a:solidFill>
                  <a:srgbClr val="000000"/>
                </a:solidFill>
                <a:latin typeface="맑은 고딕"/>
                <a:ea typeface="맑은 고딕"/>
              </a:rPr>
              <a:t>지역 검색이 안되는데 어떻게 하나요</a:t>
            </a:r>
            <a:r>
              <a:rPr lang="en-US" altLang="ko-KR" sz="1800" kern="1200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ko-KR" altLang="en-US" sz="1800" kern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3" name="도형 42"/>
          <p:cNvSpPr/>
          <p:nvPr/>
        </p:nvSpPr>
        <p:spPr>
          <a:xfrm>
            <a:off x="2321560" y="2607310"/>
            <a:ext cx="6177280" cy="4203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/>
            </a:pPr>
            <a:r>
              <a:rPr lang="en-US" altLang="ko-KR" sz="18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kern="120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oo12</a:t>
            </a:r>
            <a:r>
              <a:rPr lang="en-US" altLang="ko-KR" sz="1800" kern="120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lang="en-US" altLang="ko-KR" sz="18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.</a:t>
            </a:r>
            <a:endParaRPr lang="ko-KR" altLang="en-US" sz="1800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4" name="도형 43"/>
          <p:cNvSpPr/>
          <p:nvPr/>
        </p:nvSpPr>
        <p:spPr>
          <a:xfrm>
            <a:off x="2310130" y="3254375"/>
            <a:ext cx="6177280" cy="4203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 2021.</a:t>
            </a:r>
            <a:r>
              <a:rPr lang="en-US" altLang="ko-KR" sz="1800" kern="1200">
                <a:solidFill>
                  <a:srgbClr val="000000"/>
                </a:solidFill>
                <a:latin typeface="맑은 고딕"/>
                <a:ea typeface="맑은 고딕"/>
              </a:rPr>
              <a:t>12.15</a:t>
            </a:r>
            <a:endParaRPr lang="ko-KR" altLang="en-US" sz="1800" kern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5" name="도형 44"/>
          <p:cNvSpPr/>
          <p:nvPr/>
        </p:nvSpPr>
        <p:spPr>
          <a:xfrm>
            <a:off x="7764780" y="6065520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맑은 고딕"/>
                <a:ea typeface="맑은 고딕"/>
              </a:rPr>
              <a:t>목록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672840" y="1222375"/>
            <a:ext cx="439420" cy="44894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6" name="그룹 25"/>
          <p:cNvGrpSpPr/>
          <p:nvPr/>
        </p:nvGrpSpPr>
        <p:grpSpPr>
          <a:xfrm>
            <a:off x="3678555" y="1242060"/>
            <a:ext cx="2092325" cy="462280"/>
            <a:chOff x="3678555" y="1242060"/>
            <a:chExt cx="2092325" cy="462280"/>
          </a:xfrm>
        </p:grpSpPr>
        <p:sp>
          <p:nvSpPr>
            <p:cNvPr id="27" name="텍스트 상자 26"/>
            <p:cNvSpPr txBox="1"/>
            <p:nvPr/>
          </p:nvSpPr>
          <p:spPr>
            <a:xfrm>
              <a:off x="3678555" y="1242060"/>
              <a:ext cx="2092325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문의</a:t>
              </a:r>
              <a:r>
                <a:rPr lang="ko-KR" altLang="en-US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cxnSp>
          <p:nvCxnSpPr>
            <p:cNvPr id="36" name="도형 35"/>
            <p:cNvCxnSpPr/>
            <p:nvPr/>
          </p:nvCxnSpPr>
          <p:spPr>
            <a:xfrm>
              <a:off x="4093210" y="1661160"/>
              <a:ext cx="1310005" cy="635"/>
            </a:xfrm>
            <a:prstGeom prst="line">
              <a:avLst/>
            </a:prstGeom>
            <a:ln w="1905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도형 36"/>
            <p:cNvCxnSpPr/>
            <p:nvPr/>
          </p:nvCxnSpPr>
          <p:spPr>
            <a:xfrm>
              <a:off x="4093210" y="1700530"/>
              <a:ext cx="1310005" cy="635"/>
            </a:xfrm>
            <a:prstGeom prst="line">
              <a:avLst/>
            </a:prstGeom>
            <a:ln w="1270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6812" y="1967871"/>
            <a:ext cx="496570" cy="420370"/>
          </a:xfrm>
          <a:prstGeom prst="rect">
            <a:avLst/>
          </a:prstGeom>
          <a:noFill/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3780" y="2593346"/>
            <a:ext cx="420370" cy="420370"/>
          </a:xfrm>
          <a:prstGeom prst="rect">
            <a:avLst/>
          </a:prstGeom>
          <a:noFill/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87105" y="3223259"/>
            <a:ext cx="487045" cy="410845"/>
          </a:xfrm>
          <a:prstGeom prst="rect">
            <a:avLst/>
          </a:prstGeom>
          <a:noFill/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7109" y="4685670"/>
            <a:ext cx="407035" cy="420370"/>
          </a:xfrm>
          <a:prstGeom prst="rect">
            <a:avLst/>
          </a:prstGeom>
          <a:noFill/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293292" y="5956325"/>
            <a:ext cx="467995" cy="420370"/>
          </a:xfrm>
          <a:prstGeom prst="rect">
            <a:avLst/>
          </a:prstGeom>
          <a:noFill/>
        </p:spPr>
      </p:pic>
      <p:grpSp>
        <p:nvGrpSpPr>
          <p:cNvPr id="68" name="그룹 67"/>
          <p:cNvGrpSpPr/>
          <p:nvPr/>
        </p:nvGrpSpPr>
        <p:grpSpPr>
          <a:xfrm>
            <a:off x="289660" y="811968"/>
            <a:ext cx="6537967" cy="1050237"/>
            <a:chOff x="-3968973" y="3340926"/>
            <a:chExt cx="4191247" cy="940798"/>
          </a:xfrm>
        </p:grpSpPr>
        <p:cxnSp>
          <p:nvCxnSpPr>
            <p:cNvPr id="69" name="직선 연결선 68"/>
            <p:cNvCxnSpPr/>
            <p:nvPr/>
          </p:nvCxnSpPr>
          <p:spPr>
            <a:xfrm rot="5400000">
              <a:off x="-3002706" y="3819983"/>
              <a:ext cx="680121" cy="243362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70" name="사각형: 둥근 모서리 69"/>
            <p:cNvSpPr/>
            <p:nvPr/>
          </p:nvSpPr>
          <p:spPr>
            <a:xfrm>
              <a:off x="-3968973" y="3340926"/>
              <a:ext cx="4191247" cy="298796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qna_title,cust_id,qna_date, qna_content from QnA where qna_no=?;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298450" y="628015"/>
            <a:ext cx="8535035" cy="132343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MyPage</a:t>
            </a:r>
            <a:endParaRPr lang="en-US" altLang="ko-KR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(USER)</a:t>
            </a:r>
            <a:endParaRPr lang="ko-KR" altLang="en-US" sz="32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51765" y="8953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414528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USER.01 Mypage 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Mypage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Mypage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 클릭시 나타나는 사이드바 메뉴이다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lvl="0">
                <a:defRPr/>
              </a:pP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회원정보 관리 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=&gt;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회원정보 관리로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 이동</a:t>
              </a:r>
            </a:p>
            <a:p>
              <a:pPr lvl="0">
                <a:defRPr/>
              </a:pP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나의 게시물 관리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 =&gt;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나의 게시물 관리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로 이동</a:t>
              </a:r>
            </a:p>
            <a:p>
              <a:pPr lvl="0">
                <a:defRPr/>
              </a:pP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관심 지역 관리 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=&gt;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관심지역관리로 이동</a:t>
              </a:r>
            </a:p>
            <a:p>
              <a:pPr lvl="0">
                <a:defRPr/>
              </a:pPr>
              <a:endParaRPr lang="ko-KR" altLang="en-US" sz="1200" b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사용자 아이디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로그인한 사용자이므로 아이디를 자동으로 나타내준다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비밀번호 입력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사용자가 비밀번호 입력을 한다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확인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버튼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비밀번호 일치 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: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회원정보 관리로 이동한다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.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비밀번호 불일치 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: </a:t>
              </a: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Alert 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4-1</a:t>
              </a: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958788" y="1583461"/>
          <a:ext cx="7386222" cy="46397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4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567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11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나의 게시물 관리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1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관심 지역 관리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280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텍스트 상자 25"/>
          <p:cNvSpPr txBox="1"/>
          <p:nvPr/>
        </p:nvSpPr>
        <p:spPr>
          <a:xfrm>
            <a:off x="3688746" y="2235290"/>
            <a:ext cx="231457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4" name="텍스트 상자 26"/>
          <p:cNvSpPr txBox="1"/>
          <p:nvPr/>
        </p:nvSpPr>
        <p:spPr>
          <a:xfrm>
            <a:off x="3689381" y="2307045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latin typeface="맑은 고딕"/>
                <a:ea typeface="맑은 고딕"/>
              </a:rPr>
              <a:t>아이디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5" name="텍스트 상자 32"/>
          <p:cNvSpPr txBox="1"/>
          <p:nvPr/>
        </p:nvSpPr>
        <p:spPr>
          <a:xfrm>
            <a:off x="4694586" y="2315935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hong1234</a:t>
            </a:r>
            <a:endParaRPr lang="ko-KR" altLang="en-US" sz="1200" b="0">
              <a:solidFill>
                <a:schemeClr val="bg2">
                  <a:lumMod val="50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6" name="도형 18"/>
          <p:cNvSpPr/>
          <p:nvPr/>
        </p:nvSpPr>
        <p:spPr>
          <a:xfrm>
            <a:off x="4725066" y="2820126"/>
            <a:ext cx="2715895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7" name="텍스트 상자 25"/>
          <p:cNvSpPr txBox="1"/>
          <p:nvPr/>
        </p:nvSpPr>
        <p:spPr>
          <a:xfrm>
            <a:off x="3688746" y="2749641"/>
            <a:ext cx="231457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8" name="텍스트 상자 26"/>
          <p:cNvSpPr txBox="1"/>
          <p:nvPr/>
        </p:nvSpPr>
        <p:spPr>
          <a:xfrm>
            <a:off x="3689381" y="2821396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latin typeface="맑은 고딕"/>
                <a:ea typeface="맑은 고딕"/>
              </a:rPr>
              <a:t>비밀번호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" name="도형 30"/>
          <p:cNvSpPr/>
          <p:nvPr/>
        </p:nvSpPr>
        <p:spPr>
          <a:xfrm>
            <a:off x="5123423" y="3704122"/>
            <a:ext cx="972577" cy="306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00983" y="1593833"/>
            <a:ext cx="440055" cy="449580"/>
          </a:xfrm>
          <a:prstGeom prst="rect">
            <a:avLst/>
          </a:prstGeom>
          <a:noFill/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92176" y="2164170"/>
            <a:ext cx="497205" cy="421005"/>
          </a:xfrm>
          <a:prstGeom prst="rect">
            <a:avLst/>
          </a:prstGeom>
          <a:noFill/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30275" y="2820126"/>
            <a:ext cx="421005" cy="421005"/>
          </a:xfrm>
          <a:prstGeom prst="rect">
            <a:avLst/>
          </a:prstGeom>
          <a:noFill/>
        </p:spPr>
      </p:pic>
      <p:sp>
        <p:nvSpPr>
          <p:cNvPr id="65" name="도형 25"/>
          <p:cNvSpPr/>
          <p:nvPr/>
        </p:nvSpPr>
        <p:spPr>
          <a:xfrm>
            <a:off x="6379685" y="4097883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비밀번호를 다시 입력해주세요</a:t>
            </a: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6" name="도형 27"/>
          <p:cNvSpPr/>
          <p:nvPr/>
        </p:nvSpPr>
        <p:spPr>
          <a:xfrm>
            <a:off x="8380570" y="4993868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" name="텍스트 상자 35"/>
          <p:cNvSpPr txBox="1"/>
          <p:nvPr/>
        </p:nvSpPr>
        <p:spPr>
          <a:xfrm>
            <a:off x="6389210" y="4106773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4-1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68" name="도형 40"/>
          <p:cNvCxnSpPr/>
          <p:nvPr/>
        </p:nvCxnSpPr>
        <p:spPr>
          <a:xfrm>
            <a:off x="6380320" y="4410303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003505" y="4106773"/>
            <a:ext cx="290830" cy="278765"/>
          </a:xfrm>
          <a:prstGeom prst="rect">
            <a:avLst/>
          </a:prstGeom>
          <a:noFill/>
        </p:spPr>
      </p:pic>
      <p:grpSp>
        <p:nvGrpSpPr>
          <p:cNvPr id="70" name="그룹 69"/>
          <p:cNvGrpSpPr/>
          <p:nvPr/>
        </p:nvGrpSpPr>
        <p:grpSpPr>
          <a:xfrm>
            <a:off x="3440793" y="918738"/>
            <a:ext cx="4489522" cy="1245433"/>
            <a:chOff x="-5281887" y="3401947"/>
            <a:chExt cx="4489522" cy="1241362"/>
          </a:xfrm>
        </p:grpSpPr>
        <p:cxnSp>
          <p:nvCxnSpPr>
            <p:cNvPr id="72" name="직선 연결선 71"/>
            <p:cNvCxnSpPr>
              <a:endCxn id="62" idx="0"/>
            </p:cNvCxnSpPr>
            <p:nvPr/>
          </p:nvCxnSpPr>
          <p:spPr>
            <a:xfrm rot="10800000" flipV="1">
              <a:off x="-5281887" y="3668130"/>
              <a:ext cx="1015939" cy="975180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71" name="사각형: 둥근 모서리 70"/>
            <p:cNvSpPr/>
            <p:nvPr/>
          </p:nvSpPr>
          <p:spPr>
            <a:xfrm>
              <a:off x="-5280386" y="3401947"/>
              <a:ext cx="4488021" cy="332691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cust_id from customer where cust_id=?;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493687" y="3836228"/>
            <a:ext cx="4080793" cy="890163"/>
            <a:chOff x="-3119429" y="2683199"/>
            <a:chExt cx="2616044" cy="673282"/>
          </a:xfrm>
        </p:grpSpPr>
        <p:cxnSp>
          <p:nvCxnSpPr>
            <p:cNvPr id="74" name="직선 연결선 73"/>
            <p:cNvCxnSpPr/>
            <p:nvPr/>
          </p:nvCxnSpPr>
          <p:spPr>
            <a:xfrm rot="10800000" flipV="1">
              <a:off x="-1629474" y="2683199"/>
              <a:ext cx="652902" cy="621626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75" name="사각형: 둥근 모서리 74"/>
            <p:cNvSpPr/>
            <p:nvPr/>
          </p:nvSpPr>
          <p:spPr>
            <a:xfrm>
              <a:off x="-3119429" y="2920566"/>
              <a:ext cx="2616044" cy="435912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count(*) from customer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where cust_id=? and cust_pwd=?;</a:t>
              </a:r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651899" y="3562602"/>
            <a:ext cx="487045" cy="4108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51765" y="8953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414528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USER.02 Mypage &gt; 회원정보 수정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고객 정보 수정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-고객정보 수정 페이지가 열릴 때 회원가입시 입력 된 회원의 정보가 자동으로 기입 됨.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우편번호 찾기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-우편번호 찾기 버튼 클릭 -&gt;작은 페이지로 우편번호 검색 페이지 띄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움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 수정 버튼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-클릭 시 기입 된 회원정보로 변경된다.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-회원 수정 성공 시 -&gt; alert(’회원 정보가 수정되었습니다’)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-회원 수정 실패 시 -&gt; error페이지로 이동한다.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취소 버튼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-클릭 시 이전 페이지로 돌아간다.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2143124" y="960755"/>
            <a:ext cx="5109931" cy="5193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도형 18"/>
          <p:cNvSpPr/>
          <p:nvPr/>
        </p:nvSpPr>
        <p:spPr>
          <a:xfrm>
            <a:off x="3441733" y="1678182"/>
            <a:ext cx="2715895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0" name="도형 19"/>
          <p:cNvSpPr/>
          <p:nvPr/>
        </p:nvSpPr>
        <p:spPr>
          <a:xfrm>
            <a:off x="3438961" y="3059473"/>
            <a:ext cx="2715895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1" name="도형 20"/>
          <p:cNvSpPr/>
          <p:nvPr/>
        </p:nvSpPr>
        <p:spPr>
          <a:xfrm>
            <a:off x="3438961" y="3525147"/>
            <a:ext cx="2715895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2" name="도형 21"/>
          <p:cNvSpPr/>
          <p:nvPr/>
        </p:nvSpPr>
        <p:spPr>
          <a:xfrm>
            <a:off x="3431043" y="3998879"/>
            <a:ext cx="2715895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도형 22"/>
          <p:cNvSpPr/>
          <p:nvPr/>
        </p:nvSpPr>
        <p:spPr>
          <a:xfrm>
            <a:off x="3436653" y="4461387"/>
            <a:ext cx="1662430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4" name="도형 23"/>
          <p:cNvSpPr/>
          <p:nvPr/>
        </p:nvSpPr>
        <p:spPr>
          <a:xfrm>
            <a:off x="3431043" y="4864211"/>
            <a:ext cx="3323590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5" name="도형 24"/>
          <p:cNvSpPr/>
          <p:nvPr/>
        </p:nvSpPr>
        <p:spPr>
          <a:xfrm>
            <a:off x="5259103" y="4461387"/>
            <a:ext cx="1438910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2335530" y="1673225"/>
            <a:ext cx="231457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2336165" y="1744980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  <a:ea typeface="맑은 고딕"/>
              </a:rPr>
              <a:t>이름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2340321" y="3099185"/>
            <a:ext cx="201104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  <a:ea typeface="맑은 고딕"/>
              </a:rPr>
              <a:t>이메일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2333393" y="3591945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  <a:ea typeface="맑은 고딕"/>
              </a:rPr>
              <a:t>휴대폰 번호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0" name="텍스트 상자 29"/>
          <p:cNvSpPr txBox="1"/>
          <p:nvPr/>
        </p:nvSpPr>
        <p:spPr>
          <a:xfrm>
            <a:off x="2325475" y="4073932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성별</a:t>
            </a:r>
          </a:p>
        </p:txBody>
      </p:sp>
      <p:sp>
        <p:nvSpPr>
          <p:cNvPr id="31" name="텍스트 상자 30"/>
          <p:cNvSpPr txBox="1"/>
          <p:nvPr/>
        </p:nvSpPr>
        <p:spPr>
          <a:xfrm>
            <a:off x="2339975" y="4545330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  <a:ea typeface="맑은 고딕"/>
              </a:rPr>
              <a:t>주소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5383563" y="4479802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  <a:ea typeface="맑은 고딕"/>
              </a:rPr>
              <a:t>우편번호 찾기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3477928" y="1688977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홍길동</a:t>
            </a:r>
          </a:p>
        </p:txBody>
      </p:sp>
      <p:sp>
        <p:nvSpPr>
          <p:cNvPr id="34" name="텍스트 상자 33"/>
          <p:cNvSpPr txBox="1"/>
          <p:nvPr/>
        </p:nvSpPr>
        <p:spPr>
          <a:xfrm>
            <a:off x="3477862" y="3052072"/>
            <a:ext cx="2010410" cy="27813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hong</a:t>
            </a:r>
            <a:r>
              <a:rPr lang="en-US" altLang="ko-KR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@naver.com</a:t>
            </a:r>
            <a:endParaRPr lang="ko-KR" altLang="en-US" sz="1200" b="0">
              <a:solidFill>
                <a:schemeClr val="bg2">
                  <a:lumMod val="50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5" name="텍스트 상자 34"/>
          <p:cNvSpPr txBox="1"/>
          <p:nvPr/>
        </p:nvSpPr>
        <p:spPr>
          <a:xfrm>
            <a:off x="3475156" y="3580392"/>
            <a:ext cx="201104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010-1234-1234</a:t>
            </a:r>
            <a:endParaRPr lang="ko-KR" altLang="en-US" sz="1200" b="0">
              <a:solidFill>
                <a:schemeClr val="bg2">
                  <a:lumMod val="50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3481738" y="4504578"/>
            <a:ext cx="1168367" cy="278281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134-53</a:t>
            </a:r>
            <a:endParaRPr lang="ko-KR" altLang="en-US" sz="1200" b="0">
              <a:solidFill>
                <a:schemeClr val="bg2">
                  <a:lumMod val="50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3467237" y="4883896"/>
            <a:ext cx="3051089" cy="27828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 i="0">
                <a:solidFill>
                  <a:srgbClr val="777879"/>
                </a:solidFill>
                <a:effectLst/>
                <a:latin typeface="Noto Sans KR"/>
              </a:rPr>
              <a:t>서울특별시 마포구 월드컵북로 </a:t>
            </a:r>
            <a:r>
              <a:rPr lang="en-US" altLang="ko-KR" sz="1200" b="0" i="0">
                <a:solidFill>
                  <a:srgbClr val="777879"/>
                </a:solidFill>
                <a:effectLst/>
                <a:latin typeface="Noto Sans KR"/>
              </a:rPr>
              <a:t>21</a:t>
            </a:r>
            <a:endParaRPr lang="ko-KR" altLang="en-US" sz="1200" b="0">
              <a:solidFill>
                <a:schemeClr val="bg2">
                  <a:lumMod val="50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751580" y="1083310"/>
            <a:ext cx="3340735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고객 정보 수정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0" name="도형 39"/>
          <p:cNvSpPr/>
          <p:nvPr/>
        </p:nvSpPr>
        <p:spPr>
          <a:xfrm>
            <a:off x="3669063" y="5470402"/>
            <a:ext cx="787400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" name="도형 40"/>
          <p:cNvSpPr/>
          <p:nvPr/>
        </p:nvSpPr>
        <p:spPr>
          <a:xfrm>
            <a:off x="4803173" y="5470402"/>
            <a:ext cx="787400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2" name="텍스트 상자 41"/>
          <p:cNvSpPr txBox="1"/>
          <p:nvPr/>
        </p:nvSpPr>
        <p:spPr>
          <a:xfrm>
            <a:off x="3803683" y="5489452"/>
            <a:ext cx="5797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</a:p>
        </p:txBody>
      </p:sp>
      <p:sp>
        <p:nvSpPr>
          <p:cNvPr id="43" name="텍스트 상자 42"/>
          <p:cNvSpPr txBox="1"/>
          <p:nvPr/>
        </p:nvSpPr>
        <p:spPr>
          <a:xfrm>
            <a:off x="4945413" y="5478133"/>
            <a:ext cx="62738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latin typeface="맑은 고딕"/>
                <a:ea typeface="맑은 고딕"/>
              </a:rPr>
              <a:t>취소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568983" y="5419602"/>
            <a:ext cx="488315" cy="412115"/>
          </a:xfrm>
          <a:prstGeom prst="rect">
            <a:avLst/>
          </a:prstGeom>
          <a:noFill/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668168" y="4396617"/>
            <a:ext cx="497205" cy="421005"/>
          </a:xfrm>
          <a:prstGeom prst="rect">
            <a:avLst/>
          </a:prstGeom>
          <a:noFill/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42978" y="5406267"/>
            <a:ext cx="421005" cy="421005"/>
          </a:xfrm>
          <a:prstGeom prst="rect">
            <a:avLst/>
          </a:prstGeom>
          <a:noFill/>
        </p:spPr>
      </p:pic>
      <p:sp>
        <p:nvSpPr>
          <p:cNvPr id="45" name="텍스트 상자 46"/>
          <p:cNvSpPr txBox="1"/>
          <p:nvPr/>
        </p:nvSpPr>
        <p:spPr>
          <a:xfrm>
            <a:off x="3473952" y="4013478"/>
            <a:ext cx="1581785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성별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59652" y="4031042"/>
            <a:ext cx="340467" cy="245893"/>
          </a:xfrm>
          <a:prstGeom prst="rect">
            <a:avLst/>
          </a:prstGeom>
        </p:spPr>
      </p:pic>
      <p:sp>
        <p:nvSpPr>
          <p:cNvPr id="46" name="도형 18"/>
          <p:cNvSpPr/>
          <p:nvPr/>
        </p:nvSpPr>
        <p:spPr>
          <a:xfrm>
            <a:off x="3441733" y="2139750"/>
            <a:ext cx="2715895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텍스트 상자 25"/>
          <p:cNvSpPr txBox="1"/>
          <p:nvPr/>
        </p:nvSpPr>
        <p:spPr>
          <a:xfrm>
            <a:off x="2335530" y="2134793"/>
            <a:ext cx="231457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1" name="텍스트 상자 26"/>
          <p:cNvSpPr txBox="1"/>
          <p:nvPr/>
        </p:nvSpPr>
        <p:spPr>
          <a:xfrm>
            <a:off x="2336165" y="2206548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비밀번호</a:t>
            </a:r>
          </a:p>
        </p:txBody>
      </p:sp>
      <p:sp>
        <p:nvSpPr>
          <p:cNvPr id="52" name="텍스트 상자 32"/>
          <p:cNvSpPr txBox="1"/>
          <p:nvPr/>
        </p:nvSpPr>
        <p:spPr>
          <a:xfrm>
            <a:off x="3477928" y="2150545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비밀번호</a:t>
            </a:r>
          </a:p>
        </p:txBody>
      </p:sp>
      <p:sp>
        <p:nvSpPr>
          <p:cNvPr id="53" name="도형 18"/>
          <p:cNvSpPr/>
          <p:nvPr/>
        </p:nvSpPr>
        <p:spPr>
          <a:xfrm>
            <a:off x="3441667" y="2583137"/>
            <a:ext cx="2715895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4" name="텍스트 상자 25"/>
          <p:cNvSpPr txBox="1"/>
          <p:nvPr/>
        </p:nvSpPr>
        <p:spPr>
          <a:xfrm>
            <a:off x="2371659" y="2525145"/>
            <a:ext cx="231457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5" name="텍스트 상자 26"/>
          <p:cNvSpPr txBox="1"/>
          <p:nvPr/>
        </p:nvSpPr>
        <p:spPr>
          <a:xfrm>
            <a:off x="2303145" y="2597865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latin typeface="맑은 고딕"/>
                <a:ea typeface="맑은 고딕"/>
              </a:rPr>
              <a:t>비밀번호 확인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6" name="텍스트 상자 32"/>
          <p:cNvSpPr txBox="1"/>
          <p:nvPr/>
        </p:nvSpPr>
        <p:spPr>
          <a:xfrm>
            <a:off x="3475791" y="2610910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비밀번호 확인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3635374" y="770973"/>
            <a:ext cx="5782176" cy="808553"/>
            <a:chOff x="-6860202" y="3265455"/>
            <a:chExt cx="6737345" cy="438465"/>
          </a:xfrm>
        </p:grpSpPr>
        <p:cxnSp>
          <p:nvCxnSpPr>
            <p:cNvPr id="59" name="직선 연결선 58"/>
            <p:cNvCxnSpPr/>
            <p:nvPr/>
          </p:nvCxnSpPr>
          <p:spPr>
            <a:xfrm rot="10800000" flipV="1">
              <a:off x="-6860202" y="3325717"/>
              <a:ext cx="2251859" cy="149712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60" name="사각형: 둥근 모서리 59"/>
            <p:cNvSpPr/>
            <p:nvPr/>
          </p:nvSpPr>
          <p:spPr>
            <a:xfrm>
              <a:off x="-4652573" y="3265455"/>
              <a:ext cx="4529716" cy="438465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cust_name, cust_email, cust_phone, gender_code, cust_addr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from customer where cust_id=?;</a:t>
              </a:r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344005" y="1042818"/>
            <a:ext cx="440055" cy="449580"/>
          </a:xfrm>
          <a:prstGeom prst="rect">
            <a:avLst/>
          </a:prstGeom>
          <a:noFill/>
        </p:spPr>
      </p:pic>
      <p:grpSp>
        <p:nvGrpSpPr>
          <p:cNvPr id="61" name="그룹 60"/>
          <p:cNvGrpSpPr/>
          <p:nvPr/>
        </p:nvGrpSpPr>
        <p:grpSpPr>
          <a:xfrm>
            <a:off x="96406" y="5761935"/>
            <a:ext cx="5999593" cy="838870"/>
            <a:chOff x="-3968971" y="2921478"/>
            <a:chExt cx="3846115" cy="875984"/>
          </a:xfrm>
        </p:grpSpPr>
        <p:cxnSp>
          <p:nvCxnSpPr>
            <p:cNvPr id="62" name="직선 연결선 61"/>
            <p:cNvCxnSpPr/>
            <p:nvPr/>
          </p:nvCxnSpPr>
          <p:spPr>
            <a:xfrm rot="10800000" flipV="1">
              <a:off x="-2426408" y="2921478"/>
              <a:ext cx="513750" cy="416585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63" name="사각형: 둥근 모서리 62"/>
            <p:cNvSpPr/>
            <p:nvPr/>
          </p:nvSpPr>
          <p:spPr>
            <a:xfrm>
              <a:off x="-3968971" y="3195627"/>
              <a:ext cx="3846115" cy="601833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update customer set cust_name=?, cust_email=?, cust_phone=?, gender_code=?, cust_addr=? where cust_id=?;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1" animBg="1"/>
    </p:bld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19075" y="212090"/>
            <a:ext cx="6935470" cy="3714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USER.03 Mypage &gt;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게시물 관리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나의 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문의내역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</a:t>
              </a: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타이틀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사용자의 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문의내역 페이지를 나타내는 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문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구이다.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검색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제목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으로 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목록을 검색한다.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-검색 내용이 없을 경우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[확인] : Alert2-1 후 현재페이지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  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 문의목록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로그인된 사용자가 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문의한 내역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만 확인할 수 있다</a:t>
              </a: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 페이징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문의한 내역이 많을 경우 페이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 지 별로 확인 할 수 있다.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3693477" y="1179195"/>
            <a:ext cx="2327275" cy="484241"/>
            <a:chOff x="3678555" y="1242060"/>
            <a:chExt cx="2092325" cy="484241"/>
          </a:xfrm>
        </p:grpSpPr>
        <p:sp>
          <p:nvSpPr>
            <p:cNvPr id="19" name="텍스트 상자 18"/>
            <p:cNvSpPr txBox="1"/>
            <p:nvPr/>
          </p:nvSpPr>
          <p:spPr>
            <a:xfrm>
              <a:off x="3678555" y="1242060"/>
              <a:ext cx="2092325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나의 </a:t>
              </a:r>
              <a:r>
                <a:rPr lang="en-US" altLang="ko-KR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문의내역</a:t>
              </a:r>
              <a:endParaRPr lang="ko-KR" altLang="en-US" sz="24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1" name="도형 20"/>
            <p:cNvCxnSpPr/>
            <p:nvPr/>
          </p:nvCxnSpPr>
          <p:spPr>
            <a:xfrm>
              <a:off x="3818640" y="1674495"/>
              <a:ext cx="1844358" cy="0"/>
            </a:xfrm>
            <a:prstGeom prst="line">
              <a:avLst/>
            </a:prstGeom>
            <a:ln w="1905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도형 22"/>
            <p:cNvCxnSpPr/>
            <p:nvPr/>
          </p:nvCxnSpPr>
          <p:spPr>
            <a:xfrm>
              <a:off x="3813830" y="1726301"/>
              <a:ext cx="1853976" cy="0"/>
            </a:xfrm>
            <a:prstGeom prst="line">
              <a:avLst/>
            </a:prstGeom>
            <a:ln w="1270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88645" y="2211705"/>
          <a:ext cx="8272780" cy="35140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67080"/>
                <a:gridCol w="5041265"/>
                <a:gridCol w="960755"/>
                <a:gridCol w="744220"/>
                <a:gridCol w="759460"/>
              </a:tblGrid>
              <a:tr h="38354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조회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쇼핑몰로 이동이 안돼요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~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h***4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12.01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제가 쓴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qna</a:t>
                      </a:r>
                      <a:r>
                        <a:rPr lang="ko-KR" altLang="en-US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를 삭제하고 싶어요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h***4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12.25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텍스트 상자 29"/>
          <p:cNvSpPr txBox="1"/>
          <p:nvPr/>
        </p:nvSpPr>
        <p:spPr>
          <a:xfrm>
            <a:off x="3383280" y="5825490"/>
            <a:ext cx="20193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◀  </a:t>
            </a:r>
            <a:r>
              <a:rPr lang="en-US" altLang="ko-KR" sz="1800" u="sng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 2 3 4 5  ▶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" name="도형 31"/>
          <p:cNvSpPr/>
          <p:nvPr/>
        </p:nvSpPr>
        <p:spPr>
          <a:xfrm>
            <a:off x="3502660" y="1778635"/>
            <a:ext cx="672465" cy="36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" name="도형 32"/>
          <p:cNvSpPr/>
          <p:nvPr/>
        </p:nvSpPr>
        <p:spPr>
          <a:xfrm>
            <a:off x="1671955" y="1778635"/>
            <a:ext cx="1774190" cy="3676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도형 33"/>
          <p:cNvSpPr/>
          <p:nvPr/>
        </p:nvSpPr>
        <p:spPr>
          <a:xfrm>
            <a:off x="583565" y="1778635"/>
            <a:ext cx="774065" cy="36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5" name="도형 34"/>
          <p:cNvSpPr/>
          <p:nvPr/>
        </p:nvSpPr>
        <p:spPr>
          <a:xfrm>
            <a:off x="1357630" y="1778635"/>
            <a:ext cx="277495" cy="36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▼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09872" y="1027519"/>
            <a:ext cx="439420" cy="4489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4965" y="2106930"/>
            <a:ext cx="420370" cy="420370"/>
          </a:xfrm>
          <a:prstGeom prst="rect">
            <a:avLst/>
          </a:prstGeom>
          <a:noFill/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037840" y="5805170"/>
            <a:ext cx="487045" cy="410845"/>
          </a:xfrm>
          <a:prstGeom prst="rect">
            <a:avLst/>
          </a:prstGeom>
          <a:noFill/>
        </p:spPr>
      </p:pic>
      <p:sp>
        <p:nvSpPr>
          <p:cNvPr id="26" name="도형 25"/>
          <p:cNvSpPr/>
          <p:nvPr/>
        </p:nvSpPr>
        <p:spPr>
          <a:xfrm>
            <a:off x="6024245" y="866775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검색내용을 입력해주세요!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8" name="도형 27"/>
          <p:cNvSpPr/>
          <p:nvPr/>
        </p:nvSpPr>
        <p:spPr>
          <a:xfrm>
            <a:off x="8025130" y="1762760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" name="텍스트 상자 35"/>
          <p:cNvSpPr txBox="1"/>
          <p:nvPr/>
        </p:nvSpPr>
        <p:spPr>
          <a:xfrm>
            <a:off x="6033770" y="875665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2-1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41" name="도형 40"/>
          <p:cNvCxnSpPr/>
          <p:nvPr/>
        </p:nvCxnSpPr>
        <p:spPr>
          <a:xfrm>
            <a:off x="6024880" y="1179195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648065" y="875665"/>
            <a:ext cx="290830" cy="278765"/>
          </a:xfrm>
          <a:prstGeom prst="rect">
            <a:avLst/>
          </a:prstGeom>
          <a:noFill/>
        </p:spPr>
      </p:pic>
      <p:grpSp>
        <p:nvGrpSpPr>
          <p:cNvPr id="43" name="그룹 42"/>
          <p:cNvGrpSpPr/>
          <p:nvPr/>
        </p:nvGrpSpPr>
        <p:grpSpPr>
          <a:xfrm rot="0">
            <a:off x="96401" y="5741228"/>
            <a:ext cx="7891657" cy="824023"/>
            <a:chOff x="-3968974" y="2902929"/>
            <a:chExt cx="5059046" cy="738158"/>
          </a:xfrm>
        </p:grpSpPr>
        <p:cxnSp>
          <p:nvCxnSpPr>
            <p:cNvPr id="44" name="직선 연결선 43"/>
            <p:cNvCxnSpPr/>
            <p:nvPr/>
          </p:nvCxnSpPr>
          <p:spPr>
            <a:xfrm rot="16200000" flipH="1">
              <a:off x="-2648169" y="3116323"/>
              <a:ext cx="435149" cy="8361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45" name="사각형: 둥근 모서리 44"/>
            <p:cNvSpPr/>
            <p:nvPr/>
          </p:nvSpPr>
          <p:spPr>
            <a:xfrm>
              <a:off x="-3968974" y="3342288"/>
              <a:ext cx="5059046" cy="298798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qna_no,qna_title,cust_id,qna_date,qna_hits from QnA where cust_id=?order by qna_no;</a:t>
              </a:r>
              <a:endPara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나눔바른고딕"/>
                <a:ea typeface="나눔바른고딕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 rot="0">
            <a:off x="171213" y="688145"/>
            <a:ext cx="4391390" cy="1036016"/>
            <a:chOff x="-3968974" y="3166755"/>
            <a:chExt cx="4391390" cy="883888"/>
          </a:xfrm>
        </p:grpSpPr>
        <p:cxnSp>
          <p:nvCxnSpPr>
            <p:cNvPr id="47" name="직선 연결선 46"/>
            <p:cNvCxnSpPr/>
            <p:nvPr/>
          </p:nvCxnSpPr>
          <p:spPr>
            <a:xfrm rot="10800000" flipV="1">
              <a:off x="-3603890" y="3685418"/>
              <a:ext cx="1663427" cy="365226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48" name="사각형: 둥근 모서리 47"/>
            <p:cNvSpPr/>
            <p:nvPr/>
          </p:nvSpPr>
          <p:spPr>
            <a:xfrm>
              <a:off x="-3968974" y="3166755"/>
              <a:ext cx="4391390" cy="689828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qna_no, qna_title, cust_id, qna_date, qna_hits from QnA where qna_title </a:t>
              </a:r>
              <a:endParaRPr kumimoji="0" lang="ko-KR" altLang="en-US" sz="14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나눔바른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like '%' || ? || '%' order by qna_no;</a:t>
              </a:r>
              <a:endPara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나눔바른고딕"/>
                <a:ea typeface="나눔바른고딕"/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6865" y="1611630"/>
            <a:ext cx="496570" cy="4203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289659" y="811968"/>
            <a:ext cx="6834764" cy="1112356"/>
            <a:chOff x="-3968974" y="3340925"/>
            <a:chExt cx="4381511" cy="996445"/>
          </a:xfrm>
        </p:grpSpPr>
        <p:cxnSp>
          <p:nvCxnSpPr>
            <p:cNvPr id="72" name="직선 연결선 71"/>
            <p:cNvCxnSpPr/>
            <p:nvPr/>
          </p:nvCxnSpPr>
          <p:spPr>
            <a:xfrm rot="5400000">
              <a:off x="-3076988" y="3801346"/>
              <a:ext cx="735767" cy="336283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73" name="사각형: 둥근 모서리 72"/>
            <p:cNvSpPr/>
            <p:nvPr/>
          </p:nvSpPr>
          <p:spPr>
            <a:xfrm>
              <a:off x="-3968974" y="3340925"/>
              <a:ext cx="4381511" cy="298797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qna_title,cust_id,qna_date, qna_content from QnA where qna_no=?;</a:t>
              </a:r>
            </a:p>
          </p:txBody>
        </p:sp>
      </p:grpSp>
      <p:sp>
        <p:nvSpPr>
          <p:cNvPr id="32" name="도형 30"/>
          <p:cNvSpPr/>
          <p:nvPr/>
        </p:nvSpPr>
        <p:spPr>
          <a:xfrm>
            <a:off x="6465193" y="6130579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</a:p>
        </p:txBody>
      </p:sp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5310364" cy="370614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USER.04 Mypage &gt;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게시물 관리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나의 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문의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타이틀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-문의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내용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 페이지를 나타내는 문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  구이다.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게시글의 제목을 보여주는 칸이다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게시자 아이디를 보여주는 칸이다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228600" indent="-2286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게시글이 등록된 날짜를 보여주는 칸이다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[5] 문의내용을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보여주는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칸이다.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[6]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수정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클릭 시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게시글 수정 페이지로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넘어간다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[7]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목록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클릭 시 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나의 문의내역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페이지로 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넘어간다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13642" y="1947517"/>
          <a:ext cx="8527415" cy="41414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1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문의내용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도형 27"/>
          <p:cNvSpPr/>
          <p:nvPr/>
        </p:nvSpPr>
        <p:spPr>
          <a:xfrm>
            <a:off x="2311658" y="3978247"/>
            <a:ext cx="6177915" cy="1984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18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안녕하세요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~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Fashion 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페이지에서 옷 이미지 클릭 시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쇼핑몰로 이동이 되지 않아서 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문의드립니다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" name="도형 28"/>
          <p:cNvSpPr/>
          <p:nvPr/>
        </p:nvSpPr>
        <p:spPr>
          <a:xfrm>
            <a:off x="8223508" y="3978247"/>
            <a:ext cx="259080" cy="1984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" name="도형 29"/>
          <p:cNvSpPr/>
          <p:nvPr/>
        </p:nvSpPr>
        <p:spPr>
          <a:xfrm rot="16200000">
            <a:off x="8286373" y="4341467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" name="도형 30"/>
          <p:cNvSpPr/>
          <p:nvPr/>
        </p:nvSpPr>
        <p:spPr>
          <a:xfrm rot="5400000">
            <a:off x="8286373" y="5321907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3" name="도형 32"/>
          <p:cNvCxnSpPr>
            <a:stCxn id="29" idx="1"/>
            <a:endCxn id="29" idx="3"/>
          </p:cNvCxnSpPr>
          <p:nvPr/>
        </p:nvCxnSpPr>
        <p:spPr>
          <a:xfrm>
            <a:off x="8223508" y="4970117"/>
            <a:ext cx="259080" cy="635"/>
          </a:xfrm>
          <a:prstGeom prst="line">
            <a:avLst/>
          </a:prstGeom>
          <a:ln w="38100" cap="flat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도형 39"/>
          <p:cNvSpPr/>
          <p:nvPr/>
        </p:nvSpPr>
        <p:spPr>
          <a:xfrm>
            <a:off x="8223508" y="3975707"/>
            <a:ext cx="266065" cy="67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1" name="도형 40"/>
          <p:cNvSpPr/>
          <p:nvPr/>
        </p:nvSpPr>
        <p:spPr>
          <a:xfrm>
            <a:off x="8236208" y="5894677"/>
            <a:ext cx="241935" cy="67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2" name="도형 41"/>
          <p:cNvSpPr/>
          <p:nvPr/>
        </p:nvSpPr>
        <p:spPr>
          <a:xfrm>
            <a:off x="2311658" y="2058642"/>
            <a:ext cx="6177280" cy="4203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kern="1200">
                <a:solidFill>
                  <a:srgbClr val="000000"/>
                </a:solidFill>
                <a:latin typeface="맑은 고딕"/>
                <a:ea typeface="맑은 고딕"/>
              </a:rPr>
              <a:t>쇼핑몰로 이동이 안돼요</a:t>
            </a:r>
            <a:r>
              <a:rPr lang="en-US" altLang="ko-KR" sz="1800" kern="1200">
                <a:solidFill>
                  <a:srgbClr val="000000"/>
                </a:solidFill>
                <a:latin typeface="맑은 고딕"/>
                <a:ea typeface="맑은 고딕"/>
              </a:rPr>
              <a:t>~</a:t>
            </a:r>
            <a:endParaRPr lang="ko-KR" altLang="en-US" sz="1800" kern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3" name="도형 42"/>
          <p:cNvSpPr/>
          <p:nvPr/>
        </p:nvSpPr>
        <p:spPr>
          <a:xfrm>
            <a:off x="2311658" y="2678402"/>
            <a:ext cx="6177280" cy="4203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/>
            </a:pPr>
            <a:r>
              <a:rPr lang="en-US" altLang="ko-KR" sz="18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hong1234</a:t>
            </a:r>
            <a:endParaRPr lang="ko-KR" altLang="en-US" sz="1800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4" name="도형 43"/>
          <p:cNvSpPr/>
          <p:nvPr/>
        </p:nvSpPr>
        <p:spPr>
          <a:xfrm>
            <a:off x="2300228" y="3325467"/>
            <a:ext cx="6177280" cy="4203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 2021.</a:t>
            </a:r>
            <a:r>
              <a:rPr lang="en-US" altLang="ko-KR" sz="1800" kern="1200">
                <a:solidFill>
                  <a:srgbClr val="000000"/>
                </a:solidFill>
                <a:latin typeface="맑은 고딕"/>
                <a:ea typeface="맑은 고딕"/>
              </a:rPr>
              <a:t>12.01</a:t>
            </a:r>
            <a:endParaRPr lang="ko-KR" altLang="en-US" sz="1800" kern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5" name="도형 44"/>
          <p:cNvSpPr/>
          <p:nvPr/>
        </p:nvSpPr>
        <p:spPr>
          <a:xfrm>
            <a:off x="7754878" y="6136612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맑은 고딕"/>
                <a:ea typeface="맑은 고딕"/>
              </a:rPr>
              <a:t>목록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01522" y="1269653"/>
            <a:ext cx="439420" cy="4489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06909" y="2038963"/>
            <a:ext cx="496570" cy="420370"/>
          </a:xfrm>
          <a:prstGeom prst="rect">
            <a:avLst/>
          </a:prstGeom>
          <a:noFill/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3877" y="2664438"/>
            <a:ext cx="420370" cy="420370"/>
          </a:xfrm>
          <a:prstGeom prst="rect">
            <a:avLst/>
          </a:prstGeom>
          <a:noFill/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77202" y="3294351"/>
            <a:ext cx="487045" cy="410845"/>
          </a:xfrm>
          <a:prstGeom prst="rect">
            <a:avLst/>
          </a:prstGeom>
          <a:noFill/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7206" y="4756762"/>
            <a:ext cx="407035" cy="420370"/>
          </a:xfrm>
          <a:prstGeom prst="rect">
            <a:avLst/>
          </a:prstGeom>
          <a:noFill/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096000" y="5978250"/>
            <a:ext cx="467995" cy="420370"/>
          </a:xfrm>
          <a:prstGeom prst="rect">
            <a:avLst/>
          </a:prstGeom>
          <a:noFill/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811518" y="5884358"/>
            <a:ext cx="450850" cy="450850"/>
          </a:xfrm>
          <a:prstGeom prst="rect">
            <a:avLst/>
          </a:prstGeom>
          <a:noFill/>
        </p:spPr>
      </p:pic>
      <p:grpSp>
        <p:nvGrpSpPr>
          <p:cNvPr id="48" name="그룹 47"/>
          <p:cNvGrpSpPr/>
          <p:nvPr/>
        </p:nvGrpSpPr>
        <p:grpSpPr>
          <a:xfrm>
            <a:off x="3683575" y="1250287"/>
            <a:ext cx="2327275" cy="484241"/>
            <a:chOff x="3678555" y="1242060"/>
            <a:chExt cx="2092325" cy="484241"/>
          </a:xfrm>
        </p:grpSpPr>
        <p:sp>
          <p:nvSpPr>
            <p:cNvPr id="50" name="텍스트 상자 18"/>
            <p:cNvSpPr txBox="1"/>
            <p:nvPr/>
          </p:nvSpPr>
          <p:spPr>
            <a:xfrm>
              <a:off x="3678555" y="1242060"/>
              <a:ext cx="2092325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나의 </a:t>
              </a:r>
              <a:r>
                <a:rPr lang="en-US" altLang="ko-KR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문의내</a:t>
              </a:r>
              <a:r>
                <a:rPr lang="ko-KR" altLang="en-US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용</a:t>
              </a:r>
            </a:p>
          </p:txBody>
        </p:sp>
        <p:cxnSp>
          <p:nvCxnSpPr>
            <p:cNvPr id="51" name="도형 20"/>
            <p:cNvCxnSpPr/>
            <p:nvPr/>
          </p:nvCxnSpPr>
          <p:spPr>
            <a:xfrm>
              <a:off x="3818640" y="1674495"/>
              <a:ext cx="1844358" cy="0"/>
            </a:xfrm>
            <a:prstGeom prst="line">
              <a:avLst/>
            </a:prstGeom>
            <a:ln w="1905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도형 22"/>
            <p:cNvCxnSpPr/>
            <p:nvPr/>
          </p:nvCxnSpPr>
          <p:spPr>
            <a:xfrm>
              <a:off x="3813830" y="1726301"/>
              <a:ext cx="1853976" cy="0"/>
            </a:xfrm>
            <a:prstGeom prst="line">
              <a:avLst/>
            </a:prstGeom>
            <a:ln w="1270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도형 41"/>
          <p:cNvSpPr/>
          <p:nvPr/>
        </p:nvSpPr>
        <p:spPr>
          <a:xfrm>
            <a:off x="2321560" y="1987550"/>
            <a:ext cx="6177280" cy="4203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kern="1200">
                <a:solidFill>
                  <a:srgbClr val="000000"/>
                </a:solidFill>
                <a:latin typeface="맑은 고딕"/>
                <a:ea typeface="맑은 고딕"/>
              </a:rPr>
              <a:t>쇼핑몰로 이동이 안돼요</a:t>
            </a:r>
            <a:r>
              <a:rPr lang="en-US" altLang="ko-KR" sz="1800" kern="1200">
                <a:solidFill>
                  <a:srgbClr val="000000"/>
                </a:solidFill>
                <a:latin typeface="맑은 고딕"/>
                <a:ea typeface="맑은 고딕"/>
              </a:rPr>
              <a:t>~</a:t>
            </a:r>
            <a:endParaRPr lang="ko-KR" altLang="en-US" sz="1800" kern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4" name="표 6"/>
          <p:cNvGraphicFramePr>
            <a:graphicFrameLocks noGrp="1"/>
          </p:cNvGraphicFramePr>
          <p:nvPr/>
        </p:nvGraphicFramePr>
        <p:xfrm>
          <a:off x="586105" y="1916466"/>
          <a:ext cx="8112760" cy="405323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3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24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24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b="0"/>
                        <a:t>hong1234</a:t>
                      </a:r>
                      <a:endParaRPr lang="ko-KR" altLang="en-US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7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 b="1"/>
                        <a:t>*</a:t>
                      </a:r>
                      <a:r>
                        <a:rPr lang="ko-KR" altLang="en-US" b="1"/>
                        <a:t>문의내용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5310364" cy="370614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USER.05 Mypage &gt;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게시물 관리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나의 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문의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타이틀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-문의수정 페이지를 나타내는 문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구이다.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사용자 아이디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로그인한 사용자이므로 자동으로 나타내준다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</a:t>
              </a: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문의내용을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수정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하는 칸이다.</a:t>
              </a:r>
            </a:p>
            <a:p>
              <a:pPr marL="228600" indent="-2286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완료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- 클릭 시 문의내역 페이지로 이동한다.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필수사항 미입력 시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[확인] : 4-1</a:t>
              </a: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후 현재페이지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  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[5] 취소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클릭시 Alert5-1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[확인] : MyPage 페이지로 이동한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[취소] : 작성을 계속한다.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[6] 삭제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클릭시 Alert6-1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[확인] : 문의가 삭제되고 MyPage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페이지로 이동한다.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[취소] : 현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재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페이지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도형 27"/>
          <p:cNvSpPr/>
          <p:nvPr/>
        </p:nvSpPr>
        <p:spPr>
          <a:xfrm>
            <a:off x="2339975" y="3147122"/>
            <a:ext cx="6172200" cy="25806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18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안녕하세요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~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Fashion 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페이지에서 옷 이미지</a:t>
            </a:r>
            <a:r>
              <a:rPr lang="en-US" altLang="ko-KR" sz="18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.</a:t>
            </a:r>
            <a:endParaRPr lang="ko-KR" altLang="en-US" sz="1800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5" name="도형 44"/>
          <p:cNvSpPr/>
          <p:nvPr/>
        </p:nvSpPr>
        <p:spPr>
          <a:xfrm>
            <a:off x="7764780" y="6065520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7" name="도형 46"/>
          <p:cNvSpPr/>
          <p:nvPr/>
        </p:nvSpPr>
        <p:spPr>
          <a:xfrm>
            <a:off x="6527800" y="6065520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맑은 고딕"/>
                <a:ea typeface="맑은 고딕"/>
              </a:rPr>
              <a:t>완료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77637" y="2552571"/>
            <a:ext cx="496570" cy="420370"/>
          </a:xfrm>
          <a:prstGeom prst="rect">
            <a:avLst/>
          </a:prstGeom>
          <a:noFill/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12115" y="3820795"/>
            <a:ext cx="420370" cy="420370"/>
          </a:xfrm>
          <a:prstGeom prst="rect">
            <a:avLst/>
          </a:prstGeom>
          <a:noFill/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037262" y="6065520"/>
            <a:ext cx="487045" cy="410845"/>
          </a:xfrm>
          <a:prstGeom prst="rect">
            <a:avLst/>
          </a:prstGeom>
          <a:noFill/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963068" y="6065520"/>
            <a:ext cx="448945" cy="420370"/>
          </a:xfrm>
          <a:prstGeom prst="rect">
            <a:avLst/>
          </a:prstGeom>
          <a:noFill/>
        </p:spPr>
      </p:pic>
      <p:sp>
        <p:nvSpPr>
          <p:cNvPr id="21" name="도형 46"/>
          <p:cNvSpPr/>
          <p:nvPr/>
        </p:nvSpPr>
        <p:spPr>
          <a:xfrm>
            <a:off x="423545" y="6094730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맑은 고딕"/>
                <a:ea typeface="맑은 고딕"/>
              </a:rPr>
              <a:t>삭제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26527" y="6118287"/>
            <a:ext cx="467995" cy="420370"/>
          </a:xfrm>
          <a:prstGeom prst="rect">
            <a:avLst/>
          </a:prstGeom>
          <a:noFill/>
        </p:spPr>
      </p:pic>
      <p:sp>
        <p:nvSpPr>
          <p:cNvPr id="24" name="도형 86"/>
          <p:cNvSpPr/>
          <p:nvPr/>
        </p:nvSpPr>
        <p:spPr>
          <a:xfrm rot="5400000">
            <a:off x="3907790" y="6195060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5" name="도형 87"/>
          <p:cNvCxnSpPr/>
          <p:nvPr/>
        </p:nvCxnSpPr>
        <p:spPr>
          <a:xfrm>
            <a:off x="3844925" y="5843270"/>
            <a:ext cx="259080" cy="635"/>
          </a:xfrm>
          <a:prstGeom prst="line">
            <a:avLst/>
          </a:prstGeom>
          <a:ln w="38100" cap="flat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도형 89"/>
          <p:cNvSpPr/>
          <p:nvPr/>
        </p:nvSpPr>
        <p:spPr>
          <a:xfrm rot="5400000">
            <a:off x="3907790" y="6195060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" name="도형 90"/>
          <p:cNvCxnSpPr/>
          <p:nvPr/>
        </p:nvCxnSpPr>
        <p:spPr>
          <a:xfrm>
            <a:off x="3844925" y="5843270"/>
            <a:ext cx="259080" cy="635"/>
          </a:xfrm>
          <a:prstGeom prst="line">
            <a:avLst/>
          </a:prstGeom>
          <a:ln w="38100" cap="flat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도형 92"/>
          <p:cNvSpPr/>
          <p:nvPr/>
        </p:nvSpPr>
        <p:spPr>
          <a:xfrm>
            <a:off x="2093595" y="5500370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삭제 하시겠습니까?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도형 93"/>
          <p:cNvSpPr/>
          <p:nvPr/>
        </p:nvSpPr>
        <p:spPr>
          <a:xfrm>
            <a:off x="2540635" y="6321425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5" name="텍스트 상자 94"/>
          <p:cNvSpPr txBox="1"/>
          <p:nvPr/>
        </p:nvSpPr>
        <p:spPr>
          <a:xfrm>
            <a:off x="2103120" y="5509260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6-1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39" name="도형 95"/>
          <p:cNvCxnSpPr/>
          <p:nvPr/>
        </p:nvCxnSpPr>
        <p:spPr>
          <a:xfrm>
            <a:off x="2094230" y="5812790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717415" y="5509260"/>
            <a:ext cx="290830" cy="278765"/>
          </a:xfrm>
          <a:prstGeom prst="rect">
            <a:avLst/>
          </a:prstGeom>
          <a:noFill/>
        </p:spPr>
      </p:pic>
      <p:sp>
        <p:nvSpPr>
          <p:cNvPr id="41" name="도형 97"/>
          <p:cNvSpPr/>
          <p:nvPr/>
        </p:nvSpPr>
        <p:spPr>
          <a:xfrm>
            <a:off x="3790950" y="6321425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2" name="도형 32"/>
          <p:cNvSpPr/>
          <p:nvPr/>
        </p:nvSpPr>
        <p:spPr>
          <a:xfrm>
            <a:off x="5801995" y="2228850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필수사항을 입력해주세요!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3" name="도형 35"/>
          <p:cNvSpPr/>
          <p:nvPr/>
        </p:nvSpPr>
        <p:spPr>
          <a:xfrm>
            <a:off x="7797800" y="3128010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" name="텍스트 상자 39"/>
          <p:cNvSpPr txBox="1"/>
          <p:nvPr/>
        </p:nvSpPr>
        <p:spPr>
          <a:xfrm>
            <a:off x="5811520" y="2237740"/>
            <a:ext cx="2462530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4-1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46" name="도형 40"/>
          <p:cNvCxnSpPr/>
          <p:nvPr/>
        </p:nvCxnSpPr>
        <p:spPr>
          <a:xfrm>
            <a:off x="5802630" y="2541270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425815" y="2237740"/>
            <a:ext cx="290830" cy="278765"/>
          </a:xfrm>
          <a:prstGeom prst="rect">
            <a:avLst/>
          </a:prstGeom>
          <a:noFill/>
        </p:spPr>
      </p:pic>
      <p:sp>
        <p:nvSpPr>
          <p:cNvPr id="50" name="도형 31"/>
          <p:cNvSpPr/>
          <p:nvPr/>
        </p:nvSpPr>
        <p:spPr>
          <a:xfrm>
            <a:off x="7764780" y="6065520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2" name="도형 53"/>
          <p:cNvSpPr/>
          <p:nvPr/>
        </p:nvSpPr>
        <p:spPr>
          <a:xfrm rot="16200000">
            <a:off x="8296275" y="4270375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" name="도형 54"/>
          <p:cNvSpPr/>
          <p:nvPr/>
        </p:nvSpPr>
        <p:spPr>
          <a:xfrm rot="5400000">
            <a:off x="8296275" y="5250815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" name="도형 55"/>
          <p:cNvCxnSpPr/>
          <p:nvPr/>
        </p:nvCxnSpPr>
        <p:spPr>
          <a:xfrm>
            <a:off x="8233410" y="4899025"/>
            <a:ext cx="259080" cy="635"/>
          </a:xfrm>
          <a:prstGeom prst="line">
            <a:avLst/>
          </a:prstGeom>
          <a:ln w="38100" cap="flat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도형 57"/>
          <p:cNvSpPr/>
          <p:nvPr/>
        </p:nvSpPr>
        <p:spPr>
          <a:xfrm>
            <a:off x="8246110" y="5823585"/>
            <a:ext cx="241935" cy="67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6" name="도형 42"/>
          <p:cNvSpPr/>
          <p:nvPr/>
        </p:nvSpPr>
        <p:spPr>
          <a:xfrm rot="5400000">
            <a:off x="8296275" y="5250815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" name="도형 43"/>
          <p:cNvCxnSpPr/>
          <p:nvPr/>
        </p:nvCxnSpPr>
        <p:spPr>
          <a:xfrm>
            <a:off x="8233410" y="4899025"/>
            <a:ext cx="259080" cy="635"/>
          </a:xfrm>
          <a:prstGeom prst="line">
            <a:avLst/>
          </a:prstGeom>
          <a:ln w="38100" cap="flat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도형 45"/>
          <p:cNvSpPr/>
          <p:nvPr/>
        </p:nvSpPr>
        <p:spPr>
          <a:xfrm>
            <a:off x="8246110" y="5823585"/>
            <a:ext cx="241935" cy="67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9" name="도형 46"/>
          <p:cNvSpPr/>
          <p:nvPr/>
        </p:nvSpPr>
        <p:spPr>
          <a:xfrm>
            <a:off x="6482080" y="4556125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작성을 취소 하시겠습니까?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0" name="도형 47"/>
          <p:cNvSpPr/>
          <p:nvPr/>
        </p:nvSpPr>
        <p:spPr>
          <a:xfrm>
            <a:off x="6929120" y="5377180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1" name="텍스트 상자 48"/>
          <p:cNvSpPr txBox="1"/>
          <p:nvPr/>
        </p:nvSpPr>
        <p:spPr>
          <a:xfrm>
            <a:off x="6491605" y="4565015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5-1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62" name="도형 49"/>
          <p:cNvCxnSpPr/>
          <p:nvPr/>
        </p:nvCxnSpPr>
        <p:spPr>
          <a:xfrm>
            <a:off x="6482715" y="4868545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105900" y="4565015"/>
            <a:ext cx="290830" cy="278765"/>
          </a:xfrm>
          <a:prstGeom prst="rect">
            <a:avLst/>
          </a:prstGeom>
          <a:noFill/>
        </p:spPr>
      </p:pic>
      <p:sp>
        <p:nvSpPr>
          <p:cNvPr id="68" name="도형 63"/>
          <p:cNvSpPr/>
          <p:nvPr/>
        </p:nvSpPr>
        <p:spPr>
          <a:xfrm>
            <a:off x="8179435" y="5377180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693477" y="1179195"/>
            <a:ext cx="2327275" cy="484241"/>
            <a:chOff x="3678555" y="1242060"/>
            <a:chExt cx="2092325" cy="484241"/>
          </a:xfrm>
        </p:grpSpPr>
        <p:sp>
          <p:nvSpPr>
            <p:cNvPr id="70" name="텍스트 상자 18"/>
            <p:cNvSpPr txBox="1"/>
            <p:nvPr/>
          </p:nvSpPr>
          <p:spPr>
            <a:xfrm>
              <a:off x="3678555" y="1242060"/>
              <a:ext cx="2092325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나의 </a:t>
              </a:r>
              <a:r>
                <a:rPr lang="en-US" altLang="ko-KR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문의</a:t>
              </a:r>
              <a:r>
                <a:rPr lang="ko-KR" altLang="en-US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수정</a:t>
              </a:r>
            </a:p>
          </p:txBody>
        </p:sp>
        <p:cxnSp>
          <p:nvCxnSpPr>
            <p:cNvPr id="71" name="도형 20"/>
            <p:cNvCxnSpPr/>
            <p:nvPr/>
          </p:nvCxnSpPr>
          <p:spPr>
            <a:xfrm>
              <a:off x="3818640" y="1674495"/>
              <a:ext cx="1844358" cy="0"/>
            </a:xfrm>
            <a:prstGeom prst="line">
              <a:avLst/>
            </a:prstGeom>
            <a:ln w="1905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도형 22"/>
            <p:cNvCxnSpPr/>
            <p:nvPr/>
          </p:nvCxnSpPr>
          <p:spPr>
            <a:xfrm>
              <a:off x="3813830" y="1726301"/>
              <a:ext cx="1853976" cy="0"/>
            </a:xfrm>
            <a:prstGeom prst="line">
              <a:avLst/>
            </a:prstGeom>
            <a:ln w="1270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04522" y="1088126"/>
            <a:ext cx="439420" cy="44894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77" name="그룹 76"/>
          <p:cNvGrpSpPr/>
          <p:nvPr/>
        </p:nvGrpSpPr>
        <p:grpSpPr>
          <a:xfrm>
            <a:off x="143054" y="775775"/>
            <a:ext cx="4488021" cy="1859473"/>
            <a:chOff x="-3968974" y="3334655"/>
            <a:chExt cx="4488021" cy="1798831"/>
          </a:xfrm>
        </p:grpSpPr>
        <p:sp>
          <p:nvSpPr>
            <p:cNvPr id="78" name="사각형: 둥근 모서리 77"/>
            <p:cNvSpPr/>
            <p:nvPr/>
          </p:nvSpPr>
          <p:spPr>
            <a:xfrm>
              <a:off x="-3968974" y="3334655"/>
              <a:ext cx="4488021" cy="331023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cust_id from customer where cust_id=?;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 rot="5400000">
              <a:off x="-4006175" y="4226791"/>
              <a:ext cx="1488987" cy="324404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  <p:grpSp>
        <p:nvGrpSpPr>
          <p:cNvPr id="80" name="그룹 79"/>
          <p:cNvGrpSpPr/>
          <p:nvPr/>
        </p:nvGrpSpPr>
        <p:grpSpPr>
          <a:xfrm>
            <a:off x="4836532" y="3766851"/>
            <a:ext cx="4488020" cy="2298648"/>
            <a:chOff x="-3968972" y="3220601"/>
            <a:chExt cx="4488020" cy="2490642"/>
          </a:xfrm>
        </p:grpSpPr>
        <p:cxnSp>
          <p:nvCxnSpPr>
            <p:cNvPr id="82" name="직선 연결선 81"/>
            <p:cNvCxnSpPr>
              <a:endCxn id="66" idx="0"/>
            </p:cNvCxnSpPr>
            <p:nvPr/>
          </p:nvCxnSpPr>
          <p:spPr>
            <a:xfrm rot="16200000" flipH="1">
              <a:off x="-3899204" y="4336759"/>
              <a:ext cx="2056873" cy="692096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81" name="사각형: 둥근 모서리 80"/>
            <p:cNvSpPr/>
            <p:nvPr/>
          </p:nvSpPr>
          <p:spPr>
            <a:xfrm>
              <a:off x="-3968974" y="3200094"/>
              <a:ext cx="4488022" cy="624469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update QnA set qna_title=?, qna_content=?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where qna_no=?;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13118" y="4996482"/>
            <a:ext cx="3639052" cy="1121804"/>
            <a:chOff x="-3968973" y="3318355"/>
            <a:chExt cx="3639052" cy="1342640"/>
          </a:xfrm>
        </p:grpSpPr>
        <p:cxnSp>
          <p:nvCxnSpPr>
            <p:cNvPr id="84" name="직선 연결선 83"/>
            <p:cNvCxnSpPr>
              <a:endCxn id="22" idx="0"/>
            </p:cNvCxnSpPr>
            <p:nvPr/>
          </p:nvCxnSpPr>
          <p:spPr>
            <a:xfrm rot="16200000" flipH="1">
              <a:off x="-3672492" y="4110070"/>
              <a:ext cx="1006630" cy="95222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85" name="사각형: 둥근 모서리 84"/>
            <p:cNvSpPr/>
            <p:nvPr/>
          </p:nvSpPr>
          <p:spPr>
            <a:xfrm>
              <a:off x="-3968974" y="3296549"/>
              <a:ext cx="3639052" cy="399217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delete QnA where qna_no=?;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0" grpId="1" animBg="1"/>
      <p:bldP spid="83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3749040" cy="370614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USER.06 Mypage &gt; 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관심지역 관리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449293" y="79692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타이틀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관심지역관리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페이지를 나타내는 문구이다.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관심지역 선택 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시와 구와 동을 순서대로 선택한다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</a:t>
              </a: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관심지역으로 등록된 지역을 보여준다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 x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버튼 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클릭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관심지역으로 등록된 지역을 관심지역에서 해제한다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[5]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저장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클릭시 Alert5-1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5738" y="1385063"/>
            <a:ext cx="7384936" cy="4163597"/>
          </a:xfrm>
          <a:prstGeom prst="rect">
            <a:avLst/>
          </a:prstGeom>
        </p:spPr>
      </p:pic>
      <p:sp>
        <p:nvSpPr>
          <p:cNvPr id="22" name="도형 18"/>
          <p:cNvSpPr/>
          <p:nvPr/>
        </p:nvSpPr>
        <p:spPr>
          <a:xfrm>
            <a:off x="2051424" y="5930351"/>
            <a:ext cx="1934164" cy="2711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텍스트 상자 26"/>
          <p:cNvSpPr txBox="1"/>
          <p:nvPr/>
        </p:nvSpPr>
        <p:spPr>
          <a:xfrm>
            <a:off x="1015738" y="5925835"/>
            <a:ext cx="1899957" cy="27828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latin typeface="맑은 고딕"/>
                <a:ea typeface="맑은 고딕"/>
              </a:rPr>
              <a:t>관심 지역 </a:t>
            </a:r>
            <a:r>
              <a:rPr lang="en-US" altLang="ko-KR" sz="1200" b="1">
                <a:latin typeface="맑은 고딕"/>
                <a:ea typeface="맑은 고딕"/>
              </a:rPr>
              <a:t>: 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텍스트 상자 32"/>
          <p:cNvSpPr txBox="1"/>
          <p:nvPr/>
        </p:nvSpPr>
        <p:spPr>
          <a:xfrm>
            <a:off x="2087618" y="5940484"/>
            <a:ext cx="1899957" cy="27828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>
                <a:latin typeface="맑은 고딕"/>
                <a:ea typeface="맑은 고딕"/>
              </a:rPr>
              <a:t>강남구 역삼</a:t>
            </a:r>
            <a:r>
              <a:rPr lang="en-US" altLang="ko-KR" sz="1200" b="0">
                <a:latin typeface="맑은 고딕"/>
                <a:ea typeface="맑은 고딕"/>
              </a:rPr>
              <a:t>1</a:t>
            </a:r>
            <a:r>
              <a:rPr lang="ko-KR" altLang="en-US" sz="1200" b="0">
                <a:latin typeface="맑은 고딕"/>
                <a:ea typeface="맑은 고딕"/>
              </a:rPr>
              <a:t>동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03905" y="5963283"/>
            <a:ext cx="238629" cy="228730"/>
          </a:xfrm>
          <a:prstGeom prst="rect">
            <a:avLst/>
          </a:prstGeom>
          <a:noFill/>
        </p:spPr>
      </p:pic>
      <p:sp>
        <p:nvSpPr>
          <p:cNvPr id="30" name="도형 18"/>
          <p:cNvSpPr/>
          <p:nvPr/>
        </p:nvSpPr>
        <p:spPr>
          <a:xfrm>
            <a:off x="6429095" y="5926497"/>
            <a:ext cx="1934164" cy="2711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4" name="텍스트 상자 32"/>
          <p:cNvSpPr txBox="1"/>
          <p:nvPr/>
        </p:nvSpPr>
        <p:spPr>
          <a:xfrm>
            <a:off x="1015738" y="5558185"/>
            <a:ext cx="4388359" cy="27828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관심지역은 최대 </a:t>
            </a:r>
            <a:r>
              <a:rPr lang="en-US" altLang="ko-KR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곳</a:t>
            </a:r>
            <a:r>
              <a:rPr lang="ko-KR" altLang="en-US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까지 설정 가능합니다</a:t>
            </a:r>
            <a:r>
              <a:rPr lang="en-US" altLang="ko-KR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.</a:t>
            </a:r>
            <a:endParaRPr lang="ko-KR" altLang="en-US" sz="1200" b="0">
              <a:solidFill>
                <a:schemeClr val="bg2">
                  <a:lumMod val="50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7" name="도형 18"/>
          <p:cNvSpPr/>
          <p:nvPr/>
        </p:nvSpPr>
        <p:spPr>
          <a:xfrm>
            <a:off x="4240259" y="5938472"/>
            <a:ext cx="1934164" cy="2711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5" name="텍스트 상자 32"/>
          <p:cNvSpPr txBox="1"/>
          <p:nvPr/>
        </p:nvSpPr>
        <p:spPr>
          <a:xfrm>
            <a:off x="4283438" y="5937810"/>
            <a:ext cx="1899957" cy="27828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>
                <a:latin typeface="맑은 고딕"/>
                <a:ea typeface="맑은 고딕"/>
              </a:rPr>
              <a:t>해운대구 우</a:t>
            </a:r>
            <a:r>
              <a:rPr lang="en-US" altLang="ko-KR" sz="1200" b="0">
                <a:latin typeface="맑은 고딕"/>
                <a:ea typeface="맑은 고딕"/>
              </a:rPr>
              <a:t>3</a:t>
            </a:r>
            <a:r>
              <a:rPr lang="ko-KR" altLang="en-US" sz="1200" b="0">
                <a:latin typeface="맑은 고딕"/>
                <a:ea typeface="맑은 고딕"/>
              </a:rPr>
              <a:t>동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399725" y="5960609"/>
            <a:ext cx="238629" cy="228730"/>
          </a:xfrm>
          <a:prstGeom prst="rect">
            <a:avLst/>
          </a:prstGeom>
          <a:noFill/>
        </p:spPr>
      </p:pic>
      <p:sp>
        <p:nvSpPr>
          <p:cNvPr id="44" name="텍스트 상자 87"/>
          <p:cNvSpPr txBox="1"/>
          <p:nvPr/>
        </p:nvSpPr>
        <p:spPr>
          <a:xfrm>
            <a:off x="1015738" y="950818"/>
            <a:ext cx="3220720" cy="34036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 b="1">
                <a:solidFill>
                  <a:srgbClr val="000000"/>
                </a:solidFill>
                <a:latin typeface="맑은 고딕"/>
                <a:ea typeface="맑은 고딕"/>
              </a:rPr>
              <a:t>관심 지역 관리 </a:t>
            </a: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endParaRPr lang="ko-KR" altLang="en-US" sz="16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41197" y="1624510"/>
            <a:ext cx="496570" cy="420370"/>
          </a:xfrm>
          <a:prstGeom prst="rect">
            <a:avLst/>
          </a:prstGeom>
          <a:noFill/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41197" y="5768308"/>
            <a:ext cx="420370" cy="420370"/>
          </a:xfrm>
          <a:prstGeom prst="rect">
            <a:avLst/>
          </a:prstGeom>
          <a:noFill/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02952" y="5805246"/>
            <a:ext cx="487045" cy="410845"/>
          </a:xfrm>
          <a:prstGeom prst="rect">
            <a:avLst/>
          </a:prstGeom>
          <a:noFill/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52415" y="860395"/>
            <a:ext cx="439420" cy="4489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1" name="도형 46"/>
          <p:cNvSpPr/>
          <p:nvPr/>
        </p:nvSpPr>
        <p:spPr>
          <a:xfrm>
            <a:off x="7201400" y="6463780"/>
            <a:ext cx="1151384" cy="278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맑은 고딕"/>
                <a:ea typeface="맑은 고딕"/>
              </a:rPr>
              <a:t>저장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746740" y="6253595"/>
            <a:ext cx="448945" cy="420370"/>
          </a:xfrm>
          <a:prstGeom prst="rect">
            <a:avLst/>
          </a:prstGeom>
          <a:noFill/>
        </p:spPr>
      </p:pic>
      <p:sp>
        <p:nvSpPr>
          <p:cNvPr id="53" name="도형 32"/>
          <p:cNvSpPr/>
          <p:nvPr/>
        </p:nvSpPr>
        <p:spPr>
          <a:xfrm>
            <a:off x="5801995" y="2228850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관심지역이 저장되었습니다</a:t>
            </a: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4" name="도형 35"/>
          <p:cNvSpPr/>
          <p:nvPr/>
        </p:nvSpPr>
        <p:spPr>
          <a:xfrm>
            <a:off x="7797800" y="3128010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5" name="텍스트 상자 39"/>
          <p:cNvSpPr txBox="1"/>
          <p:nvPr/>
        </p:nvSpPr>
        <p:spPr>
          <a:xfrm>
            <a:off x="5811520" y="2237740"/>
            <a:ext cx="2462530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5-1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56" name="도형 40"/>
          <p:cNvCxnSpPr/>
          <p:nvPr/>
        </p:nvCxnSpPr>
        <p:spPr>
          <a:xfrm>
            <a:off x="5802630" y="2541270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425815" y="2237740"/>
            <a:ext cx="290830" cy="278765"/>
          </a:xfrm>
          <a:prstGeom prst="rect">
            <a:avLst/>
          </a:prstGeom>
          <a:noFill/>
        </p:spPr>
      </p:pic>
      <p:grpSp>
        <p:nvGrpSpPr>
          <p:cNvPr id="58" name="그룹 57"/>
          <p:cNvGrpSpPr/>
          <p:nvPr/>
        </p:nvGrpSpPr>
        <p:grpSpPr>
          <a:xfrm>
            <a:off x="889482" y="875001"/>
            <a:ext cx="5757959" cy="749507"/>
            <a:chOff x="-4590108" y="4965255"/>
            <a:chExt cx="5757959" cy="897055"/>
          </a:xfrm>
        </p:grpSpPr>
        <p:cxnSp>
          <p:nvCxnSpPr>
            <p:cNvPr id="59" name="직선 연결선 58"/>
            <p:cNvCxnSpPr>
              <a:stCxn id="45" idx="0"/>
            </p:cNvCxnSpPr>
            <p:nvPr/>
          </p:nvCxnSpPr>
          <p:spPr>
            <a:xfrm flipV="1">
              <a:off x="-4590108" y="5316864"/>
              <a:ext cx="2189757" cy="545446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60" name="사각형: 둥근 모서리 59"/>
            <p:cNvSpPr/>
            <p:nvPr/>
          </p:nvSpPr>
          <p:spPr>
            <a:xfrm>
              <a:off x="-2471201" y="4965255"/>
              <a:ext cx="3639052" cy="399219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insert into mypage values(?, ?, ?, ?);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646475" y="3735584"/>
            <a:ext cx="5113204" cy="2069662"/>
            <a:chOff x="-4680027" y="4204244"/>
            <a:chExt cx="5861682" cy="2477091"/>
          </a:xfrm>
        </p:grpSpPr>
        <p:cxnSp>
          <p:nvCxnSpPr>
            <p:cNvPr id="62" name="직선 연결선 61"/>
            <p:cNvCxnSpPr>
              <a:stCxn id="47" idx="0"/>
            </p:cNvCxnSpPr>
            <p:nvPr/>
          </p:nvCxnSpPr>
          <p:spPr>
            <a:xfrm flipV="1">
              <a:off x="-4680027" y="5281016"/>
              <a:ext cx="2185878" cy="1400319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63" name="사각형: 둥근 모서리 62"/>
            <p:cNvSpPr/>
            <p:nvPr/>
          </p:nvSpPr>
          <p:spPr>
            <a:xfrm>
              <a:off x="-4079409" y="4204240"/>
              <a:ext cx="5261064" cy="2382681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update mypage set interest_location1=null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where cust_id=? and interest_location1=</a:t>
              </a:r>
              <a:r>
                <a:rPr kumimoji="0" lang="en-US" altLang="ko-KR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?</a:t>
              </a: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;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4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나눔바른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update mypage set interest_location2=null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where cust_id=? and interest_location2=</a:t>
              </a:r>
              <a:r>
                <a:rPr kumimoji="0" lang="en-US" altLang="ko-KR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?</a:t>
              </a: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;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4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나눔바른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update mypage set interest_location3=null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where cust_id=? and interest_location3=</a:t>
              </a:r>
              <a:r>
                <a:rPr kumimoji="0" lang="en-US" altLang="ko-KR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?</a:t>
              </a: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;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298450" y="628015"/>
            <a:ext cx="8535035" cy="13227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/>
                <a:ea typeface="나눔바른고딕"/>
              </a:rPr>
              <a:t>Main Page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(HEADER/BODY/FOOTER)</a:t>
            </a:r>
            <a:endParaRPr lang="ko-KR" altLang="en-US" sz="32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298450" y="628015"/>
            <a:ext cx="8535035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감사합니다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.</a:t>
            </a:r>
            <a:endParaRPr lang="ko-KR" altLang="en-US" sz="32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6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61290" y="107315"/>
            <a:ext cx="9164320" cy="608965"/>
          </a:xfrm>
          <a:prstGeom prst="rect">
            <a:avLst/>
          </a:prstGeom>
          <a:solidFill>
            <a:schemeClr val="bg2">
              <a:lumMod val="75000"/>
              <a:lumOff val="0"/>
              <a:alpha val="24727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67970" y="212090"/>
            <a:ext cx="2759666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HEADER.01 </a:t>
            </a:r>
            <a:r>
              <a: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헤더 겸 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GNB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795" cy="6699250"/>
            <a:chOff x="9504045" y="79375"/>
            <a:chExt cx="2550795" cy="6699250"/>
          </a:xfrm>
        </p:grpSpPr>
        <p:sp>
          <p:nvSpPr>
            <p:cNvPr id="3" name="도형 2"/>
            <p:cNvSpPr>
              <a:spLocks/>
            </p:cNvSpPr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27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텍스트 상자 6"/>
          <p:cNvSpPr txBox="1">
            <a:spLocks/>
          </p:cNvSpPr>
          <p:nvPr/>
        </p:nvSpPr>
        <p:spPr>
          <a:xfrm>
            <a:off x="10113645" y="221615"/>
            <a:ext cx="135318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59155" y="2059304"/>
            <a:ext cx="8376622" cy="1169325"/>
            <a:chOff x="859155" y="2059305"/>
            <a:chExt cx="8376622" cy="694690"/>
          </a:xfrm>
        </p:grpSpPr>
        <p:sp>
          <p:nvSpPr>
            <p:cNvPr id="19" name="텍스트 상자 18"/>
            <p:cNvSpPr txBox="1">
              <a:spLocks/>
            </p:cNvSpPr>
            <p:nvPr/>
          </p:nvSpPr>
          <p:spPr>
            <a:xfrm>
              <a:off x="7994034" y="2129781"/>
              <a:ext cx="1241743" cy="24750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Login   </a:t>
              </a:r>
              <a:endParaRPr lang="ko-KR" altLang="en-US" sz="10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>
              <a:off x="859155" y="2059305"/>
              <a:ext cx="7769860" cy="6946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3" name="텍스트 상자 22"/>
          <p:cNvSpPr txBox="1">
            <a:spLocks/>
          </p:cNvSpPr>
          <p:nvPr/>
        </p:nvSpPr>
        <p:spPr>
          <a:xfrm>
            <a:off x="840105" y="1376045"/>
            <a:ext cx="11760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8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전</a:t>
            </a:r>
            <a:endParaRPr lang="ko-KR" altLang="en-US" sz="18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837565" y="4221982"/>
            <a:ext cx="1176020" cy="3714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 후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6759119" y="5011455"/>
            <a:ext cx="1855787" cy="247504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Help    </a:t>
            </a:r>
            <a:r>
              <a:rPr lang="en-US" altLang="ko-KR" sz="10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Mypage</a:t>
            </a:r>
            <a:r>
              <a:rPr lang="en-US" altLang="ko-KR" sz="1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Logout</a:t>
            </a:r>
            <a:endParaRPr lang="ko-KR" altLang="en-US" sz="10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 flipV="1">
            <a:off x="416289" y="3946233"/>
            <a:ext cx="8443595" cy="11430"/>
          </a:xfrm>
          <a:prstGeom prst="lin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상자 29"/>
          <p:cNvSpPr txBox="1">
            <a:spLocks/>
          </p:cNvSpPr>
          <p:nvPr/>
        </p:nvSpPr>
        <p:spPr>
          <a:xfrm>
            <a:off x="9574052" y="1854126"/>
            <a:ext cx="2386551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[2]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네비게이션</a:t>
            </a:r>
            <a:endParaRPr lang="ko-KR" altLang="en-US" sz="12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전의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네비게이션으로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Login =&gt;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페이지로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9574052" y="2871071"/>
            <a:ext cx="2352311" cy="138627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[3]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후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네비게이션</a:t>
            </a:r>
            <a:endParaRPr lang="ko-KR" altLang="en-US" sz="12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후의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네비게이션으로</a:t>
            </a:r>
            <a:endParaRPr lang="en-US" altLang="ko-KR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Help =&gt;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고객센터로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이동</a:t>
            </a:r>
            <a:endParaRPr lang="en-US" altLang="ko-KR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Mypage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=&gt;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마이페이지로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Logout =&gt;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로그아웃후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전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페이지를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띄운다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"/>
                    </a14:imgEffect>
                    <a14:imgEffect>
                      <a14:colorTemperature colorTemp="6508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7299" y="2030120"/>
            <a:ext cx="440690" cy="450215"/>
          </a:xfrm>
          <a:prstGeom prst="rect">
            <a:avLst/>
          </a:prstGeom>
          <a:noFill/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04588" y="2024355"/>
            <a:ext cx="497840" cy="421640"/>
          </a:xfrm>
          <a:prstGeom prst="rect">
            <a:avLst/>
          </a:prstGeom>
          <a:noFill/>
        </p:spPr>
      </p:pic>
      <p:sp>
        <p:nvSpPr>
          <p:cNvPr id="33" name="도형 20">
            <a:extLst>
              <a:ext uri="{FF2B5EF4-FFF2-40B4-BE49-F238E27FC236}">
                <a16:creationId xmlns:a16="http://schemas.microsoft.com/office/drawing/2014/main" id="{724016AF-EC60-4084-9840-2BB9BF5D94AD}"/>
              </a:ext>
            </a:extLst>
          </p:cNvPr>
          <p:cNvSpPr>
            <a:spLocks/>
          </p:cNvSpPr>
          <p:nvPr/>
        </p:nvSpPr>
        <p:spPr>
          <a:xfrm>
            <a:off x="859155" y="4922237"/>
            <a:ext cx="7769860" cy="11693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48A2140-14EF-4883-AD7A-72B8290523B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45872" y="4961869"/>
            <a:ext cx="421640" cy="421640"/>
          </a:xfrm>
          <a:prstGeom prst="rect">
            <a:avLst/>
          </a:prstGeom>
          <a:noFill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EC5703-0FB2-4E55-B29C-0206AED10F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98" y="2193659"/>
            <a:ext cx="1668785" cy="90061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82DFCDF-5686-433C-AD38-2D03EA44EB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97" y="5056592"/>
            <a:ext cx="1668785" cy="900614"/>
          </a:xfrm>
          <a:prstGeom prst="rect">
            <a:avLst/>
          </a:prstGeom>
        </p:spPr>
      </p:pic>
      <p:sp>
        <p:nvSpPr>
          <p:cNvPr id="38" name="텍스트 상자 29">
            <a:extLst>
              <a:ext uri="{FF2B5EF4-FFF2-40B4-BE49-F238E27FC236}">
                <a16:creationId xmlns:a16="http://schemas.microsoft.com/office/drawing/2014/main" id="{793393A0-413B-40B0-BCD9-96730FAED1E2}"/>
              </a:ext>
            </a:extLst>
          </p:cNvPr>
          <p:cNvSpPr txBox="1">
            <a:spLocks/>
          </p:cNvSpPr>
          <p:nvPr/>
        </p:nvSpPr>
        <p:spPr>
          <a:xfrm>
            <a:off x="9498280" y="959491"/>
            <a:ext cx="2628618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[1]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로고</a:t>
            </a:r>
            <a:endParaRPr lang="ko-KR" altLang="en-US" sz="12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Wether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Closet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로고를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넣는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자리</a:t>
            </a:r>
            <a:endParaRPr lang="en-US" altLang="ko-KR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ko-KR" altLang="en-US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메인 페이지로 이동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6839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4320" cy="608965"/>
          </a:xfrm>
          <a:prstGeom prst="rect">
            <a:avLst/>
          </a:prstGeom>
          <a:solidFill>
            <a:schemeClr val="bg2">
              <a:lumMod val="75000"/>
              <a:lumOff val="0"/>
              <a:alpha val="2473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2482215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BODY.01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지역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9504045" y="79375"/>
            <a:ext cx="2550795" cy="6699250"/>
            <a:chOff x="9504045" y="79375"/>
            <a:chExt cx="2550795" cy="6699250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3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3185" cy="371475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59" name="그룹 58"/>
          <p:cNvGrpSpPr/>
          <p:nvPr/>
        </p:nvGrpSpPr>
        <p:grpSpPr>
          <a:xfrm rot="0">
            <a:off x="288290" y="1598757"/>
            <a:ext cx="8906510" cy="2799080"/>
            <a:chOff x="268605" y="793750"/>
            <a:chExt cx="8906510" cy="2799080"/>
          </a:xfrm>
        </p:grpSpPr>
        <p:grpSp>
          <p:nvGrpSpPr>
            <p:cNvPr id="52" name="그룹 51"/>
            <p:cNvGrpSpPr/>
            <p:nvPr/>
          </p:nvGrpSpPr>
          <p:grpSpPr>
            <a:xfrm rot="0">
              <a:off x="268605" y="806450"/>
              <a:ext cx="8906510" cy="2773680"/>
              <a:chOff x="268605" y="806450"/>
              <a:chExt cx="8906510" cy="2773680"/>
            </a:xfrm>
          </p:grpSpPr>
          <p:cxnSp>
            <p:nvCxnSpPr>
              <p:cNvPr id="53" name="도형 52"/>
              <p:cNvCxnSpPr/>
              <p:nvPr/>
            </p:nvCxnSpPr>
            <p:spPr>
              <a:xfrm flipV="1">
                <a:off x="268605" y="806450"/>
                <a:ext cx="8866505" cy="276542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도형 53"/>
              <p:cNvCxnSpPr/>
              <p:nvPr/>
            </p:nvCxnSpPr>
            <p:spPr>
              <a:xfrm flipH="1" flipV="1">
                <a:off x="308610" y="814705"/>
                <a:ext cx="8866505" cy="276542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/>
              <p:cNvGrpSpPr/>
              <p:nvPr/>
            </p:nvGrpSpPr>
            <p:grpSpPr>
              <a:xfrm rot="0">
                <a:off x="3997960" y="1916430"/>
                <a:ext cx="1417320" cy="507365"/>
                <a:chOff x="3997960" y="1916430"/>
                <a:chExt cx="1417320" cy="507365"/>
              </a:xfrm>
            </p:grpSpPr>
            <p:sp>
              <p:nvSpPr>
                <p:cNvPr id="56" name="도형 55"/>
                <p:cNvSpPr/>
                <p:nvPr/>
              </p:nvSpPr>
              <p:spPr>
                <a:xfrm>
                  <a:off x="3997960" y="1916430"/>
                  <a:ext cx="1417320" cy="50292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ko-KR" altLang="en-US" sz="1800">
                    <a:solidFill>
                      <a:srgbClr val="000000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57" name="텍스트 상자 56"/>
                <p:cNvSpPr txBox="1"/>
                <p:nvPr/>
              </p:nvSpPr>
              <p:spPr>
                <a:xfrm>
                  <a:off x="4128770" y="1960245"/>
                  <a:ext cx="1166495" cy="463550"/>
                </a:xfrm>
                <a:prstGeom prst="rect">
                  <a:avLst/>
                </a:prstGeom>
                <a:noFill/>
                <a:ln w="0" cap="flat" cmpd="sng">
                  <a:solidFill>
                    <a:srgbClr val="ffffff">
                      <a:alpha val="100000"/>
                    </a:srgbClr>
                  </a:solidFill>
                  <a:prstDash val="solid"/>
                </a:ln>
              </p:spPr>
              <p:txBody>
                <a:bodyPr vert="horz" wrap="square" lIns="89535" tIns="46355" rIns="89535" bIns="46355" anchor="t">
                  <a:spAutoFit/>
                </a:bodyPr>
                <a:lstStyle/>
                <a:p>
                  <a:pPr marL="0" indent="0" algn="l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r>
                    <a:rPr lang="en-US" altLang="ko-KR" sz="2400">
                      <a:solidFill>
                        <a:schemeClr val="bg2">
                          <a:lumMod val="75000"/>
                          <a:lumOff val="0"/>
                        </a:schemeClr>
                      </a:solidFill>
                      <a:latin typeface="맑은 고딕"/>
                      <a:ea typeface="맑은 고딕"/>
                    </a:rPr>
                    <a:t>IMAGE</a:t>
                  </a:r>
                  <a:endParaRPr lang="ko-KR" altLang="en-US" sz="2400">
                    <a:solidFill>
                      <a:schemeClr val="bg2">
                        <a:lumMod val="75000"/>
                        <a:lumOff val="0"/>
                      </a:schemeClr>
                    </a:solidFill>
                    <a:latin typeface="맑은 고딕"/>
                    <a:ea typeface="맑은 고딕"/>
                  </a:endParaRPr>
                </a:p>
              </p:txBody>
            </p:sp>
          </p:grpSp>
        </p:grpSp>
        <p:sp>
          <p:nvSpPr>
            <p:cNvPr id="58" name="도형 57"/>
            <p:cNvSpPr/>
            <p:nvPr/>
          </p:nvSpPr>
          <p:spPr>
            <a:xfrm>
              <a:off x="294005" y="793750"/>
              <a:ext cx="8862695" cy="27990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1479924" y="3847292"/>
            <a:ext cx="6563245" cy="546100"/>
            <a:chOff x="1302385" y="3051810"/>
            <a:chExt cx="6837045" cy="546100"/>
          </a:xfrm>
          <a:solidFill>
            <a:srgbClr val="ffffff"/>
          </a:solidFill>
        </p:grpSpPr>
        <p:sp>
          <p:nvSpPr>
            <p:cNvPr id="41" name="도형 40"/>
            <p:cNvSpPr/>
            <p:nvPr/>
          </p:nvSpPr>
          <p:spPr>
            <a:xfrm>
              <a:off x="1302385" y="3051810"/>
              <a:ext cx="6837045" cy="546100"/>
            </a:xfrm>
            <a:prstGeom prst="rect">
              <a:avLst/>
            </a:prstGeom>
            <a:grp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2" name="도형 41"/>
            <p:cNvSpPr/>
            <p:nvPr/>
          </p:nvSpPr>
          <p:spPr>
            <a:xfrm>
              <a:off x="2085749" y="3206448"/>
              <a:ext cx="4854854" cy="273352"/>
            </a:xfrm>
            <a:prstGeom prst="rect">
              <a:avLst/>
            </a:prstGeom>
            <a:grp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000"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/>
                  <a:ea typeface="맑은 고딕"/>
                </a:rPr>
                <a:t>날씨가 궁금한 지역명을 입력하세요</a:t>
              </a:r>
              <a:r>
                <a:rPr lang="en-US" altLang="ko-KR" sz="1000"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/>
                  <a:ea typeface="맑은 고딕"/>
                </a:rPr>
                <a:t>. (ex. </a:t>
              </a:r>
              <a:r>
                <a:rPr lang="ko-KR" altLang="en-US" sz="1000"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/>
                  <a:ea typeface="맑은 고딕"/>
                </a:rPr>
                <a:t>서울시 종로구</a:t>
              </a:r>
              <a:r>
                <a:rPr lang="en-US" altLang="ko-KR" sz="1000"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/>
                  <a:ea typeface="맑은 고딕"/>
                </a:rPr>
                <a:t>) </a:t>
              </a:r>
              <a:endParaRPr lang="ko-KR" altLang="en-US" sz="100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055075" y="4001930"/>
            <a:ext cx="307011" cy="267841"/>
          </a:xfrm>
          <a:prstGeom prst="rect">
            <a:avLst/>
          </a:prstGeom>
          <a:noFill/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41300" y="1519382"/>
            <a:ext cx="440690" cy="450215"/>
          </a:xfrm>
          <a:prstGeom prst="rect">
            <a:avLst/>
          </a:prstGeom>
          <a:noFill/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959502" y="3717366"/>
            <a:ext cx="497840" cy="421640"/>
          </a:xfrm>
          <a:prstGeom prst="rect">
            <a:avLst/>
          </a:prstGeom>
          <a:noFill/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227078" y="3628857"/>
            <a:ext cx="421640" cy="421640"/>
          </a:xfrm>
          <a:prstGeom prst="rect">
            <a:avLst/>
          </a:prstGeom>
          <a:noFill/>
        </p:spPr>
      </p:pic>
      <p:grpSp>
        <p:nvGrpSpPr>
          <p:cNvPr id="83" name="그룹 82"/>
          <p:cNvGrpSpPr/>
          <p:nvPr/>
        </p:nvGrpSpPr>
        <p:grpSpPr>
          <a:xfrm rot="0">
            <a:off x="9565640" y="1515111"/>
            <a:ext cx="2631811" cy="4503079"/>
            <a:chOff x="9565640" y="1482041"/>
            <a:chExt cx="2631811" cy="2110132"/>
          </a:xfrm>
        </p:grpSpPr>
        <p:sp>
          <p:nvSpPr>
            <p:cNvPr id="72" name="텍스트 상자 71"/>
            <p:cNvSpPr txBox="1"/>
            <p:nvPr/>
          </p:nvSpPr>
          <p:spPr>
            <a:xfrm>
              <a:off x="9565640" y="1482041"/>
              <a:ext cx="2551661" cy="216936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[1] 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배경이미지</a:t>
              </a: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endParaRPr lang="en-US" altLang="ko-KR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배경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 이미지가 들어갈 자리이다.</a:t>
              </a:r>
              <a:endParaRPr lang="ko-KR" altLang="en-US" sz="1200" b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3" name="텍스트 상자 72"/>
            <p:cNvSpPr txBox="1"/>
            <p:nvPr/>
          </p:nvSpPr>
          <p:spPr>
            <a:xfrm>
              <a:off x="9580673" y="1767865"/>
              <a:ext cx="2498761" cy="995742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[2] 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지역</a:t>
              </a:r>
              <a:endParaRPr lang="ko-KR" altLang="en-US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날씨를 찾고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자 하는 </a:t>
              </a: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지역명을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입력한다.</a:t>
              </a:r>
              <a:endParaRPr lang="en-US" altLang="ko-KR" sz="1200" b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[3] 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관심지역 콤보박스</a:t>
              </a:r>
              <a:endParaRPr lang="ko-KR" altLang="en-US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관심지역이 있는 회원일 경우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등록해놓은 관심지역명을 보여줌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-&gt; </a:t>
              </a: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그 관심지역명을 누르면 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메인에서 보여주는 지역의 날씨가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바뀜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8" name="텍스트 상자 77"/>
            <p:cNvSpPr txBox="1"/>
            <p:nvPr/>
          </p:nvSpPr>
          <p:spPr>
            <a:xfrm>
              <a:off x="9565640" y="2759894"/>
              <a:ext cx="2631811" cy="832279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[4] 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돋보기</a:t>
              </a:r>
              <a:endParaRPr lang="ko-KR" altLang="en-US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돋보기 이미지를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 클릭 =&gt; 입력된 </a:t>
              </a:r>
              <a:endParaRPr lang="en-US" altLang="ko-KR" sz="1200" b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지역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에 부합하는 </a:t>
              </a: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날씨</a:t>
              </a: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패션 정보를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아래 화면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같은 페이지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)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에 보여줌</a:t>
              </a:r>
              <a:endParaRPr lang="ko-KR" altLang="en-US" sz="1200" b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 rot="0">
            <a:off x="9646285" y="737235"/>
            <a:ext cx="2270760" cy="760730"/>
            <a:chOff x="9646285" y="737235"/>
            <a:chExt cx="2270760" cy="760730"/>
          </a:xfrm>
        </p:grpSpPr>
        <p:sp>
          <p:nvSpPr>
            <p:cNvPr id="80" name="도형 79"/>
            <p:cNvSpPr/>
            <p:nvPr/>
          </p:nvSpPr>
          <p:spPr>
            <a:xfrm>
              <a:off x="9646285" y="754380"/>
              <a:ext cx="1948180" cy="7340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endParaRPr lang="en-US" altLang="ko-KR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endParaRPr lang="en-US" altLang="ko-KR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3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1" name="도형 80"/>
            <p:cNvSpPr/>
            <p:nvPr/>
          </p:nvSpPr>
          <p:spPr>
            <a:xfrm rot="5400000">
              <a:off x="11374755" y="955675"/>
              <a:ext cx="760730" cy="323850"/>
            </a:xfrm>
            <a:prstGeom prst="snip2SameRect">
              <a:avLst>
                <a:gd name="adj1" fmla="val 16667"/>
                <a:gd name="adj2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화면안내</a:t>
              </a: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" name="도형 81"/>
            <p:cNvSpPr/>
            <p:nvPr/>
          </p:nvSpPr>
          <p:spPr>
            <a:xfrm>
              <a:off x="9690735" y="834390"/>
              <a:ext cx="1859280" cy="198755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7"/>
          <a:srcRect l="4010" t="90910" r="3580" b="-180"/>
          <a:stretch>
            <a:fillRect/>
          </a:stretch>
        </p:blipFill>
        <p:spPr>
          <a:xfrm>
            <a:off x="42545" y="6191250"/>
            <a:ext cx="9462770" cy="535940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516596" y="4040505"/>
            <a:ext cx="276225" cy="1905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172279" y="3585687"/>
            <a:ext cx="488315" cy="412115"/>
          </a:xfrm>
          <a:prstGeom prst="rect">
            <a:avLst/>
          </a:prstGeom>
          <a:noFill/>
        </p:spPr>
      </p:pic>
      <p:grpSp>
        <p:nvGrpSpPr>
          <p:cNvPr id="88" name="그룹 87"/>
          <p:cNvGrpSpPr/>
          <p:nvPr/>
        </p:nvGrpSpPr>
        <p:grpSpPr>
          <a:xfrm rot="0">
            <a:off x="278798" y="4043292"/>
            <a:ext cx="5817202" cy="778881"/>
            <a:chOff x="278798" y="4033915"/>
            <a:chExt cx="6110071" cy="855168"/>
          </a:xfrm>
        </p:grpSpPr>
        <p:cxnSp>
          <p:nvCxnSpPr>
            <p:cNvPr id="87" name="직선 연결선 86"/>
            <p:cNvCxnSpPr/>
            <p:nvPr/>
          </p:nvCxnSpPr>
          <p:spPr>
            <a:xfrm rot="5400000">
              <a:off x="1691117" y="4088255"/>
              <a:ext cx="500161" cy="391482"/>
            </a:xfrm>
            <a:prstGeom prst="line">
              <a:avLst/>
            </a:prstGeom>
            <a:ln w="12700">
              <a:solidFill>
                <a:srgbClr val="68c9d0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/>
            <p:cNvSpPr/>
            <p:nvPr/>
          </p:nvSpPr>
          <p:spPr>
            <a:xfrm>
              <a:off x="278798" y="4522860"/>
              <a:ext cx="6110071" cy="366224"/>
            </a:xfrm>
            <a:prstGeom prst="roundRect">
              <a:avLst>
                <a:gd name="adj" fmla="val 16667"/>
              </a:avLst>
            </a:prstGeom>
            <a:solidFill>
              <a:srgbClr val="c6ebe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kumimoji="1" lang="ko-KR" altLang="en-US" sz="140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dk1"/>
                  </a:solidFill>
                  <a:latin typeface="나눔바른고딕"/>
                  <a:ea typeface="나눔바른고딕"/>
                  <a:cs typeface="Segoe UI Semibold"/>
                </a:rPr>
                <a:t>select x_coord,y_coord from location where dong like </a:t>
              </a:r>
              <a:r>
                <a:rPr kumimoji="1" lang="ko-KR" altLang="en-US" sz="1400">
                  <a:solidFill>
                    <a:schemeClr val="dk1"/>
                  </a:solidFill>
                  <a:latin typeface="나눔바른고딕"/>
                  <a:ea typeface="나눔바른고딕"/>
                  <a:cs typeface="Segoe UI Semibold"/>
                </a:rPr>
                <a:t>'%' || ? || '%';</a:t>
              </a:r>
              <a:endParaRPr kumimoji="1" lang="ko-KR" altLang="en-US" sz="1400">
                <a:solidFill>
                  <a:schemeClr val="dk1"/>
                </a:solidFill>
                <a:latin typeface="나눔바른고딕"/>
                <a:ea typeface="나눔바른고딕"/>
                <a:cs typeface="Segoe UI Semibold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 rot="0">
            <a:off x="4271206" y="4026535"/>
            <a:ext cx="5060897" cy="2037248"/>
            <a:chOff x="1163804" y="3184135"/>
            <a:chExt cx="5060897" cy="2037248"/>
          </a:xfrm>
        </p:grpSpPr>
        <p:sp>
          <p:nvSpPr>
            <p:cNvPr id="90" name="사각형: 둥근 모서리 89"/>
            <p:cNvSpPr/>
            <p:nvPr/>
          </p:nvSpPr>
          <p:spPr>
            <a:xfrm>
              <a:off x="1163804" y="4613383"/>
              <a:ext cx="5060897" cy="608000"/>
            </a:xfrm>
            <a:prstGeom prst="roundRect">
              <a:avLst>
                <a:gd name="adj" fmla="val 16667"/>
              </a:avLst>
            </a:prstGeom>
            <a:solidFill>
              <a:srgbClr val="c6ebed"/>
            </a:solidFill>
            <a:ln w="12700" cap="flat" cmpd="sng" algn="ctr">
              <a:noFill/>
              <a:prstDash val="solid"/>
              <a:miter/>
            </a:ln>
          </p:spPr>
          <p:txBody>
            <a:bodyPr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select interest_location1, interest_location2, interest_location3 from mypage where cust_id=?;</a:t>
              </a:r>
              <a:endPara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바른고딕"/>
                <a:ea typeface="나눔바른고딕"/>
                <a:cs typeface="Segoe UI Semibold"/>
              </a:endParaRPr>
            </a:p>
          </p:txBody>
        </p:sp>
        <p:cxnSp>
          <p:nvCxnSpPr>
            <p:cNvPr id="91" name="직선 연결선 90"/>
            <p:cNvCxnSpPr>
              <a:stCxn id="70" idx="2"/>
              <a:endCxn id="90" idx="0"/>
            </p:cNvCxnSpPr>
            <p:nvPr/>
          </p:nvCxnSpPr>
          <p:spPr>
            <a:xfrm rot="16200000" flipH="1">
              <a:off x="2809731" y="3728861"/>
              <a:ext cx="1405286" cy="363756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  <p:grpSp>
        <p:nvGrpSpPr>
          <p:cNvPr id="92" name="그룹 91"/>
          <p:cNvGrpSpPr/>
          <p:nvPr/>
        </p:nvGrpSpPr>
        <p:grpSpPr>
          <a:xfrm rot="0">
            <a:off x="461643" y="912746"/>
            <a:ext cx="5197855" cy="606622"/>
            <a:chOff x="-68156" y="3720446"/>
            <a:chExt cx="5197855" cy="606622"/>
          </a:xfrm>
        </p:grpSpPr>
        <p:sp>
          <p:nvSpPr>
            <p:cNvPr id="93" name="사각형: 둥근 모서리 92"/>
            <p:cNvSpPr/>
            <p:nvPr/>
          </p:nvSpPr>
          <p:spPr>
            <a:xfrm>
              <a:off x="68745" y="3720446"/>
              <a:ext cx="5060954" cy="340519"/>
            </a:xfrm>
            <a:prstGeom prst="roundRect">
              <a:avLst>
                <a:gd name="adj" fmla="val 16667"/>
              </a:avLst>
            </a:prstGeom>
            <a:solidFill>
              <a:srgbClr val="c6ebed"/>
            </a:solidFill>
            <a:ln w="12700" cap="flat" cmpd="sng" algn="ctr">
              <a:noFill/>
              <a:prstDash val="solid"/>
              <a:miter/>
            </a:ln>
          </p:spPr>
          <p:txBody>
            <a:bodyPr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+mn-ea"/>
                  <a:cs typeface="Segoe UI Semibold"/>
                </a:rPr>
                <a:t>select </a:t>
              </a:r>
              <a:r>
                <a:rPr kumimoji="0" lang="en-US" altLang="ko-KR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+mn-ea"/>
                  <a:cs typeface="Segoe UI Semibold"/>
                </a:rPr>
                <a:t>img_name from images where img_code=?</a:t>
              </a: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+mn-ea"/>
                  <a:cs typeface="Segoe UI Semibold"/>
                </a:rPr>
                <a:t>;</a:t>
              </a:r>
              <a:endPara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+mn-ea"/>
                <a:cs typeface="Segoe UI Semibold"/>
              </a:endParaRPr>
            </a:p>
          </p:txBody>
        </p:sp>
        <p:cxnSp>
          <p:nvCxnSpPr>
            <p:cNvPr id="94" name="직선 연결선 93"/>
            <p:cNvCxnSpPr>
              <a:endCxn id="68" idx="0"/>
            </p:cNvCxnSpPr>
            <p:nvPr/>
          </p:nvCxnSpPr>
          <p:spPr>
            <a:xfrm rot="10800000" flipV="1">
              <a:off x="-68156" y="4076319"/>
              <a:ext cx="530198" cy="250749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88" grpId="1" animBg="1"/>
      <p:bldP spid="89" grpId="2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텍스트 상자 87"/>
          <p:cNvSpPr txBox="1"/>
          <p:nvPr/>
        </p:nvSpPr>
        <p:spPr>
          <a:xfrm>
            <a:off x="501493" y="1093163"/>
            <a:ext cx="3220720" cy="34036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1600" b="1">
                <a:solidFill>
                  <a:srgbClr val="000000"/>
                </a:solidFill>
                <a:latin typeface="맑은 고딕"/>
                <a:ea typeface="맑은 고딕"/>
              </a:rPr>
              <a:t>지역명</a:t>
            </a: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ko-KR" altLang="en-US" sz="16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" name="도형 1"/>
          <p:cNvSpPr/>
          <p:nvPr/>
        </p:nvSpPr>
        <p:spPr>
          <a:xfrm>
            <a:off x="142875" y="107315"/>
            <a:ext cx="9164320" cy="608965"/>
          </a:xfrm>
          <a:prstGeom prst="rect">
            <a:avLst/>
          </a:prstGeom>
          <a:solidFill>
            <a:schemeClr val="bg2">
              <a:lumMod val="75000"/>
              <a:lumOff val="0"/>
              <a:alpha val="2473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2981522" cy="370614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BODY.02 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날씨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패션 리스트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9504045" y="79375"/>
            <a:ext cx="2550795" cy="6699250"/>
            <a:chOff x="9504045" y="79375"/>
            <a:chExt cx="2550795" cy="6699250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3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3185" cy="371475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2" name="텍스트 상자 71"/>
          <p:cNvSpPr txBox="1"/>
          <p:nvPr/>
        </p:nvSpPr>
        <p:spPr>
          <a:xfrm>
            <a:off x="9591693" y="2550099"/>
            <a:ext cx="2460289" cy="832279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1200" b="1">
                <a:solidFill>
                  <a:srgbClr val="000000"/>
                </a:solidFill>
                <a:latin typeface="맑은 고딕"/>
                <a:ea typeface="맑은 고딕"/>
              </a:rPr>
              <a:t>날씨 이미지</a:t>
            </a:r>
            <a:endParaRPr lang="ko-KR" altLang="en-US" sz="12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기온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강수량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자외선 정보를 </a:t>
            </a: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실시간 제공 </a:t>
            </a: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이미지 클릭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날씨 상세정보 페이지로 이동</a:t>
            </a: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79" name="그룹 78"/>
          <p:cNvGrpSpPr/>
          <p:nvPr/>
        </p:nvGrpSpPr>
        <p:grpSpPr>
          <a:xfrm rot="0">
            <a:off x="9636760" y="899160"/>
            <a:ext cx="2270760" cy="760730"/>
            <a:chOff x="9636760" y="899160"/>
            <a:chExt cx="2270760" cy="760730"/>
          </a:xfrm>
        </p:grpSpPr>
        <p:sp>
          <p:nvSpPr>
            <p:cNvPr id="80" name="도형 79"/>
            <p:cNvSpPr/>
            <p:nvPr/>
          </p:nvSpPr>
          <p:spPr>
            <a:xfrm>
              <a:off x="9636760" y="916305"/>
              <a:ext cx="1948180" cy="7340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endParaRPr lang="en-US" altLang="ko-KR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endParaRPr lang="en-US" altLang="ko-KR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3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1" name="도형 80"/>
            <p:cNvSpPr/>
            <p:nvPr/>
          </p:nvSpPr>
          <p:spPr>
            <a:xfrm rot="5400000">
              <a:off x="11365230" y="1117600"/>
              <a:ext cx="760730" cy="323850"/>
            </a:xfrm>
            <a:prstGeom prst="snip2SameRect">
              <a:avLst>
                <a:gd name="adj1" fmla="val 16667"/>
                <a:gd name="adj2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화면안내</a:t>
              </a: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" name="도형 81"/>
            <p:cNvSpPr/>
            <p:nvPr/>
          </p:nvSpPr>
          <p:spPr>
            <a:xfrm>
              <a:off x="9690735" y="1177290"/>
              <a:ext cx="1859280" cy="198755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rcRect l="4010" t="90910" r="3580" b="-180"/>
          <a:stretch>
            <a:fillRect/>
          </a:stretch>
        </p:blipFill>
        <p:spPr>
          <a:xfrm>
            <a:off x="25400" y="6225540"/>
            <a:ext cx="9463405" cy="536575"/>
          </a:xfrm>
          <a:prstGeom prst="rect">
            <a:avLst/>
          </a:prstGeom>
          <a:noFill/>
        </p:spPr>
      </p:pic>
      <p:sp>
        <p:nvSpPr>
          <p:cNvPr id="90" name="텍스트 상자 89"/>
          <p:cNvSpPr txBox="1"/>
          <p:nvPr/>
        </p:nvSpPr>
        <p:spPr>
          <a:xfrm>
            <a:off x="9573260" y="3467320"/>
            <a:ext cx="2498090" cy="83227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lang="ko-KR" altLang="en-US" sz="1200" b="1">
                <a:solidFill>
                  <a:srgbClr val="000000"/>
                </a:solidFill>
                <a:latin typeface="맑은 고딕"/>
                <a:ea typeface="맑은 고딕"/>
              </a:rPr>
              <a:t>패션 이미지</a:t>
            </a:r>
            <a:endParaRPr lang="ko-KR" altLang="en-US" sz="12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상의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하의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외투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기타 정보를</a:t>
            </a: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날씨에 맞게 제공 </a:t>
            </a: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이미지 클릭 </a:t>
            </a: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패션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 상세정보</a:t>
            </a: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페이지로 이동</a:t>
            </a: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793520" y="1985958"/>
            <a:ext cx="3550764" cy="1154686"/>
            <a:chOff x="495935" y="1457960"/>
            <a:chExt cx="8417560" cy="1249680"/>
          </a:xfrm>
        </p:grpSpPr>
        <p:grpSp>
          <p:nvGrpSpPr>
            <p:cNvPr id="23" name="그룹 22"/>
            <p:cNvGrpSpPr/>
            <p:nvPr/>
          </p:nvGrpSpPr>
          <p:grpSpPr>
            <a:xfrm rot="0"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25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도형 63"/>
              <p:cNvSpPr/>
              <p:nvPr/>
            </p:nvSpPr>
            <p:spPr>
              <a:xfrm>
                <a:off x="4018279" y="1955800"/>
                <a:ext cx="1340486" cy="225425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ko-KR" altLang="en-US" sz="180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24" name="도형 65"/>
            <p:cNvSpPr/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774636" y="4553245"/>
            <a:ext cx="3550764" cy="1154686"/>
            <a:chOff x="495935" y="1457960"/>
            <a:chExt cx="8417560" cy="1249680"/>
          </a:xfrm>
        </p:grpSpPr>
        <p:grpSp>
          <p:nvGrpSpPr>
            <p:cNvPr id="35" name="그룹 34"/>
            <p:cNvGrpSpPr/>
            <p:nvPr/>
          </p:nvGrpSpPr>
          <p:grpSpPr>
            <a:xfrm rot="0"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37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도형 63"/>
              <p:cNvSpPr/>
              <p:nvPr/>
            </p:nvSpPr>
            <p:spPr>
              <a:xfrm>
                <a:off x="4018279" y="1955800"/>
                <a:ext cx="1340486" cy="225425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ko-KR" altLang="en-US" sz="180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36" name="도형 65"/>
            <p:cNvSpPr/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782806" y="3275221"/>
            <a:ext cx="3550764" cy="1154686"/>
            <a:chOff x="495935" y="1457960"/>
            <a:chExt cx="8417560" cy="1249680"/>
          </a:xfrm>
        </p:grpSpPr>
        <p:grpSp>
          <p:nvGrpSpPr>
            <p:cNvPr id="41" name="그룹 40"/>
            <p:cNvGrpSpPr/>
            <p:nvPr/>
          </p:nvGrpSpPr>
          <p:grpSpPr>
            <a:xfrm rot="0"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43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도형 63"/>
              <p:cNvSpPr/>
              <p:nvPr/>
            </p:nvSpPr>
            <p:spPr>
              <a:xfrm>
                <a:off x="4018279" y="1955800"/>
                <a:ext cx="1340486" cy="225425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ko-KR" altLang="en-US" sz="180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42" name="도형 65"/>
            <p:cNvSpPr/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67970" y="875205"/>
            <a:ext cx="440690" cy="450215"/>
          </a:xfrm>
          <a:prstGeom prst="rect">
            <a:avLst/>
          </a:prstGeom>
          <a:noFill/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52573" y="1576031"/>
            <a:ext cx="497840" cy="421640"/>
          </a:xfrm>
          <a:prstGeom prst="rect">
            <a:avLst/>
          </a:prstGeom>
          <a:noFill/>
        </p:spPr>
      </p:pic>
      <p:grpSp>
        <p:nvGrpSpPr>
          <p:cNvPr id="46" name="그룹 45"/>
          <p:cNvGrpSpPr/>
          <p:nvPr/>
        </p:nvGrpSpPr>
        <p:grpSpPr>
          <a:xfrm rot="0">
            <a:off x="5229942" y="1977625"/>
            <a:ext cx="1732116" cy="1831179"/>
            <a:chOff x="495935" y="1457960"/>
            <a:chExt cx="8417560" cy="1249680"/>
          </a:xfrm>
        </p:grpSpPr>
        <p:grpSp>
          <p:nvGrpSpPr>
            <p:cNvPr id="47" name="그룹 46"/>
            <p:cNvGrpSpPr/>
            <p:nvPr/>
          </p:nvGrpSpPr>
          <p:grpSpPr>
            <a:xfrm rot="0"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49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도형 63"/>
              <p:cNvSpPr/>
              <p:nvPr/>
            </p:nvSpPr>
            <p:spPr>
              <a:xfrm>
                <a:off x="4018279" y="1955800"/>
                <a:ext cx="1340486" cy="225425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ko-KR" altLang="en-US" sz="180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48" name="도형 65"/>
            <p:cNvSpPr/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7042352" y="1979546"/>
            <a:ext cx="1738501" cy="1829258"/>
            <a:chOff x="495935" y="1457960"/>
            <a:chExt cx="8417560" cy="1249680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56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도형 63"/>
              <p:cNvSpPr/>
              <p:nvPr/>
            </p:nvSpPr>
            <p:spPr>
              <a:xfrm>
                <a:off x="4018279" y="1955800"/>
                <a:ext cx="1340486" cy="225425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ko-KR" altLang="en-US" sz="180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55" name="도형 65"/>
            <p:cNvSpPr/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 rot="0">
            <a:off x="5237913" y="3883460"/>
            <a:ext cx="1732116" cy="1831179"/>
            <a:chOff x="495935" y="1457960"/>
            <a:chExt cx="8417560" cy="1249680"/>
          </a:xfrm>
        </p:grpSpPr>
        <p:grpSp>
          <p:nvGrpSpPr>
            <p:cNvPr id="60" name="그룹 59"/>
            <p:cNvGrpSpPr/>
            <p:nvPr/>
          </p:nvGrpSpPr>
          <p:grpSpPr>
            <a:xfrm rot="0"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62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도형 63"/>
              <p:cNvSpPr/>
              <p:nvPr/>
            </p:nvSpPr>
            <p:spPr>
              <a:xfrm>
                <a:off x="4018279" y="1955800"/>
                <a:ext cx="1340486" cy="225425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ko-KR" altLang="en-US" sz="180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1" name="도형 65"/>
            <p:cNvSpPr/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 rot="0">
            <a:off x="7050323" y="3885381"/>
            <a:ext cx="1738501" cy="1829258"/>
            <a:chOff x="495935" y="1457960"/>
            <a:chExt cx="8417560" cy="1249680"/>
          </a:xfrm>
        </p:grpSpPr>
        <p:grpSp>
          <p:nvGrpSpPr>
            <p:cNvPr id="66" name="그룹 65"/>
            <p:cNvGrpSpPr/>
            <p:nvPr/>
          </p:nvGrpSpPr>
          <p:grpSpPr>
            <a:xfrm rot="0"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68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도형 63"/>
              <p:cNvSpPr/>
              <p:nvPr/>
            </p:nvSpPr>
            <p:spPr>
              <a:xfrm>
                <a:off x="4018279" y="1955800"/>
                <a:ext cx="1340486" cy="225425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ko-KR" altLang="en-US" sz="180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7" name="도형 65"/>
            <p:cNvSpPr/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1" name="텍스트 상자 64"/>
          <p:cNvSpPr txBox="1"/>
          <p:nvPr/>
        </p:nvSpPr>
        <p:spPr>
          <a:xfrm>
            <a:off x="2230897" y="2130886"/>
            <a:ext cx="792798" cy="555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IMAGE</a:t>
            </a:r>
            <a:endParaRPr lang="ko-KR" altLang="en-US" sz="16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4" name="텍스트 상자 64"/>
          <p:cNvSpPr txBox="1"/>
          <p:nvPr/>
        </p:nvSpPr>
        <p:spPr>
          <a:xfrm>
            <a:off x="2230897" y="3455713"/>
            <a:ext cx="792798" cy="555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IMAGE</a:t>
            </a:r>
            <a:endParaRPr lang="ko-KR" altLang="en-US" sz="16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5" name="텍스트 상자 64"/>
          <p:cNvSpPr txBox="1"/>
          <p:nvPr/>
        </p:nvSpPr>
        <p:spPr>
          <a:xfrm>
            <a:off x="2227283" y="4709412"/>
            <a:ext cx="792798" cy="555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IMAGE</a:t>
            </a:r>
            <a:endParaRPr lang="ko-KR" altLang="en-US" sz="16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6" name="텍스트 상자 64"/>
          <p:cNvSpPr txBox="1"/>
          <p:nvPr/>
        </p:nvSpPr>
        <p:spPr>
          <a:xfrm>
            <a:off x="5774625" y="2459969"/>
            <a:ext cx="792798" cy="555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IMAGE</a:t>
            </a:r>
            <a:endParaRPr lang="ko-KR" altLang="en-US" sz="16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7" name="텍스트 상자 64"/>
          <p:cNvSpPr txBox="1"/>
          <p:nvPr/>
        </p:nvSpPr>
        <p:spPr>
          <a:xfrm>
            <a:off x="7585427" y="2443440"/>
            <a:ext cx="792798" cy="555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IMAGE</a:t>
            </a:r>
            <a:endParaRPr lang="ko-KR" altLang="en-US" sz="16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8" name="텍스트 상자 64"/>
          <p:cNvSpPr txBox="1"/>
          <p:nvPr/>
        </p:nvSpPr>
        <p:spPr>
          <a:xfrm>
            <a:off x="5774625" y="4365804"/>
            <a:ext cx="792798" cy="555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IMAGE</a:t>
            </a:r>
            <a:endParaRPr lang="ko-KR" altLang="en-US" sz="16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1" name="텍스트 상자 64"/>
          <p:cNvSpPr txBox="1"/>
          <p:nvPr/>
        </p:nvSpPr>
        <p:spPr>
          <a:xfrm>
            <a:off x="7551916" y="4365804"/>
            <a:ext cx="792798" cy="555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IMAGE</a:t>
            </a:r>
            <a:endParaRPr lang="ko-KR" altLang="en-US" sz="16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2" name="텍스트 상자 87"/>
          <p:cNvSpPr txBox="1"/>
          <p:nvPr/>
        </p:nvSpPr>
        <p:spPr>
          <a:xfrm>
            <a:off x="723297" y="1618338"/>
            <a:ext cx="3220720" cy="34036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</a:rPr>
              <a:t>- Weather -</a:t>
            </a:r>
            <a:endParaRPr lang="ko-KR" altLang="en-US" sz="16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87"/>
          <p:cNvSpPr txBox="1"/>
          <p:nvPr/>
        </p:nvSpPr>
        <p:spPr>
          <a:xfrm>
            <a:off x="5228065" y="1619037"/>
            <a:ext cx="3220720" cy="34036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</a:rPr>
              <a:t>- Fashion -</a:t>
            </a:r>
            <a:endParaRPr lang="ko-KR" altLang="en-US" sz="16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4" name="텍스트 상자 71"/>
          <p:cNvSpPr txBox="1"/>
          <p:nvPr/>
        </p:nvSpPr>
        <p:spPr>
          <a:xfrm>
            <a:off x="9612340" y="1899412"/>
            <a:ext cx="2295180" cy="462947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ko-KR" altLang="en-US" sz="1200" b="1">
                <a:solidFill>
                  <a:srgbClr val="000000"/>
                </a:solidFill>
                <a:latin typeface="맑은 고딕"/>
                <a:ea typeface="맑은 고딕"/>
              </a:rPr>
              <a:t>지역명</a:t>
            </a:r>
            <a:endParaRPr lang="ko-KR" altLang="en-US" sz="12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검색한 지역명을 나타내준다</a:t>
            </a: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4" name="그룹 93"/>
          <p:cNvGrpSpPr/>
          <p:nvPr/>
        </p:nvGrpSpPr>
        <p:grpSpPr>
          <a:xfrm rot="0">
            <a:off x="3146052" y="273371"/>
            <a:ext cx="6358510" cy="1642445"/>
            <a:chOff x="-6295005" y="2824667"/>
            <a:chExt cx="6358510" cy="1401270"/>
          </a:xfrm>
        </p:grpSpPr>
        <p:cxnSp>
          <p:nvCxnSpPr>
            <p:cNvPr id="95" name="직선 연결선 94"/>
            <p:cNvCxnSpPr/>
            <p:nvPr/>
          </p:nvCxnSpPr>
          <p:spPr>
            <a:xfrm rot="10800000" flipV="1">
              <a:off x="-4294108" y="3514646"/>
              <a:ext cx="862775" cy="547775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96" name="사각형: 둥근 모서리 95"/>
            <p:cNvSpPr/>
            <p:nvPr/>
          </p:nvSpPr>
          <p:spPr>
            <a:xfrm>
              <a:off x="-6295005" y="2824667"/>
              <a:ext cx="6358510" cy="1401270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/>
                  <a:cs typeface="Segoe UI Semibold"/>
                </a:rPr>
                <a:t>select t.top_type, b.bottoms_type, o.outer_type, e.etc_type</a:t>
              </a:r>
              <a:endParaRPr kumimoji="0" lang="ko-KR" altLang="en-US" sz="13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맑은 고딕"/>
                <a:cs typeface="Segoe UI Semibold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/>
                  <a:cs typeface="Segoe UI Semibold"/>
                </a:rPr>
                <a:t>from fashion f, clothes_top t, clothes_bottoms b, clothes_outer o, clothes_etc e</a:t>
              </a:r>
              <a:endParaRPr kumimoji="0" lang="ko-KR" altLang="en-US" sz="13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맑은 고딕"/>
                <a:cs typeface="Segoe UI Semibold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/>
                  <a:cs typeface="Segoe UI Semibold"/>
                </a:rPr>
                <a:t>where f.top_no = t.top_no and</a:t>
              </a:r>
              <a:endParaRPr kumimoji="0" lang="ko-KR" altLang="en-US" sz="13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맑은 고딕"/>
                <a:cs typeface="Segoe UI Semibold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/>
                  <a:cs typeface="Segoe UI Semibold"/>
                </a:rPr>
                <a:t>f.bottoms_no = b.bottoms_no and</a:t>
              </a:r>
              <a:endParaRPr kumimoji="0" lang="ko-KR" altLang="en-US" sz="13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맑은 고딕"/>
                <a:cs typeface="Segoe UI Semibold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/>
                  <a:cs typeface="Segoe UI Semibold"/>
                </a:rPr>
                <a:t>f.outer_no = o.outer_no and</a:t>
              </a:r>
              <a:endParaRPr kumimoji="0" lang="ko-KR" altLang="en-US" sz="13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맑은 고딕"/>
                <a:cs typeface="Segoe UI Semibold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/>
                  <a:cs typeface="Segoe UI Semibold"/>
                </a:rPr>
                <a:t>f.etc_no = e.etc_no and</a:t>
              </a:r>
              <a:endParaRPr kumimoji="0" lang="ko-KR" altLang="en-US" sz="13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맑은 고딕"/>
                <a:cs typeface="Segoe UI Semibold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/>
                  <a:cs typeface="Segoe UI Semibold"/>
                </a:rPr>
                <a:t>fashion_no = 1;</a:t>
              </a:r>
              <a:endParaRPr kumimoji="0" lang="ko-KR" altLang="en-US" sz="13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맑은 고딕"/>
                <a:cs typeface="Segoe UI Semibold"/>
              </a:endParaRPr>
            </a:p>
          </p:txBody>
        </p:sp>
      </p:grp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820762" y="1546871"/>
            <a:ext cx="421640" cy="4216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42875" y="107315"/>
            <a:ext cx="9164320" cy="608965"/>
          </a:xfrm>
          <a:prstGeom prst="rect">
            <a:avLst/>
          </a:prstGeom>
          <a:solidFill>
            <a:schemeClr val="bg2">
              <a:lumMod val="75000"/>
              <a:lumOff val="0"/>
              <a:alpha val="24727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67970" y="212090"/>
            <a:ext cx="185674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FOOTER.01 푸터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795" cy="6699250"/>
            <a:chOff x="9504045" y="79375"/>
            <a:chExt cx="2550795" cy="6699250"/>
          </a:xfrm>
        </p:grpSpPr>
        <p:sp>
          <p:nvSpPr>
            <p:cNvPr id="3" name="도형 2"/>
            <p:cNvSpPr>
              <a:spLocks/>
            </p:cNvSpPr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27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텍스트 상자 6"/>
          <p:cNvSpPr txBox="1">
            <a:spLocks/>
          </p:cNvSpPr>
          <p:nvPr/>
        </p:nvSpPr>
        <p:spPr>
          <a:xfrm>
            <a:off x="10113645" y="221615"/>
            <a:ext cx="135318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>
            <a:off x="9626600" y="1922780"/>
            <a:ext cx="2154116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[1] Footer</a:t>
            </a:r>
            <a:endParaRPr lang="ko-KR" altLang="en-US" sz="12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하단에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회사에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대한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정보를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확인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할 수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있다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8" name="도형 87"/>
          <p:cNvCxnSpPr/>
          <p:nvPr/>
        </p:nvCxnSpPr>
        <p:spPr>
          <a:xfrm flipV="1">
            <a:off x="952500" y="1986280"/>
            <a:ext cx="7729855" cy="1905"/>
          </a:xfrm>
          <a:prstGeom prst="line">
            <a:avLst/>
          </a:prstGeom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9652635" y="948055"/>
            <a:ext cx="2270760" cy="760730"/>
            <a:chOff x="9652635" y="948055"/>
            <a:chExt cx="2270760" cy="760730"/>
          </a:xfrm>
        </p:grpSpPr>
        <p:sp>
          <p:nvSpPr>
            <p:cNvPr id="94" name="도형 93"/>
            <p:cNvSpPr>
              <a:spLocks/>
            </p:cNvSpPr>
            <p:nvPr/>
          </p:nvSpPr>
          <p:spPr>
            <a:xfrm>
              <a:off x="9652635" y="965200"/>
              <a:ext cx="1948180" cy="7340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2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2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2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도형 94"/>
            <p:cNvSpPr>
              <a:spLocks/>
            </p:cNvSpPr>
            <p:nvPr/>
          </p:nvSpPr>
          <p:spPr>
            <a:xfrm rot="5400000">
              <a:off x="11381105" y="1166495"/>
              <a:ext cx="760730" cy="323850"/>
            </a:xfrm>
            <a:prstGeom prst="snip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화면안내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6" name="도형 95"/>
            <p:cNvSpPr>
              <a:spLocks/>
            </p:cNvSpPr>
            <p:nvPr/>
          </p:nvSpPr>
          <p:spPr>
            <a:xfrm>
              <a:off x="9690735" y="1454785"/>
              <a:ext cx="1859280" cy="198755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99" name="도형 98"/>
          <p:cNvSpPr>
            <a:spLocks/>
          </p:cNvSpPr>
          <p:nvPr/>
        </p:nvSpPr>
        <p:spPr>
          <a:xfrm>
            <a:off x="1206081" y="1887855"/>
            <a:ext cx="3162300" cy="2409825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고객센터</a:t>
            </a:r>
            <a:endParaRPr lang="ko-KR" altLang="en-US" sz="14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고객센터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Tel. 02-123-4567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Company Address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서울특별시 마포구 서교동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447-5</a:t>
            </a: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대표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</a:t>
            </a:r>
          </a:p>
        </p:txBody>
      </p:sp>
      <p:cxnSp>
        <p:nvCxnSpPr>
          <p:cNvPr id="100" name="도형 99"/>
          <p:cNvCxnSpPr/>
          <p:nvPr/>
        </p:nvCxnSpPr>
        <p:spPr>
          <a:xfrm flipV="1">
            <a:off x="969645" y="4248785"/>
            <a:ext cx="7729855" cy="1905"/>
          </a:xfrm>
          <a:prstGeom prst="line">
            <a:avLst/>
          </a:prstGeom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도형 100"/>
          <p:cNvSpPr>
            <a:spLocks/>
          </p:cNvSpPr>
          <p:nvPr/>
        </p:nvSpPr>
        <p:spPr>
          <a:xfrm>
            <a:off x="1191260" y="4197350"/>
            <a:ext cx="3790315" cy="63373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㈜ 2021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WeaterCloset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Inc. All rights reserved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"/>
                    </a14:imgEffect>
                    <a14:imgEffect>
                      <a14:colorTemperature colorTemp="6508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7555" y="1784985"/>
            <a:ext cx="440690" cy="450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590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298450" y="628015"/>
            <a:ext cx="8535035" cy="13227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회원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관리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페이지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(USER)</a:t>
            </a:r>
            <a:endParaRPr lang="ko-KR" altLang="en-US" sz="32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5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609155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dirty="0">
                <a:solidFill>
                  <a:srgbClr val="000000"/>
                </a:solidFill>
                <a:latin typeface="맑은 고딕"/>
                <a:ea typeface="맑은 고딕"/>
              </a:rPr>
              <a:t>USER.01 Login </a:t>
            </a:r>
            <a:endParaRPr lang="ko-KR" altLang="en-US" sz="18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12935" y="79375"/>
            <a:ext cx="2550160" cy="6698615"/>
            <a:chOff x="951293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992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로그인 기능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-회원의 아이디, 패스워드가 일치하면 로그인 됨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-아이디, 패스워드가 일치하지 않는 경우: alert1-1(’아이디 또는 패스워드가 일치하지 않습니다.’)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아이디찾기| 비밀번호 찾기 회원가입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-아이디 찾기 클릭 -&gt; 아이디찾기 페이지로 이동한다.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-비밀번호 찾기 클릭 -&gt; 비밀번호 찾기 페이지로 이동한다.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-회원가입 클릭 -&gt; 회원가입 페이지로 이동한다.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 카카오톡으로 로그인 기능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-카카오톡과 연동하여 카카오톡 계정으로 로그인 가능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1293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2402205" y="1482090"/>
            <a:ext cx="4645025" cy="405574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도형 18"/>
          <p:cNvSpPr/>
          <p:nvPr/>
        </p:nvSpPr>
        <p:spPr>
          <a:xfrm>
            <a:off x="2670810" y="2098675"/>
            <a:ext cx="3867785" cy="47434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도형 19"/>
          <p:cNvSpPr/>
          <p:nvPr/>
        </p:nvSpPr>
        <p:spPr>
          <a:xfrm>
            <a:off x="2670810" y="2804795"/>
            <a:ext cx="3867785" cy="47434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도형 20"/>
          <p:cNvSpPr/>
          <p:nvPr/>
        </p:nvSpPr>
        <p:spPr>
          <a:xfrm>
            <a:off x="2670175" y="3652520"/>
            <a:ext cx="3868420" cy="4832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22" name="도형 21"/>
          <p:cNvCxnSpPr/>
          <p:nvPr/>
        </p:nvCxnSpPr>
        <p:spPr>
          <a:xfrm flipV="1">
            <a:off x="2402205" y="4608195"/>
            <a:ext cx="4654550" cy="1143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/>
          <p:nvPr/>
        </p:nvSpPr>
        <p:spPr>
          <a:xfrm>
            <a:off x="2670175" y="4751705"/>
            <a:ext cx="3868420" cy="4832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2768600" y="2214245"/>
            <a:ext cx="317119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아이디</a:t>
            </a:r>
            <a:endParaRPr lang="ko-KR" altLang="en-US" sz="12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2768600" y="2901950"/>
            <a:ext cx="317119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패스워드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4256087" y="3739832"/>
            <a:ext cx="1823085" cy="3086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3582035" y="4839335"/>
            <a:ext cx="3171190" cy="3086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</a:rPr>
              <a:t>카카오톡으로 로그인</a:t>
            </a: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28" name="도형 27"/>
          <p:cNvCxnSpPr/>
          <p:nvPr/>
        </p:nvCxnSpPr>
        <p:spPr>
          <a:xfrm flipV="1">
            <a:off x="2393315" y="1930400"/>
            <a:ext cx="4653915" cy="10160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/>
          <p:nvPr/>
        </p:nvSpPr>
        <p:spPr>
          <a:xfrm>
            <a:off x="2670810" y="1527175"/>
            <a:ext cx="3171190" cy="3397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</a:rPr>
              <a:t>| 로그인</a:t>
            </a:r>
            <a:endParaRPr lang="ko-KR" altLang="en-US" sz="16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" name="텍스트 상자 29"/>
          <p:cNvSpPr txBox="1"/>
          <p:nvPr/>
        </p:nvSpPr>
        <p:spPr>
          <a:xfrm>
            <a:off x="3305175" y="4224020"/>
            <a:ext cx="3171190" cy="2622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아이디찾기 | 비밀번호 찾기 | 회원가입</a:t>
            </a:r>
            <a:endParaRPr lang="ko-KR" altLang="en-US" sz="14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214245" y="1311275"/>
            <a:ext cx="440690" cy="450215"/>
          </a:xfrm>
          <a:prstGeom prst="rect">
            <a:avLst/>
          </a:prstGeom>
          <a:noFill/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874010" y="4131945"/>
            <a:ext cx="497205" cy="421005"/>
          </a:xfrm>
          <a:prstGeom prst="rect">
            <a:avLst/>
          </a:prstGeom>
          <a:noFill/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932430" y="4748530"/>
            <a:ext cx="421005" cy="421005"/>
          </a:xfrm>
          <a:prstGeom prst="rect">
            <a:avLst/>
          </a:prstGeom>
          <a:noFill/>
        </p:spPr>
      </p:pic>
      <p:sp>
        <p:nvSpPr>
          <p:cNvPr id="31" name="도형 25"/>
          <p:cNvSpPr/>
          <p:nvPr/>
        </p:nvSpPr>
        <p:spPr>
          <a:xfrm>
            <a:off x="6024245" y="866775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아이디 또는 패스워드가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일치하지 않습니다</a:t>
            </a: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" name="도형 27"/>
          <p:cNvSpPr/>
          <p:nvPr/>
        </p:nvSpPr>
        <p:spPr>
          <a:xfrm>
            <a:off x="8025130" y="1762760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" name="텍스트 상자 35"/>
          <p:cNvSpPr txBox="1"/>
          <p:nvPr/>
        </p:nvSpPr>
        <p:spPr>
          <a:xfrm>
            <a:off x="6033770" y="875665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1-1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34" name="도형 40"/>
          <p:cNvCxnSpPr/>
          <p:nvPr/>
        </p:nvCxnSpPr>
        <p:spPr>
          <a:xfrm>
            <a:off x="6024880" y="1179195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648065" y="875665"/>
            <a:ext cx="290830" cy="278765"/>
          </a:xfrm>
          <a:prstGeom prst="rect">
            <a:avLst/>
          </a:prstGeom>
          <a:noFill/>
        </p:spPr>
      </p:pic>
      <p:grpSp>
        <p:nvGrpSpPr>
          <p:cNvPr id="39" name="그룹 38"/>
          <p:cNvGrpSpPr/>
          <p:nvPr/>
        </p:nvGrpSpPr>
        <p:grpSpPr>
          <a:xfrm>
            <a:off x="464506" y="1727678"/>
            <a:ext cx="5817200" cy="4523246"/>
            <a:chOff x="278799" y="97112"/>
            <a:chExt cx="6110069" cy="4966271"/>
          </a:xfrm>
        </p:grpSpPr>
        <p:sp>
          <p:nvSpPr>
            <p:cNvPr id="40" name="사각형: 둥근 모서리 39"/>
            <p:cNvSpPr/>
            <p:nvPr/>
          </p:nvSpPr>
          <p:spPr>
            <a:xfrm>
              <a:off x="278799" y="4697161"/>
              <a:ext cx="6110069" cy="366223"/>
            </a:xfrm>
            <a:prstGeom prst="roundRect">
              <a:avLst>
                <a:gd name="adj" fmla="val 16667"/>
              </a:avLst>
            </a:prstGeom>
            <a:solidFill>
              <a:srgbClr val="68C9D0">
                <a:alpha val="3765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1" lang="ko-KR" altLang="en-US" sz="14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select</a:t>
              </a:r>
              <a:r>
                <a:rPr kumimoji="1" lang="ko-KR" altLang="en-US" sz="14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 </a:t>
              </a:r>
              <a:r>
                <a:rPr kumimoji="1" lang="ko-KR" altLang="en-US" sz="14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count</a:t>
              </a:r>
              <a:r>
                <a:rPr kumimoji="1" lang="ko-KR" altLang="en-US" sz="14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(*) </a:t>
              </a:r>
              <a:r>
                <a:rPr kumimoji="1" lang="ko-KR" altLang="en-US" sz="14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from</a:t>
              </a:r>
              <a:r>
                <a:rPr kumimoji="1" lang="ko-KR" altLang="en-US" sz="14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 </a:t>
              </a:r>
              <a:r>
                <a:rPr kumimoji="1" lang="ko-KR" altLang="en-US" sz="14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customer</a:t>
              </a:r>
              <a:r>
                <a:rPr kumimoji="1" lang="ko-KR" altLang="en-US" sz="14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 </a:t>
              </a:r>
              <a:r>
                <a:rPr kumimoji="1" lang="ko-KR" altLang="en-US" sz="14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where</a:t>
              </a:r>
              <a:r>
                <a:rPr kumimoji="1" lang="ko-KR" altLang="en-US" sz="14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 </a:t>
              </a:r>
              <a:r>
                <a:rPr kumimoji="1" lang="ko-KR" altLang="en-US" sz="14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cust_id</a:t>
              </a:r>
              <a:r>
                <a:rPr kumimoji="1" lang="ko-KR" altLang="en-US" sz="14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=? and </a:t>
              </a:r>
              <a:r>
                <a:rPr kumimoji="1" lang="ko-KR" altLang="en-US" sz="14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cust_pwd</a:t>
              </a:r>
              <a:r>
                <a:rPr kumimoji="1" lang="ko-KR" altLang="en-US" sz="14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=?;</a:t>
              </a:r>
            </a:p>
          </p:txBody>
        </p:sp>
        <p:cxnSp>
          <p:nvCxnSpPr>
            <p:cNvPr id="41" name="직선 연결선 40"/>
            <p:cNvCxnSpPr/>
            <p:nvPr/>
          </p:nvCxnSpPr>
          <p:spPr>
            <a:xfrm rot="5400000">
              <a:off x="-384053" y="2078554"/>
              <a:ext cx="4617267" cy="654384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1845</ep:Words>
  <ep:PresentationFormat>와이드스크린</ep:PresentationFormat>
  <ep:Paragraphs>305</ep:Paragraphs>
  <ep:Slides>30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2021-12-02T09:22:31.000</dcterms:created>
  <dc:creator>NGY</dc:creator>
  <cp:lastModifiedBy>jy12</cp:lastModifiedBy>
  <dcterms:modified xsi:type="dcterms:W3CDTF">2021-12-22T13:48:24.585</dcterms:modified>
  <cp:revision>283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