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C7784-E981-4028-8C0C-B52705A2E352}" v="7" dt="2023-12-19T18:34:48.437"/>
    <p1510:client id="{3868EE7F-FEEA-4AD0-94E2-EDB52FD33F7A}" v="214" dt="2023-12-15T15:12:45.639"/>
    <p1510:client id="{8D2F9C24-D132-49E1-A63A-B3503AC8D4DC}" v="692" dt="2023-12-15T14:16:29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707"/>
            <a:ext cx="9144000" cy="1423194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МОСКОВСКИЙ ГОСУДАРТСВЕННЫЙ ТЕХНИЧЕСКИЙ УНИВЕРСИТЕТ ИМЕНИ Н.Э. БАУМАНА (НАЦИОНАЛЬНЫЙ ИССЛЕДОВАТЕЛЬСКИЙ УНИВЕРСИТЕТ)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882"/>
            <a:ext cx="9144000" cy="3782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«</a:t>
            </a:r>
            <a:r>
              <a:rPr lang="en-US" dirty="0" err="1">
                <a:cs typeface="Calibri"/>
              </a:rPr>
              <a:t>Программа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моделирования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построения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объектов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детского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конструктора</a:t>
            </a:r>
            <a:r>
              <a:rPr lang="en-US" dirty="0">
                <a:ea typeface="+mn-lt"/>
                <a:cs typeface="+mn-lt"/>
              </a:rPr>
              <a:t>»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l"/>
            <a:r>
              <a:rPr lang="en-US" dirty="0" err="1">
                <a:cs typeface="Calibri"/>
              </a:rPr>
              <a:t>Студент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Пискунов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Панте</a:t>
            </a:r>
            <a:endParaRPr lang="en-US" dirty="0">
              <a:cs typeface="Calibri"/>
            </a:endParaRPr>
          </a:p>
          <a:p>
            <a:pPr algn="l"/>
            <a:r>
              <a:rPr lang="en-US" dirty="0" err="1">
                <a:cs typeface="Calibri"/>
              </a:rPr>
              <a:t>Группа</a:t>
            </a:r>
            <a:r>
              <a:rPr lang="en-US" dirty="0">
                <a:cs typeface="Calibri"/>
              </a:rPr>
              <a:t>: ИУ7-56Б</a:t>
            </a:r>
          </a:p>
          <a:p>
            <a:pPr algn="l"/>
            <a:r>
              <a:rPr lang="en-US" dirty="0" err="1">
                <a:cs typeface="Calibri"/>
              </a:rPr>
              <a:t>Руководитель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Мальцева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Диана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Юрьевна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5D0B-BEE0-C762-9C1D-7FAD948A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Цель</a:t>
            </a:r>
            <a:r>
              <a:rPr lang="en-US" dirty="0">
                <a:cs typeface="Calibri Light" panose="020F0302020204030204"/>
              </a:rPr>
              <a:t> и </a:t>
            </a:r>
            <a:r>
              <a:rPr lang="en-US" dirty="0" err="1">
                <a:cs typeface="Calibri Light" panose="020F0302020204030204"/>
              </a:rPr>
              <a:t>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626A-2C16-18E5-E8DD-89044B53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067" y="2855342"/>
            <a:ext cx="10515600" cy="3064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достижения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цели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требуется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выполнить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следующие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r>
              <a:rPr lang="en-US" sz="2000" err="1">
                <a:ea typeface="+mn-lt"/>
                <a:cs typeface="+mn-lt"/>
              </a:rPr>
              <a:t>проанализировать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имеющиеся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алгоритмы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определить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оптимальные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методы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решения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основной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 panose="020F0502020204030204"/>
            </a:endParaRPr>
          </a:p>
          <a:p>
            <a:r>
              <a:rPr lang="en-US" sz="2000" err="1">
                <a:ea typeface="+mn-lt"/>
                <a:cs typeface="+mn-lt"/>
              </a:rPr>
              <a:t>разработать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эффективную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структуру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выбрать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наиболее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подходящий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язык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программирования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интегрированную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среду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разработки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выполнения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создать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программный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продукт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решения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реализовать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выбранные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алгоритмы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создать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понятный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пользовательский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интерфейс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провести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исследования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основанные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полученных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результатах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66B75-9412-0F73-77A4-148C929354F6}"/>
              </a:ext>
            </a:extLst>
          </p:cNvPr>
          <p:cNvSpPr txBox="1">
            <a:spLocks/>
          </p:cNvSpPr>
          <p:nvPr/>
        </p:nvSpPr>
        <p:spPr>
          <a:xfrm>
            <a:off x="996553" y="1978025"/>
            <a:ext cx="10509647" cy="725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Цель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курсовой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работы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разработать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программу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моделирования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блочного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конструктора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перечня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геометрических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объектов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куб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шар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параллелепипед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наклонная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усеченая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пирамида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18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CFFA-F522-2525-6578-614A6ACF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a typeface="+mj-lt"/>
                <a:cs typeface="+mj-lt"/>
              </a:rPr>
              <a:t>Анализ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алгоритмов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построения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трёхмерного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изображения</a:t>
            </a:r>
            <a:endParaRPr lang="en-US" dirty="0" err="1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F01764-037C-3058-B602-72118E8BC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04" y="2206502"/>
            <a:ext cx="5276850" cy="3219450"/>
          </a:xfrm>
        </p:spPr>
      </p:pic>
      <p:pic>
        <p:nvPicPr>
          <p:cNvPr id="6" name="Picture 5" descr="A diagram of a light source&#10;&#10;Description automatically generated">
            <a:extLst>
              <a:ext uri="{FF2B5EF4-FFF2-40B4-BE49-F238E27FC236}">
                <a16:creationId xmlns:a16="http://schemas.microsoft.com/office/drawing/2014/main" id="{431DA89D-B648-DACC-ACC8-7A90370D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23" y="1919056"/>
            <a:ext cx="6060961" cy="3489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34829-6D5A-FE0C-55AC-71CC6B24D434}"/>
              </a:ext>
            </a:extLst>
          </p:cNvPr>
          <p:cNvSpPr txBox="1"/>
          <p:nvPr/>
        </p:nvSpPr>
        <p:spPr>
          <a:xfrm>
            <a:off x="1768078" y="5607844"/>
            <a:ext cx="240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Алгоритм</a:t>
            </a:r>
            <a:r>
              <a:rPr lang="en-US" dirty="0">
                <a:cs typeface="Calibri"/>
              </a:rPr>
              <a:t> Z - </a:t>
            </a:r>
            <a:r>
              <a:rPr lang="en-US" dirty="0" err="1">
                <a:cs typeface="Calibri"/>
              </a:rPr>
              <a:t>буфер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6F8DE-676C-ED7B-B9C7-FFC872EB9FA8}"/>
              </a:ext>
            </a:extLst>
          </p:cNvPr>
          <p:cNvSpPr txBox="1"/>
          <p:nvPr/>
        </p:nvSpPr>
        <p:spPr>
          <a:xfrm>
            <a:off x="6819900" y="5605462"/>
            <a:ext cx="4148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 panose="020F0502020204030204"/>
              </a:rPr>
              <a:t>Алгоритм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обратной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трассировки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лучей</a:t>
            </a:r>
          </a:p>
        </p:txBody>
      </p:sp>
    </p:spTree>
    <p:extLst>
      <p:ext uri="{BB962C8B-B14F-4D97-AF65-F5344CB8AC3E}">
        <p14:creationId xmlns:p14="http://schemas.microsoft.com/office/powerpoint/2010/main" val="38534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4859-8413-21A0-8245-825F7F2F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Анализ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алгоритмов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моделирования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освещения</a:t>
            </a:r>
            <a:endParaRPr lang="en-US" dirty="0" err="1"/>
          </a:p>
        </p:txBody>
      </p:sp>
      <p:pic>
        <p:nvPicPr>
          <p:cNvPr id="6" name="Content Placeholder 5" descr="A group of balls on a checkered floor&#10;&#10;Description automatically generated">
            <a:extLst>
              <a:ext uri="{FF2B5EF4-FFF2-40B4-BE49-F238E27FC236}">
                <a16:creationId xmlns:a16="http://schemas.microsoft.com/office/drawing/2014/main" id="{81DA2EE3-9393-479C-8BF1-AAC9DF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972" y="1896269"/>
            <a:ext cx="3167849" cy="3167849"/>
          </a:xfrm>
        </p:spPr>
      </p:pic>
      <p:pic>
        <p:nvPicPr>
          <p:cNvPr id="7" name="Picture 6" descr="A group of balls on a checkered floor&#10;&#10;Description automatically generated">
            <a:extLst>
              <a:ext uri="{FF2B5EF4-FFF2-40B4-BE49-F238E27FC236}">
                <a16:creationId xmlns:a16="http://schemas.microsoft.com/office/drawing/2014/main" id="{8BFAAE25-DE88-E53F-CA15-6F1A2E22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367" y="1896862"/>
            <a:ext cx="3182645" cy="31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B5E06-3B35-0071-F3BE-F7F3E53D4893}"/>
              </a:ext>
            </a:extLst>
          </p:cNvPr>
          <p:cNvSpPr txBox="1"/>
          <p:nvPr/>
        </p:nvSpPr>
        <p:spPr>
          <a:xfrm>
            <a:off x="880368" y="5563339"/>
            <a:ext cx="3255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Освещение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Ламберта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2C927-76C3-6B9F-AF01-CC68CCC6CAA6}"/>
              </a:ext>
            </a:extLst>
          </p:cNvPr>
          <p:cNvSpPr txBox="1"/>
          <p:nvPr/>
        </p:nvSpPr>
        <p:spPr>
          <a:xfrm>
            <a:off x="8194089" y="5560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Освещение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Фонга</a:t>
            </a:r>
          </a:p>
        </p:txBody>
      </p:sp>
    </p:spTree>
    <p:extLst>
      <p:ext uri="{BB962C8B-B14F-4D97-AF65-F5344CB8AC3E}">
        <p14:creationId xmlns:p14="http://schemas.microsoft.com/office/powerpoint/2010/main" val="11378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B6F6-24BA-4EDA-B78D-40E562F9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Схема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алгоритмов</a:t>
            </a:r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11367829-C835-8DAF-F529-82AF0EEA3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28" y="1537000"/>
            <a:ext cx="4247322" cy="4114800"/>
          </a:xfrm>
        </p:spPr>
      </p:pic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14E8ED70-07F3-3C0D-5C85-54425E25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0" y="1534357"/>
            <a:ext cx="4338953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BC0AF-523D-F3BF-DA0F-1EDB75B1B15B}"/>
              </a:ext>
            </a:extLst>
          </p:cNvPr>
          <p:cNvSpPr txBox="1"/>
          <p:nvPr/>
        </p:nvSpPr>
        <p:spPr>
          <a:xfrm>
            <a:off x="839390" y="5941218"/>
            <a:ext cx="4810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Схема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алгоритма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обратной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трассировки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лучей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F70F0-A681-B183-4008-0D4BEB202201}"/>
              </a:ext>
            </a:extLst>
          </p:cNvPr>
          <p:cNvSpPr txBox="1"/>
          <p:nvPr/>
        </p:nvSpPr>
        <p:spPr>
          <a:xfrm>
            <a:off x="7825978" y="59388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Схема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алгоритма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Фонга</a:t>
            </a:r>
          </a:p>
        </p:txBody>
      </p:sp>
    </p:spTree>
    <p:extLst>
      <p:ext uri="{BB962C8B-B14F-4D97-AF65-F5344CB8AC3E}">
        <p14:creationId xmlns:p14="http://schemas.microsoft.com/office/powerpoint/2010/main" val="189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03-F2FA-3105-07F9-96D500FE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Диаграмма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классов</a:t>
            </a:r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BDEBD05-9A6C-4A76-6C7D-65091CC8F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823423"/>
            <a:ext cx="6096000" cy="3734305"/>
          </a:xfrm>
        </p:spPr>
      </p:pic>
    </p:spTree>
    <p:extLst>
      <p:ext uri="{BB962C8B-B14F-4D97-AF65-F5344CB8AC3E}">
        <p14:creationId xmlns:p14="http://schemas.microsoft.com/office/powerpoint/2010/main" val="40356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3E6-E447-3A40-A65E-5897AB6A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Интерфейс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программы</a:t>
            </a:r>
            <a:endParaRPr lang="en-US" dirty="0" err="1"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296AFA-0EA3-496E-C6CB-A54A628E6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1984847"/>
            <a:ext cx="5356195" cy="3485439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BA9C3B5-0655-0492-EF26-24255368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35" y="1984723"/>
            <a:ext cx="5407981" cy="34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8DE8-EB37-F3D8-CB54-9D4CA574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Сравнение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реализации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трассирования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лучей</a:t>
            </a:r>
            <a:endParaRPr lang="en-US" dirty="0" err="1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9BB4E-04AA-5923-6FED-02658EF3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63312"/>
            <a:ext cx="6096000" cy="3875964"/>
          </a:xfrm>
        </p:spPr>
      </p:pic>
    </p:spTree>
    <p:extLst>
      <p:ext uri="{BB962C8B-B14F-4D97-AF65-F5344CB8AC3E}">
        <p14:creationId xmlns:p14="http://schemas.microsoft.com/office/powerpoint/2010/main" val="419992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508D-28F3-D861-76FF-D6539419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4299-43D7-94C9-1B83-1473BCCF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В </a:t>
            </a:r>
            <a:r>
              <a:rPr lang="en-US" sz="2000" dirty="0" err="1">
                <a:ea typeface="+mn-lt"/>
                <a:cs typeface="+mn-lt"/>
              </a:rPr>
              <a:t>результате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выполнения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курсовой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работы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были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выполнены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следующие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r>
              <a:rPr lang="en-US" sz="2000" dirty="0" err="1">
                <a:ea typeface="+mn-lt"/>
                <a:cs typeface="+mn-lt"/>
              </a:rPr>
              <a:t>проанализированы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имеющиеся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алгоритмы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определены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оптимальные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методы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решения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основной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 panose="020F0502020204030204"/>
            </a:endParaRPr>
          </a:p>
          <a:p>
            <a:r>
              <a:rPr lang="en-US" sz="2000" dirty="0" err="1">
                <a:ea typeface="+mn-lt"/>
                <a:cs typeface="+mn-lt"/>
              </a:rPr>
              <a:t>разработана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эффективная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структура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выбран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наиболее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подходящий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язык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программирования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интегрированную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среду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разработки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выполнения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создан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программны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продукт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решения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задачи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реализованы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выбранные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алгоритмы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создан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понятный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пользовательский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интерфейс</a:t>
            </a:r>
            <a:r>
              <a:rPr lang="en-US" sz="2000" dirty="0">
                <a:ea typeface="+mn-lt"/>
                <a:cs typeface="+mn-lt"/>
              </a:rPr>
              <a:t>;</a:t>
            </a:r>
            <a:endParaRPr lang="en-US" sz="200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проведены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исследования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основанные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полученных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результатах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57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МОСКОВСКИЙ ГОСУДАРТСВЕННЫЙ ТЕХНИЧЕСКИЙ УНИВЕРСИТЕТ ИМЕНИ Н.Э. БАУМАНА (НАЦИОНАЛЬНЫЙ ИССЛЕДОВАТЕЛЬСКИЙ УНИВЕРСИТЕТ) </vt:lpstr>
      <vt:lpstr>Цель и задачи</vt:lpstr>
      <vt:lpstr>Анализ алгоритмов построения трёхмерного изображения</vt:lpstr>
      <vt:lpstr>Анализ алгоритмов моделирования освещения</vt:lpstr>
      <vt:lpstr>Схема алгоритмов</vt:lpstr>
      <vt:lpstr>Диаграмма классов</vt:lpstr>
      <vt:lpstr>Интерфейс программы</vt:lpstr>
      <vt:lpstr>Сравнение реализации трассирования лучей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212</cp:revision>
  <dcterms:created xsi:type="dcterms:W3CDTF">2023-12-15T13:06:40Z</dcterms:created>
  <dcterms:modified xsi:type="dcterms:W3CDTF">2023-12-19T18:35:45Z</dcterms:modified>
</cp:coreProperties>
</file>