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7910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38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64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80167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202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66188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48078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525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54401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D4BFB-A49E-4624-AF88-B725FC1A3118}"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691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D4BFB-A49E-4624-AF88-B725FC1A3118}"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92305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D4BFB-A49E-4624-AF88-B725FC1A3118}"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5948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4BFB-A49E-4624-AF88-B725FC1A3118}"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9913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9715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78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D4BFB-A49E-4624-AF88-B725FC1A3118}" type="datetimeFigureOut">
              <a:rPr lang="en-US" smtClean="0"/>
              <a:t>9/12/2025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27122E-103C-4805-9CEF-A3B8FACE6A3F}" type="slidenum">
              <a:rPr lang="en-US" smtClean="0"/>
              <a:t>‹#›</a:t>
            </a:fld>
            <a:endParaRPr lang="en-US"/>
          </a:p>
        </p:txBody>
      </p:sp>
    </p:spTree>
    <p:extLst>
      <p:ext uri="{BB962C8B-B14F-4D97-AF65-F5344CB8AC3E}">
        <p14:creationId xmlns:p14="http://schemas.microsoft.com/office/powerpoint/2010/main" val="10528479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77" y="741273"/>
            <a:ext cx="9727312" cy="5728996"/>
          </a:xfrm>
          <a:ln>
            <a:solidFill>
              <a:schemeClr val="bg1"/>
            </a:solidFill>
          </a:ln>
        </p:spPr>
        <p:txBody>
          <a:bodyPr>
            <a:normAutofit fontScale="90000"/>
          </a:bodyPr>
          <a:lstStyle/>
          <a:p>
            <a:r>
              <a:rPr lang="en-US" dirty="0">
                <a:latin typeface="Arial" panose="020B0604020202020204" pitchFamily="34" charset="0"/>
                <a:cs typeface="Arial" panose="020B0604020202020204" pitchFamily="34" charset="0"/>
              </a:rPr>
              <a:t>NAME               :</a:t>
            </a:r>
            <a:r>
              <a:rPr lang="en-GB" dirty="0">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Priyadharshini</a:t>
            </a:r>
            <a:r>
              <a:rPr lang="en-GB" dirty="0">
                <a:solidFill>
                  <a:schemeClr val="tx1"/>
                </a:solidFill>
                <a:latin typeface="Arial" panose="020B0604020202020204" pitchFamily="34" charset="0"/>
                <a:cs typeface="Arial" panose="020B0604020202020204" pitchFamily="34" charset="0"/>
              </a:rPr>
              <a:t> P</a:t>
            </a:r>
            <a:br>
              <a:rPr lang="en-GB"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REGISTER.NO</a:t>
            </a:r>
            <a:r>
              <a:rPr lang="en-GB" dirty="0">
                <a:latin typeface="Arial" panose="020B0604020202020204" pitchFamily="34" charset="0"/>
                <a:cs typeface="Arial" panose="020B0604020202020204" pitchFamily="34" charset="0"/>
              </a:rPr>
              <a:t>:   </a:t>
            </a:r>
            <a:r>
              <a:rPr lang="en-GB" dirty="0">
                <a:solidFill>
                  <a:schemeClr val="tx1"/>
                </a:solidFill>
                <a:latin typeface="Arial" panose="020B0604020202020204" pitchFamily="34" charset="0"/>
                <a:cs typeface="Arial" panose="020B0604020202020204" pitchFamily="34" charset="0"/>
              </a:rPr>
              <a:t>2422J0439</a:t>
            </a:r>
            <a:br>
              <a:rPr lang="en-GB" dirty="0">
                <a:solidFill>
                  <a:schemeClr val="tx1"/>
                </a:solidFill>
                <a:latin typeface="Arial" panose="020B0604020202020204" pitchFamily="34" charset="0"/>
                <a:cs typeface="Arial" panose="020B0604020202020204" pitchFamily="34" charset="0"/>
              </a:rPr>
            </a:br>
            <a:br>
              <a:rPr lang="en-US" dirty="0">
                <a:solidFill>
                  <a:schemeClr val="tx1"/>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NM ID</a:t>
            </a:r>
            <a:r>
              <a:rPr lang="en-GB"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a:t>
            </a:r>
            <a:r>
              <a:rPr lang="en-GB" dirty="0">
                <a:solidFill>
                  <a:schemeClr val="tx1"/>
                </a:solidFill>
                <a:latin typeface="Arial" panose="020B0604020202020204" pitchFamily="34" charset="0"/>
                <a:cs typeface="Arial" panose="020B0604020202020204" pitchFamily="34" charset="0"/>
              </a:rPr>
              <a:t>34338063DAD8195A6284F39AED0F9F6F</a:t>
            </a:r>
            <a:br>
              <a:rPr lang="en-GB"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DEPARTMENT :</a:t>
            </a:r>
            <a:r>
              <a:rPr lang="en-GB" dirty="0">
                <a:latin typeface="Arial" panose="020B0604020202020204" pitchFamily="34" charset="0"/>
                <a:cs typeface="Arial" panose="020B0604020202020204" pitchFamily="34" charset="0"/>
              </a:rPr>
              <a:t> </a:t>
            </a:r>
            <a:r>
              <a:rPr lang="en-GB" dirty="0">
                <a:solidFill>
                  <a:schemeClr val="tx1"/>
                </a:solidFill>
                <a:latin typeface="Arial" panose="020B0604020202020204" pitchFamily="34" charset="0"/>
                <a:cs typeface="Arial" panose="020B0604020202020204" pitchFamily="34" charset="0"/>
              </a:rPr>
              <a:t>Bachelor of Computer Applications </a:t>
            </a:r>
            <a:br>
              <a:rPr lang="en-US"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COLLEGE/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UNIVERSITY    :</a:t>
            </a:r>
            <a:r>
              <a:rPr lang="en-GB" dirty="0">
                <a:solidFill>
                  <a:schemeClr val="tx1"/>
                </a:solidFill>
                <a:latin typeface="Arial" panose="020B0604020202020204" pitchFamily="34" charset="0"/>
                <a:cs typeface="Arial" panose="020B0604020202020204" pitchFamily="34" charset="0"/>
              </a:rPr>
              <a:t>Bishop Thorp College/</a:t>
            </a:r>
            <a:r>
              <a:rPr lang="en-GB" dirty="0" err="1">
                <a:solidFill>
                  <a:schemeClr val="tx1"/>
                </a:solidFill>
                <a:latin typeface="Arial" panose="020B0604020202020204" pitchFamily="34" charset="0"/>
                <a:cs typeface="Arial" panose="020B0604020202020204" pitchFamily="34" charset="0"/>
              </a:rPr>
              <a:t>Bharathiyar</a:t>
            </a:r>
            <a:r>
              <a:rPr lang="en-GB" dirty="0">
                <a:solidFill>
                  <a:schemeClr val="tx1"/>
                </a:solidFill>
                <a:latin typeface="Arial" panose="020B0604020202020204" pitchFamily="34" charset="0"/>
                <a:cs typeface="Arial" panose="020B0604020202020204" pitchFamily="34" charset="0"/>
              </a:rPr>
              <a:t> </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University</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83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2800" dirty="0"/>
              <a:t>7. Results And Screenshots:</a:t>
            </a:r>
          </a:p>
        </p:txBody>
      </p:sp>
      <p:sp>
        <p:nvSpPr>
          <p:cNvPr id="3" name="Content Placeholder 2"/>
          <p:cNvSpPr>
            <a:spLocks noGrp="1"/>
          </p:cNvSpPr>
          <p:nvPr>
            <p:ph idx="1"/>
          </p:nvPr>
        </p:nvSpPr>
        <p:spPr>
          <a:xfrm>
            <a:off x="677334" y="1273349"/>
            <a:ext cx="8596668" cy="3880773"/>
          </a:xfrm>
        </p:spPr>
        <p:txBody>
          <a:bodyPr>
            <a:normAutofit/>
          </a:bodyPr>
          <a:lstStyle/>
          <a:p>
            <a:pPr marL="0" indent="0">
              <a:buNone/>
            </a:pPr>
            <a:r>
              <a:rPr lang="en-US" sz="2000" dirty="0">
                <a:solidFill>
                  <a:srgbClr val="202122"/>
                </a:solidFill>
                <a:latin typeface="Arial" panose="020B0604020202020204" pitchFamily="34" charset="0"/>
              </a:rPr>
              <a:t>               A </a:t>
            </a:r>
            <a:r>
              <a:rPr lang="en-US" sz="2000" b="1" dirty="0">
                <a:solidFill>
                  <a:srgbClr val="202122"/>
                </a:solidFill>
                <a:latin typeface="Arial" panose="020B0604020202020204" pitchFamily="34" charset="0"/>
              </a:rPr>
              <a:t>result</a:t>
            </a:r>
            <a:r>
              <a:rPr lang="en-US" sz="2000" dirty="0">
                <a:solidFill>
                  <a:srgbClr val="202122"/>
                </a:solidFill>
                <a:latin typeface="Arial" panose="020B0604020202020204" pitchFamily="34" charset="0"/>
              </a:rPr>
              <a:t> (also called </a:t>
            </a:r>
            <a:r>
              <a:rPr lang="en-US" sz="2000" b="1" dirty="0">
                <a:solidFill>
                  <a:srgbClr val="202122"/>
                </a:solidFill>
                <a:latin typeface="Arial" panose="020B0604020202020204" pitchFamily="34" charset="0"/>
              </a:rPr>
              <a:t>upshot</a:t>
            </a:r>
            <a:r>
              <a:rPr lang="en-US" sz="2000" dirty="0">
                <a:solidFill>
                  <a:srgbClr val="202122"/>
                </a:solidFill>
                <a:latin typeface="Arial" panose="020B0604020202020204" pitchFamily="34" charset="0"/>
              </a:rPr>
              <a:t>) is the outcome or consequence of a sequence of actions or event .</a:t>
            </a:r>
            <a:r>
              <a:rPr lang="en-US" sz="2000" dirty="0">
                <a:solidFill>
                  <a:srgbClr val="273239"/>
                </a:solidFill>
                <a:latin typeface="Nunito"/>
              </a:rPr>
              <a:t>A </a:t>
            </a:r>
            <a:r>
              <a:rPr lang="en-US" sz="2000" b="1" dirty="0">
                <a:solidFill>
                  <a:srgbClr val="273239"/>
                </a:solidFill>
                <a:latin typeface="Nunito"/>
              </a:rPr>
              <a:t>screenshot</a:t>
            </a:r>
            <a:r>
              <a:rPr lang="en-US" sz="2000" dirty="0">
                <a:solidFill>
                  <a:srgbClr val="273239"/>
                </a:solidFill>
                <a:latin typeface="Nunito"/>
              </a:rPr>
              <a:t> is an image of the exact thing displayed on the screen of your device.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09941"/>
            <a:ext cx="4315885" cy="401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47" y="2509941"/>
            <a:ext cx="3898256" cy="4010336"/>
          </a:xfrm>
          <a:prstGeom prst="rect">
            <a:avLst/>
          </a:prstGeom>
        </p:spPr>
      </p:pic>
    </p:spTree>
    <p:extLst>
      <p:ext uri="{BB962C8B-B14F-4D97-AF65-F5344CB8AC3E}">
        <p14:creationId xmlns:p14="http://schemas.microsoft.com/office/powerpoint/2010/main" val="561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832"/>
          </a:xfrm>
        </p:spPr>
        <p:txBody>
          <a:bodyPr>
            <a:normAutofit/>
          </a:bodyPr>
          <a:lstStyle/>
          <a:p>
            <a:r>
              <a:rPr lang="en-US" sz="2800" dirty="0"/>
              <a:t>8. Conclusion:</a:t>
            </a:r>
          </a:p>
        </p:txBody>
      </p:sp>
      <p:sp>
        <p:nvSpPr>
          <p:cNvPr id="3" name="Content Placeholder 2"/>
          <p:cNvSpPr>
            <a:spLocks noGrp="1"/>
          </p:cNvSpPr>
          <p:nvPr>
            <p:ph idx="1"/>
          </p:nvPr>
        </p:nvSpPr>
        <p:spPr>
          <a:xfrm>
            <a:off x="613960" y="1258432"/>
            <a:ext cx="8596668" cy="3880773"/>
          </a:xfrm>
        </p:spPr>
        <p:txBody>
          <a:bodyPr>
            <a:normAutofit/>
          </a:bodyPr>
          <a:lstStyle/>
          <a:p>
            <a:pPr marL="0" indent="0">
              <a:buNone/>
            </a:pPr>
            <a:r>
              <a:rPr lang="en-US" sz="2000" dirty="0">
                <a:latin typeface="Arial" panose="020B0604020202020204" pitchFamily="34" charset="0"/>
                <a:cs typeface="Arial" panose="020B0604020202020204" pitchFamily="34" charset="0"/>
              </a:rPr>
              <a:t>          Here, I have came to the end of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 the topic “Interactive Digital Portfolio Using Front And Wed Development”. I would like to share my experience while doing this project .I learnt many new things &amp; it wonderful learning experience for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 while working on this project.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increased my research thinking skill and interest in this subject. </a:t>
            </a:r>
          </a:p>
        </p:txBody>
      </p:sp>
    </p:spTree>
    <p:extLst>
      <p:ext uri="{BB962C8B-B14F-4D97-AF65-F5344CB8AC3E}">
        <p14:creationId xmlns:p14="http://schemas.microsoft.com/office/powerpoint/2010/main" val="327362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09" y="1849923"/>
            <a:ext cx="5886428" cy="1843889"/>
          </a:xfrm>
        </p:spPr>
        <p:txBody>
          <a:bodyPr/>
          <a:lstStyle/>
          <a:p>
            <a:r>
              <a:rPr lang="en-US" dirty="0">
                <a:solidFill>
                  <a:schemeClr val="tx1"/>
                </a:solidFill>
              </a:rPr>
              <a:t>INTERACTIVE DIGITAL PORTFOLIO USING FRONT END WED DEVELOPMENT</a:t>
            </a:r>
          </a:p>
        </p:txBody>
      </p:sp>
    </p:spTree>
    <p:extLst>
      <p:ext uri="{BB962C8B-B14F-4D97-AF65-F5344CB8AC3E}">
        <p14:creationId xmlns:p14="http://schemas.microsoft.com/office/powerpoint/2010/main" val="4567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37853"/>
          </a:xfrm>
        </p:spPr>
        <p:txBody>
          <a:bodyPr>
            <a:normAutofit/>
          </a:bodyPr>
          <a:lstStyle/>
          <a:p>
            <a:r>
              <a:rPr lang="en-US" dirty="0">
                <a:solidFill>
                  <a:schemeClr val="tx1"/>
                </a:solidFill>
              </a:rPr>
              <a:t>AGENDA:</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1131683" y="1525508"/>
            <a:ext cx="8142320" cy="3906571"/>
          </a:xfrm>
        </p:spPr>
        <p:style>
          <a:lnRef idx="2">
            <a:schemeClr val="accent2"/>
          </a:lnRef>
          <a:fillRef idx="1">
            <a:schemeClr val="lt1"/>
          </a:fillRef>
          <a:effectRef idx="0">
            <a:schemeClr val="accent2"/>
          </a:effectRef>
          <a:fontRef idx="minor">
            <a:schemeClr val="dk1"/>
          </a:fontRef>
        </p:style>
        <p:txBody>
          <a:bodyPr>
            <a:normAutofit/>
          </a:bodyPr>
          <a:lstStyle/>
          <a:p>
            <a:pPr marL="342900" indent="-342900">
              <a:buFont typeface="Wingdings" panose="05000000000000000000" pitchFamily="2" charset="2"/>
              <a:buChar char="v"/>
            </a:pPr>
            <a:r>
              <a:rPr lang="en-US" sz="2400" dirty="0"/>
              <a:t>Problem Statement</a:t>
            </a:r>
          </a:p>
          <a:p>
            <a:pPr marL="342900" indent="-342900">
              <a:buFont typeface="Wingdings" panose="05000000000000000000" pitchFamily="2" charset="2"/>
              <a:buChar char="v"/>
            </a:pPr>
            <a:r>
              <a:rPr lang="en-US" sz="2400" dirty="0"/>
              <a:t>Project Overview</a:t>
            </a:r>
          </a:p>
          <a:p>
            <a:pPr marL="342900" indent="-342900">
              <a:buFont typeface="Wingdings" panose="05000000000000000000" pitchFamily="2" charset="2"/>
              <a:buChar char="v"/>
            </a:pPr>
            <a:r>
              <a:rPr lang="en-US" sz="2400" dirty="0"/>
              <a:t>End Users</a:t>
            </a:r>
          </a:p>
          <a:p>
            <a:pPr marL="342900" indent="-342900">
              <a:buFont typeface="Wingdings" panose="05000000000000000000" pitchFamily="2" charset="2"/>
              <a:buChar char="v"/>
            </a:pPr>
            <a:r>
              <a:rPr lang="en-US" sz="2400" dirty="0"/>
              <a:t>Tools And Technologies</a:t>
            </a:r>
          </a:p>
          <a:p>
            <a:pPr marL="342900" indent="-342900">
              <a:buFont typeface="Wingdings" panose="05000000000000000000" pitchFamily="2" charset="2"/>
              <a:buChar char="v"/>
            </a:pPr>
            <a:r>
              <a:rPr lang="en-US" sz="2400" dirty="0"/>
              <a:t>Portfolio Design And Layout</a:t>
            </a:r>
          </a:p>
          <a:p>
            <a:pPr marL="342900" indent="-342900">
              <a:buFont typeface="Wingdings" panose="05000000000000000000" pitchFamily="2" charset="2"/>
              <a:buChar char="v"/>
            </a:pPr>
            <a:r>
              <a:rPr lang="en-US" sz="2400" dirty="0"/>
              <a:t>Features And Functionality</a:t>
            </a:r>
          </a:p>
          <a:p>
            <a:pPr marL="342900" indent="-342900">
              <a:buFont typeface="Wingdings" panose="05000000000000000000" pitchFamily="2" charset="2"/>
              <a:buChar char="v"/>
            </a:pPr>
            <a:r>
              <a:rPr lang="en-US" sz="2400" dirty="0"/>
              <a:t>Results And Screenshots</a:t>
            </a:r>
          </a:p>
          <a:p>
            <a:pPr marL="342900" indent="-342900">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117597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79" y="623235"/>
            <a:ext cx="8596667" cy="566738"/>
          </a:xfrm>
        </p:spPr>
        <p:txBody>
          <a:bodyPr/>
          <a:lstStyle/>
          <a:p>
            <a:pPr marL="457200" indent="-457200">
              <a:buFont typeface="+mj-lt"/>
              <a:buAutoNum type="arabicPeriod"/>
            </a:pPr>
            <a:r>
              <a:rPr lang="en-US" dirty="0"/>
              <a:t>Problem Statement:</a:t>
            </a:r>
          </a:p>
        </p:txBody>
      </p:sp>
      <p:pic>
        <p:nvPicPr>
          <p:cNvPr id="5" name="Picture Placeholder 4"/>
          <p:cNvPicPr>
            <a:picLocks noGrp="1" noChangeAspect="1"/>
          </p:cNvPicPr>
          <p:nvPr>
            <p:ph type="pic" idx="1"/>
          </p:nvPr>
        </p:nvPicPr>
        <p:blipFill>
          <a:blip r:embed="rId2"/>
          <a:srcRect l="9" r="9"/>
          <a:stretch>
            <a:fillRect/>
          </a:stretch>
        </p:blipFill>
        <p:spPr>
          <a:xfrm>
            <a:off x="1892662" y="3023857"/>
            <a:ext cx="5308600" cy="3638032"/>
          </a:xfrm>
          <a:prstGeom prst="rect">
            <a:avLst/>
          </a:prstGeom>
        </p:spPr>
      </p:pic>
      <p:sp>
        <p:nvSpPr>
          <p:cNvPr id="4" name="Text Placeholder 3"/>
          <p:cNvSpPr>
            <a:spLocks noGrp="1"/>
          </p:cNvSpPr>
          <p:nvPr>
            <p:ph type="body" sz="half" idx="2"/>
          </p:nvPr>
        </p:nvSpPr>
        <p:spPr>
          <a:xfrm>
            <a:off x="774179" y="1566187"/>
            <a:ext cx="8596667" cy="1152870"/>
          </a:xfrm>
        </p:spPr>
        <p:txBody>
          <a:bodyPr>
            <a:noAutofit/>
          </a:bodyPr>
          <a:lstStyle/>
          <a:p>
            <a:r>
              <a:rPr lang="en-US" sz="2000" dirty="0">
                <a:solidFill>
                  <a:srgbClr val="2D3748"/>
                </a:solidFill>
                <a:latin typeface="Arial" panose="020B0604020202020204" pitchFamily="34" charset="0"/>
                <a:cs typeface="Arial" panose="020B0604020202020204" pitchFamily="34" charset="0"/>
              </a:rPr>
              <a:t>         A </a:t>
            </a:r>
            <a:r>
              <a:rPr lang="en-US" sz="2000" b="1" dirty="0">
                <a:solidFill>
                  <a:srgbClr val="2D3748"/>
                </a:solidFill>
                <a:latin typeface="Arial" panose="020B0604020202020204" pitchFamily="34" charset="0"/>
                <a:cs typeface="Arial" panose="020B0604020202020204" pitchFamily="34" charset="0"/>
              </a:rPr>
              <a:t>problem statement</a:t>
            </a:r>
            <a:r>
              <a:rPr lang="en-US" sz="2000" dirty="0">
                <a:solidFill>
                  <a:srgbClr val="2D3748"/>
                </a:solidFill>
                <a:latin typeface="Arial" panose="020B0604020202020204" pitchFamily="34" charset="0"/>
                <a:cs typeface="Arial" panose="020B0604020202020204" pitchFamily="34" charset="0"/>
              </a:rPr>
              <a:t> explains the challenges you face with your work, which can affect your operations, launching new products, or improving existing ones. It shows the gap between the current state and the desired state of a process, product, or service. </a:t>
            </a:r>
            <a:endParaRPr lang="en-US" sz="2000" dirty="0">
              <a:latin typeface="Arial" panose="020B0604020202020204" pitchFamily="34" charset="0"/>
              <a:cs typeface="Arial" panose="020B0604020202020204" pitchFamily="34" charset="0"/>
            </a:endParaRPr>
          </a:p>
        </p:txBody>
      </p:sp>
      <p:pic>
        <p:nvPicPr>
          <p:cNvPr id="7" name="Picture Placeholder 4"/>
          <p:cNvPicPr>
            <a:picLocks noChangeAspect="1"/>
          </p:cNvPicPr>
          <p:nvPr/>
        </p:nvPicPr>
        <p:blipFill>
          <a:blip r:embed="rId2"/>
          <a:srcRect l="9" r="9"/>
          <a:stretch>
            <a:fillRect/>
          </a:stretch>
        </p:blipFill>
        <p:spPr>
          <a:xfrm>
            <a:off x="2045062" y="3176257"/>
            <a:ext cx="5308600" cy="3638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57" y="2871457"/>
            <a:ext cx="7345183" cy="3357170"/>
          </a:xfrm>
          <a:prstGeom prst="rect">
            <a:avLst/>
          </a:prstGeom>
        </p:spPr>
      </p:pic>
    </p:spTree>
    <p:extLst>
      <p:ext uri="{BB962C8B-B14F-4D97-AF65-F5344CB8AC3E}">
        <p14:creationId xmlns:p14="http://schemas.microsoft.com/office/powerpoint/2010/main" val="249774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954882"/>
            <a:ext cx="8596667" cy="566738"/>
          </a:xfrm>
        </p:spPr>
        <p:txBody>
          <a:bodyPr/>
          <a:lstStyle/>
          <a:p>
            <a:r>
              <a:rPr lang="en-US" dirty="0"/>
              <a:t>2. Project Overview:</a:t>
            </a: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6169" b="26169"/>
          <a:stretch>
            <a:fillRect/>
          </a:stretch>
        </p:blipFill>
        <p:spPr>
          <a:xfrm>
            <a:off x="1202436" y="3322629"/>
            <a:ext cx="7206560" cy="3385990"/>
          </a:xfrm>
        </p:spPr>
      </p:pic>
      <p:sp>
        <p:nvSpPr>
          <p:cNvPr id="10" name="Text Placeholder 9"/>
          <p:cNvSpPr>
            <a:spLocks noGrp="1"/>
          </p:cNvSpPr>
          <p:nvPr>
            <p:ph type="body" sz="half" idx="2"/>
          </p:nvPr>
        </p:nvSpPr>
        <p:spPr>
          <a:xfrm>
            <a:off x="1202436" y="1766656"/>
            <a:ext cx="8596667" cy="2198761"/>
          </a:xfrm>
        </p:spPr>
        <p:txBody>
          <a:bodyPr>
            <a:noAutofit/>
          </a:bodyPr>
          <a:lstStyle/>
          <a:p>
            <a:r>
              <a:rPr lang="en-US" sz="2000" dirty="0">
                <a:solidFill>
                  <a:srgbClr val="2D2D2D"/>
                </a:solidFill>
                <a:latin typeface="Arial" panose="020B0604020202020204" pitchFamily="34" charset="0"/>
                <a:cs typeface="Arial" panose="020B0604020202020204" pitchFamily="34" charset="0"/>
              </a:rPr>
              <a:t>       A </a:t>
            </a:r>
            <a:r>
              <a:rPr lang="en-US" sz="2000" b="1" dirty="0">
                <a:solidFill>
                  <a:srgbClr val="2D2D2D"/>
                </a:solidFill>
                <a:latin typeface="Arial" panose="020B0604020202020204" pitchFamily="34" charset="0"/>
                <a:cs typeface="Arial" panose="020B0604020202020204" pitchFamily="34" charset="0"/>
              </a:rPr>
              <a:t>project overview </a:t>
            </a:r>
            <a:r>
              <a:rPr lang="en-US" sz="2000" dirty="0">
                <a:solidFill>
                  <a:srgbClr val="2D2D2D"/>
                </a:solidFill>
                <a:latin typeface="Arial" panose="020B0604020202020204" pitchFamily="34" charset="0"/>
                <a:cs typeface="Arial" panose="020B0604020202020204" pitchFamily="34" charset="0"/>
              </a:rPr>
              <a:t>is an outline of a project that describes important details about it. A project overview includes basic information, such as the project name, project manager, and sponsors. It also includes detailed information that summarizes the project's value, the problem it may solve, and the goals the team hopes to achieve.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77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dirty="0"/>
              <a:t>3. </a:t>
            </a:r>
            <a:r>
              <a:rPr lang="en-US" sz="3200" dirty="0"/>
              <a:t>End users:</a:t>
            </a:r>
          </a:p>
        </p:txBody>
      </p:sp>
      <p:sp>
        <p:nvSpPr>
          <p:cNvPr id="3" name="Content Placeholder 2"/>
          <p:cNvSpPr>
            <a:spLocks noGrp="1"/>
          </p:cNvSpPr>
          <p:nvPr>
            <p:ph idx="1"/>
          </p:nvPr>
        </p:nvSpPr>
        <p:spPr>
          <a:xfrm>
            <a:off x="677334" y="1345777"/>
            <a:ext cx="8596668" cy="3880773"/>
          </a:xfrm>
        </p:spPr>
        <p:txBody>
          <a:bodyPr/>
          <a:lstStyle/>
          <a:p>
            <a:pPr marL="0" indent="0">
              <a:buNone/>
            </a:pPr>
            <a:r>
              <a:rPr lang="en-US" sz="2000" dirty="0">
                <a:solidFill>
                  <a:srgbClr val="111111"/>
                </a:solidFill>
                <a:latin typeface="Arial" panose="020B0604020202020204" pitchFamily="34" charset="0"/>
                <a:cs typeface="Arial" panose="020B0604020202020204" pitchFamily="34" charset="0"/>
              </a:rPr>
              <a:t>                 The term "</a:t>
            </a:r>
            <a:r>
              <a:rPr lang="en-US" sz="2000" b="1" dirty="0">
                <a:solidFill>
                  <a:srgbClr val="111111"/>
                </a:solidFill>
                <a:latin typeface="Arial" panose="020B0604020202020204" pitchFamily="34" charset="0"/>
                <a:cs typeface="Arial" panose="020B0604020202020204" pitchFamily="34" charset="0"/>
              </a:rPr>
              <a:t>end user</a:t>
            </a:r>
            <a:r>
              <a:rPr lang="en-US" sz="2000"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marL="0" indent="0">
              <a:buNone/>
            </a:pPr>
            <a:r>
              <a:rPr lang="en-US" sz="2000"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090" y="3541495"/>
            <a:ext cx="5691673" cy="2905957"/>
          </a:xfrm>
          <a:prstGeom prst="rect">
            <a:avLst/>
          </a:prstGeom>
        </p:spPr>
      </p:pic>
    </p:spTree>
    <p:extLst>
      <p:ext uri="{BB962C8B-B14F-4D97-AF65-F5344CB8AC3E}">
        <p14:creationId xmlns:p14="http://schemas.microsoft.com/office/powerpoint/2010/main" val="10985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sz="2800" dirty="0"/>
              <a:t>4. Tools And Technologies:</a:t>
            </a:r>
          </a:p>
        </p:txBody>
      </p:sp>
      <p:sp>
        <p:nvSpPr>
          <p:cNvPr id="3" name="Content Placeholder 2"/>
          <p:cNvSpPr>
            <a:spLocks noGrp="1"/>
          </p:cNvSpPr>
          <p:nvPr>
            <p:ph idx="1"/>
          </p:nvPr>
        </p:nvSpPr>
        <p:spPr>
          <a:xfrm>
            <a:off x="677334" y="1276540"/>
            <a:ext cx="8596668" cy="1113575"/>
          </a:xfrm>
        </p:spPr>
        <p:txBody>
          <a:bodyPr>
            <a:normAutofit/>
          </a:bodyPr>
          <a:lstStyle/>
          <a:p>
            <a:pPr marL="0" indent="0">
              <a:buNone/>
            </a:pPr>
            <a:r>
              <a:rPr lang="en-US" sz="2000" b="1" dirty="0">
                <a:solidFill>
                  <a:srgbClr val="000000"/>
                </a:solidFill>
                <a:latin typeface="Arial" panose="020B0604020202020204" pitchFamily="34" charset="0"/>
                <a:cs typeface="Arial" panose="020B0604020202020204" pitchFamily="34" charset="0"/>
              </a:rPr>
              <a:t>              Technologies</a:t>
            </a:r>
            <a:r>
              <a:rPr lang="en-US" sz="2000" dirty="0">
                <a:solidFill>
                  <a:srgbClr val="000000"/>
                </a:solidFill>
                <a:latin typeface="Arial" panose="020B0604020202020204" pitchFamily="34" charset="0"/>
                <a:cs typeface="Arial" panose="020B0604020202020204" pitchFamily="34" charset="0"/>
              </a:rPr>
              <a:t> are a matter for solution architects and product managers, </a:t>
            </a:r>
            <a:r>
              <a:rPr lang="en-US" sz="2000" b="1" dirty="0">
                <a:solidFill>
                  <a:srgbClr val="000000"/>
                </a:solidFill>
                <a:latin typeface="Arial" panose="020B0604020202020204" pitchFamily="34" charset="0"/>
                <a:cs typeface="Arial" panose="020B0604020202020204" pitchFamily="34" charset="0"/>
              </a:rPr>
              <a:t>Tools</a:t>
            </a:r>
            <a:r>
              <a:rPr lang="en-US" sz="2000" dirty="0">
                <a:solidFill>
                  <a:srgbClr val="000000"/>
                </a:solidFill>
                <a:latin typeface="Arial" panose="020B0604020202020204" pitchFamily="34" charset="0"/>
                <a:cs typeface="Arial" panose="020B0604020202020204" pitchFamily="34" charset="0"/>
              </a:rPr>
              <a:t> are a domain for our teams and skilled engineers. Technologies are fabric solutions made of those solutions.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0" y="2833735"/>
            <a:ext cx="6771992" cy="3349782"/>
          </a:xfrm>
          <a:prstGeom prst="rect">
            <a:avLst/>
          </a:prstGeom>
        </p:spPr>
      </p:pic>
    </p:spTree>
    <p:extLst>
      <p:ext uri="{BB962C8B-B14F-4D97-AF65-F5344CB8AC3E}">
        <p14:creationId xmlns:p14="http://schemas.microsoft.com/office/powerpoint/2010/main" val="262819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18"/>
          </a:xfrm>
        </p:spPr>
        <p:txBody>
          <a:bodyPr>
            <a:normAutofit/>
          </a:bodyPr>
          <a:lstStyle/>
          <a:p>
            <a:r>
              <a:rPr lang="en-US" sz="2800" dirty="0"/>
              <a:t>5. Portfolio Design And Layout:</a:t>
            </a:r>
          </a:p>
        </p:txBody>
      </p:sp>
      <p:sp>
        <p:nvSpPr>
          <p:cNvPr id="3" name="Content Placeholder 2"/>
          <p:cNvSpPr>
            <a:spLocks noGrp="1"/>
          </p:cNvSpPr>
          <p:nvPr>
            <p:ph idx="1"/>
          </p:nvPr>
        </p:nvSpPr>
        <p:spPr>
          <a:xfrm>
            <a:off x="677334" y="1294647"/>
            <a:ext cx="8596668" cy="4746716"/>
          </a:xfrm>
        </p:spPr>
        <p:txBody>
          <a:bodyPr>
            <a:normAutofit/>
          </a:bodyPr>
          <a:lstStyle/>
          <a:p>
            <a:pPr marL="0" indent="0" fontAlgn="t">
              <a:buNone/>
            </a:pPr>
            <a:r>
              <a:rPr lang="en-US" sz="2000" dirty="0">
                <a:solidFill>
                  <a:srgbClr val="000000"/>
                </a:solidFill>
                <a:latin typeface="Arial" panose="020B0604020202020204" pitchFamily="34" charset="0"/>
                <a:cs typeface="Arial" panose="020B0604020202020204" pitchFamily="34" charset="0"/>
              </a:rPr>
              <a:t>                 A </a:t>
            </a:r>
            <a:r>
              <a:rPr lang="en-US" sz="2000" b="1" dirty="0">
                <a:solidFill>
                  <a:srgbClr val="000000"/>
                </a:solidFill>
                <a:latin typeface="Arial" panose="020B0604020202020204" pitchFamily="34" charset="0"/>
                <a:cs typeface="Arial" panose="020B0604020202020204" pitchFamily="34" charset="0"/>
              </a:rPr>
              <a:t>portfolio design </a:t>
            </a:r>
            <a:r>
              <a:rPr lang="en-US" sz="2000" dirty="0">
                <a:solidFill>
                  <a:srgbClr val="000000"/>
                </a:solidFill>
                <a:latin typeface="Arial" panose="020B0604020202020204" pitchFamily="34" charset="0"/>
                <a:cs typeface="Arial" panose="020B0604020202020204" pitchFamily="34" charset="0"/>
              </a:rPr>
              <a:t>is a website design in which an individual’s creative professional work is showcased. These websites display projects, artwork, or achievements in an organized manner.</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60" y="2444436"/>
            <a:ext cx="7867462" cy="4413564"/>
          </a:xfrm>
          <a:prstGeom prst="rect">
            <a:avLst/>
          </a:prstGeom>
        </p:spPr>
      </p:pic>
    </p:spTree>
    <p:extLst>
      <p:ext uri="{BB962C8B-B14F-4D97-AF65-F5344CB8AC3E}">
        <p14:creationId xmlns:p14="http://schemas.microsoft.com/office/powerpoint/2010/main" val="126883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4511"/>
          </a:xfrm>
        </p:spPr>
        <p:txBody>
          <a:bodyPr>
            <a:normAutofit/>
          </a:bodyPr>
          <a:lstStyle/>
          <a:p>
            <a:r>
              <a:rPr lang="en-US" sz="2800" dirty="0"/>
              <a:t>6. Features And Functionality:</a:t>
            </a:r>
          </a:p>
        </p:txBody>
      </p:sp>
      <p:sp>
        <p:nvSpPr>
          <p:cNvPr id="5" name="Rectangle 4"/>
          <p:cNvSpPr/>
          <p:nvPr/>
        </p:nvSpPr>
        <p:spPr>
          <a:xfrm>
            <a:off x="1433804" y="1204111"/>
            <a:ext cx="8102082" cy="2585323"/>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 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98" y="3789433"/>
            <a:ext cx="3974841" cy="2807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523" y="3789432"/>
            <a:ext cx="3545632" cy="2807311"/>
          </a:xfrm>
          <a:prstGeom prst="rect">
            <a:avLst/>
          </a:prstGeom>
        </p:spPr>
      </p:pic>
    </p:spTree>
    <p:extLst>
      <p:ext uri="{BB962C8B-B14F-4D97-AF65-F5344CB8AC3E}">
        <p14:creationId xmlns:p14="http://schemas.microsoft.com/office/powerpoint/2010/main" val="3942157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369</Words>
  <Application>Microsoft Office PowerPoint</Application>
  <PresentationFormat>Widescreen</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NAME               :   Priyadharshini P  REGISTER.NO:   2422J0439  NM ID:  34338063DAD8195A6284F39AED0F9F6F  DEPARTMENT : Bachelor of Computer Applications   COLLEGE/ UNIVERSITY    :Bishop Thorp College/Bharathiyar                             University  </vt:lpstr>
      <vt:lpstr>INTERACTIVE DIGITAL PORTFOLIO USING FRONT END WED DEVELOPMENT</vt:lpstr>
      <vt:lpstr>AGENDA: </vt:lpstr>
      <vt:lpstr>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NAME:Subha sri A REGISTER NUMBER AND NMID:2422k1749 DEPARTMENT:B.Sc.Computer Science COLLEGE/UNIVERSITY:Adharsh Vidhyalaya College Of Arts And Science For Women/Bharathiar University.</dc:title>
  <dc:creator>Windows User</dc:creator>
  <cp:lastModifiedBy>K Kishore</cp:lastModifiedBy>
  <cp:revision>34</cp:revision>
  <dcterms:created xsi:type="dcterms:W3CDTF">2025-08-27T17:43:57Z</dcterms:created>
  <dcterms:modified xsi:type="dcterms:W3CDTF">2025-09-12T17:16:11Z</dcterms:modified>
</cp:coreProperties>
</file>