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/>
    <p:restoredTop sz="94759"/>
  </p:normalViewPr>
  <p:slideViewPr>
    <p:cSldViewPr snapToGrid="0">
      <p:cViewPr varScale="1">
        <p:scale>
          <a:sx n="99" d="100"/>
          <a:sy n="99" d="100"/>
        </p:scale>
        <p:origin x="192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EF35-729E-ECE1-2381-811488D9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39D6-20BD-629D-1BBB-ED25355B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ACDD-FD81-6761-6A02-C7E275E2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F6F9-1FED-43D0-6E6F-071BCAE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F79F-5E12-C41C-CD2C-DC6A9598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C581-D69E-4550-905B-B54FC51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7D4D-CFAE-0E3B-0019-F853B895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76DF-536A-EB39-7423-C1CD49A0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3B65-F315-D454-6F12-2454FE88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3219-D416-1478-1CE9-6F11A5B3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2658-8427-11DE-D8EB-DC820390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FC1-EB42-07C4-9B42-1BB7DAFC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B3BD-CAF3-EDF8-91C7-BC277139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0601-385C-065C-64D4-CEA0FAD3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746-406D-60D9-F16A-6E12D0D7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75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71B3-5A23-6454-2C7D-AE1096D1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2370-6D50-018C-EE7C-D05C3333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7365-A63D-118D-EDA9-D27F8B42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26DC-07D1-6962-E18D-3AFBEECB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A63B-8822-D1EB-95BC-74708B08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35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4051-26A8-4E20-44F7-9A8F5567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DB5B-2D37-889D-BF66-42325DC7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3D84-59A8-C235-4C6F-8418D5A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3AFD-28D0-34B2-1DD6-D0D73B1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EF1-0391-79C1-FB19-A287043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EC7F-2043-200D-50EB-EF244E0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B4F8-B978-B44C-3417-45DD81428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C52A4-43E4-7083-4D5F-DD7FD1B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A095-4B89-8D2E-A378-BA28ED9C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35FD-35D0-3C3E-CC21-F2F6FAF6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2A55-3E1E-1D01-B32C-50F773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15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EBAA-AD34-23E8-4822-C51D3F5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B4FE-FC75-3D38-7E16-08466DA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697-281F-3CEE-6B26-CE9BBBC8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034BC-AD8C-E6D9-EE73-8E3422AC1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4B87C-26BD-FA88-EA51-85894D5CA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CD7E5-76F0-AA85-F276-569BC8B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788C-CDA3-0F1B-8405-4B51FAC5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FD85-4621-B716-3232-9E34D9F4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D1E8-8808-E72C-96F5-FEB9F67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9D4E6-A929-8BAB-6ED8-7148A49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4DE0-FBA0-1D2A-009E-F016DA27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BC58-0381-E94E-8839-C7B9016C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58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C5775-EA32-175C-91F1-99F65C19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C4183-D223-6CA1-8B0A-7CBF9EB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210F-3077-E6D5-99C1-0222ADD6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99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8B7-4962-8CC4-80C5-7E48C67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A22-754C-CB5D-38E7-498D474B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ED05-59E4-E592-7798-32572553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0F0A-73BB-3B29-5BA3-C47CA203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2E22-944E-F7D5-912A-E30D6D6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CA9-64DD-E301-1182-B2D8D6C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1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5F84-4D93-0421-80F2-59A59E32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3855E-F7A5-4286-D900-CFF8F6DC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FF54-C399-0449-86F0-97C14763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7909-CB4E-65D8-F65E-B362DA12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24D3-2814-5E5D-5B35-34B781E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4D61-BABD-C94E-5B63-BD4130F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77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DECCA-9142-B454-936B-4A6DA4F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7E04-9C78-EFFF-5F30-D0277FF9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985-121D-944F-A84A-E399C049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492B-FC9F-294F-A4AD-26E45947B24F}" type="datetimeFigureOut">
              <a:rPr lang="en-CH" smtClean="0"/>
              <a:t>23.08.23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55B7-5001-6177-02A1-8FBBAABBC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14DE-325C-1F5B-F48E-C49A8AD3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3it.uzh.ch/cloud/training/training_handou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buntu@172.23.46.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5314-6890-6E14-C376-46493AF15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p4rs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2781F-36C6-371D-57EA-D6AB0E88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UZH ScienceCloud</a:t>
            </a:r>
          </a:p>
        </p:txBody>
      </p:sp>
    </p:spTree>
    <p:extLst>
      <p:ext uri="{BB962C8B-B14F-4D97-AF65-F5344CB8AC3E}">
        <p14:creationId xmlns:p14="http://schemas.microsoft.com/office/powerpoint/2010/main" val="40679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 Long Calculations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Scripts running in ScienceCloud’s CLI will terminate once you close the CLI or disconnect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run long calculations, use ’tmux’: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a tmux console: tmux new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Treat tmux like a normal console to run your scripts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Disconnect from tmux console: ‘CTRL+b’+’d’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ee which tmux consoles are active: tmux ls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Reconnect to a tmux console: tmux attach –t &lt;name_console&gt;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scroll in tmux by default. To do so: ‘Ctrl+b’+’[‘. Press ‘q’ to end scrolling.</a:t>
            </a:r>
          </a:p>
          <a:p>
            <a:pPr lvl="1"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Further Steps	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https://docs.s3it.uzh.ch/cloud/training/training_handout/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further details on  more advanced configurations of your VM such as: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Integrating more storage volume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Creating snapshots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Porting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isn’t enough,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ScienceCluster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 you covered with massive computational resources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What’s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Server infrastructure that enables heavy computation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Provider of CPUs, GPUs, storage and networking services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Virtual Machines (VM) based on Linux and accessed via ssh 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use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Generate a ssh key pair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and add the public key to the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VM via: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ssh ‘Name_of_VM’@’Address_of_VM’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the VM to suit your needs</a:t>
            </a:r>
          </a:p>
        </p:txBody>
      </p:sp>
    </p:spTree>
    <p:extLst>
      <p:ext uri="{BB962C8B-B14F-4D97-AF65-F5344CB8AC3E}">
        <p14:creationId xmlns:p14="http://schemas.microsoft.com/office/powerpoint/2010/main" val="301508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a SSH 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 terminal and run (accepting all defaults):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-b 4096 -C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Retrieve your public key: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Mac: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Windows: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C:\Users\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your_user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/pub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key should look like this:</a:t>
            </a:r>
            <a:b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ssh-rsa</a:t>
            </a:r>
            <a:r>
              <a:rPr lang="en-GB" sz="16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IBIjANBgkqhkiG9w0BAQEFAAOCAQ8AMIIBCgKCAQEApwni+ErA4h6wyqAYz39pf3dOlvgRX8I1npz2Cx3Y1ASNl0zfhCK+9r48FisEuRb36iEz8OPk4O7hZIWb2cHg7wNXwUL09jO0rdSquGyPiJXNM/v04CTZo61r5iZ1cLSnLSw0NU4BOedK2mZaFqJhFJDeu44TGmz/x+8l50JAgD3XGk/NlTyYgRGwqpu8TFcCT8XoxEYq2QScfxq+2FnGNFX6bVi1zDSj0yBv90uelsM226zwzdGO0MZnls4AqwfzayTL4zQlI/2CFajnf4noagjbkR8jdFk4je5kLa58smRKA+ce1cb6UHfPQJD6+lVgSLU2uHmoj2KGmPDHtCDEtwIDAQAB juliusc@Econ10D</a:t>
            </a:r>
          </a:p>
          <a:p>
            <a:pPr marL="0" indent="0">
              <a:buSzPct val="8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8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generated keys don’t fulfil today’s security standards, but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doesn’t accept other keys. If possible, it is advised to use the following commands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etc.: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ed25519 -C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your_folder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/id_ed25519.pub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login with your UZH-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password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sure you have enough resources available in ‘Overview’. If not ask IT to extend them.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Move to ‘Instances’ and click ‘Launch Instance’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Provide a name for your instance, choose ‘***Ubuntu 22.04’ in Source and decide how big your instance should be in ‘Flavor’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Select ‘Key Pair’ and click ‘Import Key Pair’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public key we previously generated into the pop-up window and provide a name for your key.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it ‘Import Key Pair’.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Launch the instance</a:t>
            </a:r>
          </a:p>
        </p:txBody>
      </p:sp>
    </p:spTree>
    <p:extLst>
      <p:ext uri="{BB962C8B-B14F-4D97-AF65-F5344CB8AC3E}">
        <p14:creationId xmlns:p14="http://schemas.microsoft.com/office/powerpoint/2010/main" val="29102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your instance launched successfully it should look like this: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connect to this machine, run: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</a:t>
            </a: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ubuntu@172.23.46.104</a:t>
            </a:r>
            <a:b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(replace the IP Address with the IP of your VM)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Type ‘yes’ to accept the connection fingerprint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 were successful you should see: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33861-E16C-F5F7-4825-7F883697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0" y="2583253"/>
            <a:ext cx="9804870" cy="98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A6904-0226-31A6-11F4-1551F19E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65" y="5770563"/>
            <a:ext cx="4914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 to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have just connected to a bare bones Linux Ubuntu VM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Nothing, apart from Linux programs like ‘git’, is instal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 on this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will need to install Python, R, etc.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Consult the ‘Installation Help’ Linux sections to see how to install standard software</a:t>
            </a:r>
          </a:p>
          <a:p>
            <a:pPr marL="0" indent="0">
              <a:buSzPct val="80000"/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copy data to your Instance?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just copy data to your remote machine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Transfer of files needs to be done via the CLI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to copy ‘foo.txt’ to the ‘data’ directory on your instance: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 download ‘data/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 into your working directory run: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endParaRPr lang="en-CH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7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aking Working on your Instance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SzPct val="80000"/>
              <a:buNone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Connecting to your instance via the CLI is annoying. Luckily, VS Code gives us the opportunity to program on the instance just like you would on your laptop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VS Code, search for the extension ‘Remote – SSH’ from Microsoft and install it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After installation, you will find a small green icon in the bottom left corner.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lick on it, click ‘Connect to Host’, click ‘Add New SSH Host’ and paste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ubuntu@&lt;instance-ip&gt;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 new window with a connection to your instance opens. Happy programming on your VM!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856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System Font Regular</vt:lpstr>
      <vt:lpstr>Office Theme</vt:lpstr>
      <vt:lpstr>pp4rs </vt:lpstr>
      <vt:lpstr>What’s ScienceCloud?</vt:lpstr>
      <vt:lpstr>How to use ScienceCloud?</vt:lpstr>
      <vt:lpstr>Generating a SSH Key Pair</vt:lpstr>
      <vt:lpstr>Configure a VM</vt:lpstr>
      <vt:lpstr>Connect to the Instance</vt:lpstr>
      <vt:lpstr>What to do now?</vt:lpstr>
      <vt:lpstr>How to copy data to your Instance?</vt:lpstr>
      <vt:lpstr>Making Working on your Instance easier</vt:lpstr>
      <vt:lpstr>Running Long Calculations</vt:lpstr>
      <vt:lpstr>Further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pp4rs </dc:title>
  <dc:creator>Julius Felix Schäper</dc:creator>
  <cp:lastModifiedBy>Julius Felix Schäper</cp:lastModifiedBy>
  <cp:revision>12</cp:revision>
  <dcterms:created xsi:type="dcterms:W3CDTF">2023-08-23T10:43:32Z</dcterms:created>
  <dcterms:modified xsi:type="dcterms:W3CDTF">2023-08-23T12:59:28Z</dcterms:modified>
</cp:coreProperties>
</file>