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6" r:id="rId3"/>
    <p:sldId id="257" r:id="rId4"/>
    <p:sldId id="258" r:id="rId5"/>
    <p:sldId id="262" r:id="rId6"/>
    <p:sldId id="264" r:id="rId7"/>
    <p:sldId id="260" r:id="rId8"/>
    <p:sldId id="259" r:id="rId9"/>
    <p:sldId id="263" r:id="rId10"/>
    <p:sldId id="265" r:id="rId1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2C16"/>
    <a:srgbClr val="0C788E"/>
    <a:srgbClr val="321900"/>
    <a:srgbClr val="003300"/>
    <a:srgbClr val="5F5F5F"/>
    <a:srgbClr val="0B7297"/>
    <a:srgbClr val="444321"/>
    <a:srgbClr val="520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94652" autoAdjust="0"/>
  </p:normalViewPr>
  <p:slideViewPr>
    <p:cSldViewPr>
      <p:cViewPr>
        <p:scale>
          <a:sx n="90" d="100"/>
          <a:sy n="90" d="100"/>
        </p:scale>
        <p:origin x="-8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B62883-AAE4-48D2-9C6B-B11B5D8BD393}" type="datetimeFigureOut">
              <a:rPr lang="zh-TW" altLang="en-US" smtClean="0"/>
              <a:t>17/7/4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2E1BCB-73AB-4654-90A5-3F8D7C8659BA}" type="slidenum">
              <a:rPr lang="zh-TW" altLang="en-US" smtClean="0"/>
              <a:t>‹#›</a:t>
            </a:fld>
            <a:endParaRPr lang="zh-TW" altLang="en-US"/>
          </a:p>
        </p:txBody>
      </p:sp>
    </p:spTree>
    <p:extLst>
      <p:ext uri="{BB962C8B-B14F-4D97-AF65-F5344CB8AC3E}">
        <p14:creationId xmlns:p14="http://schemas.microsoft.com/office/powerpoint/2010/main" val="1943975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B2E1BCB-73AB-4654-90A5-3F8D7C8659BA}" type="slidenum">
              <a:rPr lang="zh-TW" altLang="en-US" smtClean="0"/>
              <a:t>1</a:t>
            </a:fld>
            <a:endParaRPr lang="zh-TW" altLang="en-US"/>
          </a:p>
        </p:txBody>
      </p:sp>
    </p:spTree>
    <p:extLst>
      <p:ext uri="{BB962C8B-B14F-4D97-AF65-F5344CB8AC3E}">
        <p14:creationId xmlns:p14="http://schemas.microsoft.com/office/powerpoint/2010/main" val="3932301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lvl1pPr>
          </a:lstStyle>
          <a:p>
            <a:endParaRPr lang="es-ES" altLang="zh-TW"/>
          </a:p>
        </p:txBody>
      </p:sp>
      <p:sp>
        <p:nvSpPr>
          <p:cNvPr id="5" name="頁尾版面配置區 4"/>
          <p:cNvSpPr>
            <a:spLocks noGrp="1"/>
          </p:cNvSpPr>
          <p:nvPr>
            <p:ph type="ftr" sz="quarter" idx="11"/>
          </p:nvPr>
        </p:nvSpPr>
        <p:spPr/>
        <p:txBody>
          <a:bodyPr/>
          <a:lstStyle>
            <a:lvl1pPr>
              <a:defRPr/>
            </a:lvl1pPr>
          </a:lstStyle>
          <a:p>
            <a:endParaRPr lang="es-ES" altLang="zh-TW"/>
          </a:p>
        </p:txBody>
      </p:sp>
      <p:sp>
        <p:nvSpPr>
          <p:cNvPr id="6" name="投影片編號版面配置區 5"/>
          <p:cNvSpPr>
            <a:spLocks noGrp="1"/>
          </p:cNvSpPr>
          <p:nvPr>
            <p:ph type="sldNum" sz="quarter" idx="12"/>
          </p:nvPr>
        </p:nvSpPr>
        <p:spPr/>
        <p:txBody>
          <a:bodyPr/>
          <a:lstStyle>
            <a:lvl1pPr>
              <a:defRPr/>
            </a:lvl1pPr>
          </a:lstStyle>
          <a:p>
            <a:fld id="{12D58199-C1E3-4AC7-AF90-DAF72B041EBA}" type="slidenum">
              <a:rPr lang="es-ES" altLang="zh-TW"/>
              <a:pPr/>
              <a:t>‹#›</a:t>
            </a:fld>
            <a:endParaRPr lang="es-ES" altLang="zh-TW"/>
          </a:p>
        </p:txBody>
      </p:sp>
    </p:spTree>
    <p:extLst>
      <p:ext uri="{BB962C8B-B14F-4D97-AF65-F5344CB8AC3E}">
        <p14:creationId xmlns:p14="http://schemas.microsoft.com/office/powerpoint/2010/main" val="107646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s-ES" altLang="zh-TW"/>
          </a:p>
        </p:txBody>
      </p:sp>
      <p:sp>
        <p:nvSpPr>
          <p:cNvPr id="5" name="頁尾版面配置區 4"/>
          <p:cNvSpPr>
            <a:spLocks noGrp="1"/>
          </p:cNvSpPr>
          <p:nvPr>
            <p:ph type="ftr" sz="quarter" idx="11"/>
          </p:nvPr>
        </p:nvSpPr>
        <p:spPr/>
        <p:txBody>
          <a:bodyPr/>
          <a:lstStyle>
            <a:lvl1pPr>
              <a:defRPr/>
            </a:lvl1pPr>
          </a:lstStyle>
          <a:p>
            <a:endParaRPr lang="es-ES" altLang="zh-TW"/>
          </a:p>
        </p:txBody>
      </p:sp>
      <p:sp>
        <p:nvSpPr>
          <p:cNvPr id="6" name="投影片編號版面配置區 5"/>
          <p:cNvSpPr>
            <a:spLocks noGrp="1"/>
          </p:cNvSpPr>
          <p:nvPr>
            <p:ph type="sldNum" sz="quarter" idx="12"/>
          </p:nvPr>
        </p:nvSpPr>
        <p:spPr/>
        <p:txBody>
          <a:bodyPr/>
          <a:lstStyle>
            <a:lvl1pPr>
              <a:defRPr/>
            </a:lvl1pPr>
          </a:lstStyle>
          <a:p>
            <a:fld id="{9F9B8047-92E4-477B-BE91-F4E02D1D4165}" type="slidenum">
              <a:rPr lang="es-ES" altLang="zh-TW"/>
              <a:pPr/>
              <a:t>‹#›</a:t>
            </a:fld>
            <a:endParaRPr lang="es-ES" altLang="zh-TW"/>
          </a:p>
        </p:txBody>
      </p:sp>
    </p:spTree>
    <p:extLst>
      <p:ext uri="{BB962C8B-B14F-4D97-AF65-F5344CB8AC3E}">
        <p14:creationId xmlns:p14="http://schemas.microsoft.com/office/powerpoint/2010/main" val="2971321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s-ES" altLang="zh-TW"/>
          </a:p>
        </p:txBody>
      </p:sp>
      <p:sp>
        <p:nvSpPr>
          <p:cNvPr id="5" name="頁尾版面配置區 4"/>
          <p:cNvSpPr>
            <a:spLocks noGrp="1"/>
          </p:cNvSpPr>
          <p:nvPr>
            <p:ph type="ftr" sz="quarter" idx="11"/>
          </p:nvPr>
        </p:nvSpPr>
        <p:spPr/>
        <p:txBody>
          <a:bodyPr/>
          <a:lstStyle>
            <a:lvl1pPr>
              <a:defRPr/>
            </a:lvl1pPr>
          </a:lstStyle>
          <a:p>
            <a:endParaRPr lang="es-ES" altLang="zh-TW"/>
          </a:p>
        </p:txBody>
      </p:sp>
      <p:sp>
        <p:nvSpPr>
          <p:cNvPr id="6" name="投影片編號版面配置區 5"/>
          <p:cNvSpPr>
            <a:spLocks noGrp="1"/>
          </p:cNvSpPr>
          <p:nvPr>
            <p:ph type="sldNum" sz="quarter" idx="12"/>
          </p:nvPr>
        </p:nvSpPr>
        <p:spPr/>
        <p:txBody>
          <a:bodyPr/>
          <a:lstStyle>
            <a:lvl1pPr>
              <a:defRPr/>
            </a:lvl1pPr>
          </a:lstStyle>
          <a:p>
            <a:fld id="{C43273D4-188E-47EB-B74D-F9764B9825F4}" type="slidenum">
              <a:rPr lang="es-ES" altLang="zh-TW"/>
              <a:pPr/>
              <a:t>‹#›</a:t>
            </a:fld>
            <a:endParaRPr lang="es-ES" altLang="zh-TW"/>
          </a:p>
        </p:txBody>
      </p:sp>
    </p:spTree>
    <p:extLst>
      <p:ext uri="{BB962C8B-B14F-4D97-AF65-F5344CB8AC3E}">
        <p14:creationId xmlns:p14="http://schemas.microsoft.com/office/powerpoint/2010/main" val="1620388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s-ES" altLang="zh-TW"/>
          </a:p>
        </p:txBody>
      </p:sp>
      <p:sp>
        <p:nvSpPr>
          <p:cNvPr id="5" name="頁尾版面配置區 4"/>
          <p:cNvSpPr>
            <a:spLocks noGrp="1"/>
          </p:cNvSpPr>
          <p:nvPr>
            <p:ph type="ftr" sz="quarter" idx="11"/>
          </p:nvPr>
        </p:nvSpPr>
        <p:spPr/>
        <p:txBody>
          <a:bodyPr/>
          <a:lstStyle>
            <a:lvl1pPr>
              <a:defRPr/>
            </a:lvl1pPr>
          </a:lstStyle>
          <a:p>
            <a:endParaRPr lang="es-ES" altLang="zh-TW"/>
          </a:p>
        </p:txBody>
      </p:sp>
      <p:sp>
        <p:nvSpPr>
          <p:cNvPr id="6" name="投影片編號版面配置區 5"/>
          <p:cNvSpPr>
            <a:spLocks noGrp="1"/>
          </p:cNvSpPr>
          <p:nvPr>
            <p:ph type="sldNum" sz="quarter" idx="12"/>
          </p:nvPr>
        </p:nvSpPr>
        <p:spPr/>
        <p:txBody>
          <a:bodyPr/>
          <a:lstStyle>
            <a:lvl1pPr>
              <a:defRPr/>
            </a:lvl1pPr>
          </a:lstStyle>
          <a:p>
            <a:fld id="{4DBAA3C3-F2DB-40D1-A8B6-307966ACDA47}" type="slidenum">
              <a:rPr lang="es-ES" altLang="zh-TW"/>
              <a:pPr/>
              <a:t>‹#›</a:t>
            </a:fld>
            <a:endParaRPr lang="es-ES" altLang="zh-TW"/>
          </a:p>
        </p:txBody>
      </p:sp>
    </p:spTree>
    <p:extLst>
      <p:ext uri="{BB962C8B-B14F-4D97-AF65-F5344CB8AC3E}">
        <p14:creationId xmlns:p14="http://schemas.microsoft.com/office/powerpoint/2010/main" val="178019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endParaRPr lang="es-ES" altLang="zh-TW"/>
          </a:p>
        </p:txBody>
      </p:sp>
      <p:sp>
        <p:nvSpPr>
          <p:cNvPr id="5" name="頁尾版面配置區 4"/>
          <p:cNvSpPr>
            <a:spLocks noGrp="1"/>
          </p:cNvSpPr>
          <p:nvPr>
            <p:ph type="ftr" sz="quarter" idx="11"/>
          </p:nvPr>
        </p:nvSpPr>
        <p:spPr/>
        <p:txBody>
          <a:bodyPr/>
          <a:lstStyle>
            <a:lvl1pPr>
              <a:defRPr/>
            </a:lvl1pPr>
          </a:lstStyle>
          <a:p>
            <a:endParaRPr lang="es-ES" altLang="zh-TW"/>
          </a:p>
        </p:txBody>
      </p:sp>
      <p:sp>
        <p:nvSpPr>
          <p:cNvPr id="6" name="投影片編號版面配置區 5"/>
          <p:cNvSpPr>
            <a:spLocks noGrp="1"/>
          </p:cNvSpPr>
          <p:nvPr>
            <p:ph type="sldNum" sz="quarter" idx="12"/>
          </p:nvPr>
        </p:nvSpPr>
        <p:spPr/>
        <p:txBody>
          <a:bodyPr/>
          <a:lstStyle>
            <a:lvl1pPr>
              <a:defRPr/>
            </a:lvl1pPr>
          </a:lstStyle>
          <a:p>
            <a:fld id="{63E74705-9782-4465-8322-162A3C5D5C1F}" type="slidenum">
              <a:rPr lang="es-ES" altLang="zh-TW"/>
              <a:pPr/>
              <a:t>‹#›</a:t>
            </a:fld>
            <a:endParaRPr lang="es-ES" altLang="zh-TW"/>
          </a:p>
        </p:txBody>
      </p:sp>
    </p:spTree>
    <p:extLst>
      <p:ext uri="{BB962C8B-B14F-4D97-AF65-F5344CB8AC3E}">
        <p14:creationId xmlns:p14="http://schemas.microsoft.com/office/powerpoint/2010/main" val="211242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endParaRPr lang="es-ES" altLang="zh-TW"/>
          </a:p>
        </p:txBody>
      </p:sp>
      <p:sp>
        <p:nvSpPr>
          <p:cNvPr id="6" name="頁尾版面配置區 5"/>
          <p:cNvSpPr>
            <a:spLocks noGrp="1"/>
          </p:cNvSpPr>
          <p:nvPr>
            <p:ph type="ftr" sz="quarter" idx="11"/>
          </p:nvPr>
        </p:nvSpPr>
        <p:spPr/>
        <p:txBody>
          <a:bodyPr/>
          <a:lstStyle>
            <a:lvl1pPr>
              <a:defRPr/>
            </a:lvl1pPr>
          </a:lstStyle>
          <a:p>
            <a:endParaRPr lang="es-ES" altLang="zh-TW"/>
          </a:p>
        </p:txBody>
      </p:sp>
      <p:sp>
        <p:nvSpPr>
          <p:cNvPr id="7" name="投影片編號版面配置區 6"/>
          <p:cNvSpPr>
            <a:spLocks noGrp="1"/>
          </p:cNvSpPr>
          <p:nvPr>
            <p:ph type="sldNum" sz="quarter" idx="12"/>
          </p:nvPr>
        </p:nvSpPr>
        <p:spPr/>
        <p:txBody>
          <a:bodyPr/>
          <a:lstStyle>
            <a:lvl1pPr>
              <a:defRPr/>
            </a:lvl1pPr>
          </a:lstStyle>
          <a:p>
            <a:fld id="{B4C96D34-5A76-4FF7-964D-11DD231DAD2F}" type="slidenum">
              <a:rPr lang="es-ES" altLang="zh-TW"/>
              <a:pPr/>
              <a:t>‹#›</a:t>
            </a:fld>
            <a:endParaRPr lang="es-ES" altLang="zh-TW"/>
          </a:p>
        </p:txBody>
      </p:sp>
    </p:spTree>
    <p:extLst>
      <p:ext uri="{BB962C8B-B14F-4D97-AF65-F5344CB8AC3E}">
        <p14:creationId xmlns:p14="http://schemas.microsoft.com/office/powerpoint/2010/main" val="210959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endParaRPr lang="es-ES" altLang="zh-TW"/>
          </a:p>
        </p:txBody>
      </p:sp>
      <p:sp>
        <p:nvSpPr>
          <p:cNvPr id="8" name="頁尾版面配置區 7"/>
          <p:cNvSpPr>
            <a:spLocks noGrp="1"/>
          </p:cNvSpPr>
          <p:nvPr>
            <p:ph type="ftr" sz="quarter" idx="11"/>
          </p:nvPr>
        </p:nvSpPr>
        <p:spPr/>
        <p:txBody>
          <a:bodyPr/>
          <a:lstStyle>
            <a:lvl1pPr>
              <a:defRPr/>
            </a:lvl1pPr>
          </a:lstStyle>
          <a:p>
            <a:endParaRPr lang="es-ES" altLang="zh-TW"/>
          </a:p>
        </p:txBody>
      </p:sp>
      <p:sp>
        <p:nvSpPr>
          <p:cNvPr id="9" name="投影片編號版面配置區 8"/>
          <p:cNvSpPr>
            <a:spLocks noGrp="1"/>
          </p:cNvSpPr>
          <p:nvPr>
            <p:ph type="sldNum" sz="quarter" idx="12"/>
          </p:nvPr>
        </p:nvSpPr>
        <p:spPr/>
        <p:txBody>
          <a:bodyPr/>
          <a:lstStyle>
            <a:lvl1pPr>
              <a:defRPr/>
            </a:lvl1pPr>
          </a:lstStyle>
          <a:p>
            <a:fld id="{9FF76476-8707-4531-AD13-FFC6DF835B5A}" type="slidenum">
              <a:rPr lang="es-ES" altLang="zh-TW"/>
              <a:pPr/>
              <a:t>‹#›</a:t>
            </a:fld>
            <a:endParaRPr lang="es-ES" altLang="zh-TW"/>
          </a:p>
        </p:txBody>
      </p:sp>
    </p:spTree>
    <p:extLst>
      <p:ext uri="{BB962C8B-B14F-4D97-AF65-F5344CB8AC3E}">
        <p14:creationId xmlns:p14="http://schemas.microsoft.com/office/powerpoint/2010/main" val="186793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endParaRPr lang="es-ES" altLang="zh-TW"/>
          </a:p>
        </p:txBody>
      </p:sp>
      <p:sp>
        <p:nvSpPr>
          <p:cNvPr id="4" name="頁尾版面配置區 3"/>
          <p:cNvSpPr>
            <a:spLocks noGrp="1"/>
          </p:cNvSpPr>
          <p:nvPr>
            <p:ph type="ftr" sz="quarter" idx="11"/>
          </p:nvPr>
        </p:nvSpPr>
        <p:spPr/>
        <p:txBody>
          <a:bodyPr/>
          <a:lstStyle>
            <a:lvl1pPr>
              <a:defRPr/>
            </a:lvl1pPr>
          </a:lstStyle>
          <a:p>
            <a:endParaRPr lang="es-ES" altLang="zh-TW"/>
          </a:p>
        </p:txBody>
      </p:sp>
      <p:sp>
        <p:nvSpPr>
          <p:cNvPr id="5" name="投影片編號版面配置區 4"/>
          <p:cNvSpPr>
            <a:spLocks noGrp="1"/>
          </p:cNvSpPr>
          <p:nvPr>
            <p:ph type="sldNum" sz="quarter" idx="12"/>
          </p:nvPr>
        </p:nvSpPr>
        <p:spPr/>
        <p:txBody>
          <a:bodyPr/>
          <a:lstStyle>
            <a:lvl1pPr>
              <a:defRPr/>
            </a:lvl1pPr>
          </a:lstStyle>
          <a:p>
            <a:fld id="{E3D33181-2FF5-42A2-8954-8BC3DCACE929}" type="slidenum">
              <a:rPr lang="es-ES" altLang="zh-TW"/>
              <a:pPr/>
              <a:t>‹#›</a:t>
            </a:fld>
            <a:endParaRPr lang="es-ES" altLang="zh-TW"/>
          </a:p>
        </p:txBody>
      </p:sp>
    </p:spTree>
    <p:extLst>
      <p:ext uri="{BB962C8B-B14F-4D97-AF65-F5344CB8AC3E}">
        <p14:creationId xmlns:p14="http://schemas.microsoft.com/office/powerpoint/2010/main" val="3184049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endParaRPr lang="es-ES" altLang="zh-TW"/>
          </a:p>
        </p:txBody>
      </p:sp>
      <p:sp>
        <p:nvSpPr>
          <p:cNvPr id="3" name="頁尾版面配置區 2"/>
          <p:cNvSpPr>
            <a:spLocks noGrp="1"/>
          </p:cNvSpPr>
          <p:nvPr>
            <p:ph type="ftr" sz="quarter" idx="11"/>
          </p:nvPr>
        </p:nvSpPr>
        <p:spPr/>
        <p:txBody>
          <a:bodyPr/>
          <a:lstStyle>
            <a:lvl1pPr>
              <a:defRPr/>
            </a:lvl1pPr>
          </a:lstStyle>
          <a:p>
            <a:endParaRPr lang="es-ES" altLang="zh-TW"/>
          </a:p>
        </p:txBody>
      </p:sp>
      <p:sp>
        <p:nvSpPr>
          <p:cNvPr id="4" name="投影片編號版面配置區 3"/>
          <p:cNvSpPr>
            <a:spLocks noGrp="1"/>
          </p:cNvSpPr>
          <p:nvPr>
            <p:ph type="sldNum" sz="quarter" idx="12"/>
          </p:nvPr>
        </p:nvSpPr>
        <p:spPr/>
        <p:txBody>
          <a:bodyPr/>
          <a:lstStyle>
            <a:lvl1pPr>
              <a:defRPr/>
            </a:lvl1pPr>
          </a:lstStyle>
          <a:p>
            <a:fld id="{C2C7DF6F-E3B8-469B-ADF5-C385336FABFE}" type="slidenum">
              <a:rPr lang="es-ES" altLang="zh-TW"/>
              <a:pPr/>
              <a:t>‹#›</a:t>
            </a:fld>
            <a:endParaRPr lang="es-ES" altLang="zh-TW"/>
          </a:p>
        </p:txBody>
      </p:sp>
    </p:spTree>
    <p:extLst>
      <p:ext uri="{BB962C8B-B14F-4D97-AF65-F5344CB8AC3E}">
        <p14:creationId xmlns:p14="http://schemas.microsoft.com/office/powerpoint/2010/main" val="2999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s-ES" altLang="zh-TW"/>
          </a:p>
        </p:txBody>
      </p:sp>
      <p:sp>
        <p:nvSpPr>
          <p:cNvPr id="6" name="頁尾版面配置區 5"/>
          <p:cNvSpPr>
            <a:spLocks noGrp="1"/>
          </p:cNvSpPr>
          <p:nvPr>
            <p:ph type="ftr" sz="quarter" idx="11"/>
          </p:nvPr>
        </p:nvSpPr>
        <p:spPr/>
        <p:txBody>
          <a:bodyPr/>
          <a:lstStyle>
            <a:lvl1pPr>
              <a:defRPr/>
            </a:lvl1pPr>
          </a:lstStyle>
          <a:p>
            <a:endParaRPr lang="es-ES" altLang="zh-TW"/>
          </a:p>
        </p:txBody>
      </p:sp>
      <p:sp>
        <p:nvSpPr>
          <p:cNvPr id="7" name="投影片編號版面配置區 6"/>
          <p:cNvSpPr>
            <a:spLocks noGrp="1"/>
          </p:cNvSpPr>
          <p:nvPr>
            <p:ph type="sldNum" sz="quarter" idx="12"/>
          </p:nvPr>
        </p:nvSpPr>
        <p:spPr/>
        <p:txBody>
          <a:bodyPr/>
          <a:lstStyle>
            <a:lvl1pPr>
              <a:defRPr/>
            </a:lvl1pPr>
          </a:lstStyle>
          <a:p>
            <a:fld id="{193F64D9-E03E-46CA-AE06-61309CE82353}" type="slidenum">
              <a:rPr lang="es-ES" altLang="zh-TW"/>
              <a:pPr/>
              <a:t>‹#›</a:t>
            </a:fld>
            <a:endParaRPr lang="es-ES" altLang="zh-TW"/>
          </a:p>
        </p:txBody>
      </p:sp>
    </p:spTree>
    <p:extLst>
      <p:ext uri="{BB962C8B-B14F-4D97-AF65-F5344CB8AC3E}">
        <p14:creationId xmlns:p14="http://schemas.microsoft.com/office/powerpoint/2010/main" val="409691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s-ES" altLang="zh-TW"/>
          </a:p>
        </p:txBody>
      </p:sp>
      <p:sp>
        <p:nvSpPr>
          <p:cNvPr id="6" name="頁尾版面配置區 5"/>
          <p:cNvSpPr>
            <a:spLocks noGrp="1"/>
          </p:cNvSpPr>
          <p:nvPr>
            <p:ph type="ftr" sz="quarter" idx="11"/>
          </p:nvPr>
        </p:nvSpPr>
        <p:spPr/>
        <p:txBody>
          <a:bodyPr/>
          <a:lstStyle>
            <a:lvl1pPr>
              <a:defRPr/>
            </a:lvl1pPr>
          </a:lstStyle>
          <a:p>
            <a:endParaRPr lang="es-ES" altLang="zh-TW"/>
          </a:p>
        </p:txBody>
      </p:sp>
      <p:sp>
        <p:nvSpPr>
          <p:cNvPr id="7" name="投影片編號版面配置區 6"/>
          <p:cNvSpPr>
            <a:spLocks noGrp="1"/>
          </p:cNvSpPr>
          <p:nvPr>
            <p:ph type="sldNum" sz="quarter" idx="12"/>
          </p:nvPr>
        </p:nvSpPr>
        <p:spPr/>
        <p:txBody>
          <a:bodyPr/>
          <a:lstStyle>
            <a:lvl1pPr>
              <a:defRPr/>
            </a:lvl1pPr>
          </a:lstStyle>
          <a:p>
            <a:fld id="{3618B189-F108-44A4-BB35-A5F8B2C4487C}" type="slidenum">
              <a:rPr lang="es-ES" altLang="zh-TW"/>
              <a:pPr/>
              <a:t>‹#›</a:t>
            </a:fld>
            <a:endParaRPr lang="es-ES" altLang="zh-TW"/>
          </a:p>
        </p:txBody>
      </p:sp>
    </p:spTree>
    <p:extLst>
      <p:ext uri="{BB962C8B-B14F-4D97-AF65-F5344CB8AC3E}">
        <p14:creationId xmlns:p14="http://schemas.microsoft.com/office/powerpoint/2010/main" val="17585120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zh-TW"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zh-TW" smtClean="0"/>
              <a:t>Haga clic para modificar el estilo de texto del patrón</a:t>
            </a:r>
          </a:p>
          <a:p>
            <a:pPr lvl="1"/>
            <a:r>
              <a:rPr lang="es-ES" altLang="zh-TW" smtClean="0"/>
              <a:t>Segundo nivel</a:t>
            </a:r>
          </a:p>
          <a:p>
            <a:pPr lvl="2"/>
            <a:r>
              <a:rPr lang="es-ES" altLang="zh-TW" smtClean="0"/>
              <a:t>Tercer nivel</a:t>
            </a:r>
          </a:p>
          <a:p>
            <a:pPr lvl="3"/>
            <a:r>
              <a:rPr lang="es-ES" altLang="zh-TW" smtClean="0"/>
              <a:t>Cuarto nivel</a:t>
            </a:r>
          </a:p>
          <a:p>
            <a:pPr lvl="4"/>
            <a:r>
              <a:rPr lang="es-ES" altLang="zh-TW"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新細明體" charset="-120"/>
              </a:defRPr>
            </a:lvl1pPr>
          </a:lstStyle>
          <a:p>
            <a:endParaRPr lang="es-E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新細明體" charset="-120"/>
              </a:defRPr>
            </a:lvl1pPr>
          </a:lstStyle>
          <a:p>
            <a:endParaRPr lang="es-E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新細明體" charset="-120"/>
              </a:defRPr>
            </a:lvl1pPr>
          </a:lstStyle>
          <a:p>
            <a:fld id="{540A9C37-1F7C-4FDA-A5C5-59497C6F13E7}" type="slidenum">
              <a:rPr lang="es-ES" altLang="zh-TW"/>
              <a:pPr/>
              <a:t>‹#›</a:t>
            </a:fld>
            <a:endParaRPr lang="es-E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eg"/><Relationship Id="rId5" Type="http://schemas.openxmlformats.org/officeDocument/2006/relationships/image" Target="../media/image6.png"/><Relationship Id="rId6" Type="http://schemas.microsoft.com/office/2007/relationships/hdphoto" Target="../media/hdphoto1.wdp"/><Relationship Id="rId7" Type="http://schemas.openxmlformats.org/officeDocument/2006/relationships/image" Target="../media/image7.png"/><Relationship Id="rId8"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microsoft.com/office/2007/relationships/hdphoto" Target="../media/hdphoto3.wdp"/><Relationship Id="rId5" Type="http://schemas.openxmlformats.org/officeDocument/2006/relationships/image" Target="../media/image9.png"/><Relationship Id="rId6" Type="http://schemas.microsoft.com/office/2007/relationships/hdphoto" Target="../media/hdphoto4.wdp"/><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5.wdp"/><Relationship Id="rId5" Type="http://schemas.openxmlformats.org/officeDocument/2006/relationships/image" Target="../media/image12.png"/><Relationship Id="rId6" Type="http://schemas.microsoft.com/office/2007/relationships/hdphoto" Target="../media/hdphoto6.wdp"/><Relationship Id="rId7" Type="http://schemas.openxmlformats.org/officeDocument/2006/relationships/image" Target="../media/image13.png"/><Relationship Id="rId8" Type="http://schemas.microsoft.com/office/2007/relationships/hdphoto" Target="../media/hdphoto7.wdp"/><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4" name="Picture 2" descr="「菜單 素材」的圖片搜尋結果"/>
          <p:cNvPicPr>
            <a:picLocks noChangeAspect="1" noChangeArrowheads="1"/>
          </p:cNvPicPr>
          <p:nvPr/>
        </p:nvPicPr>
        <p:blipFill rotWithShape="1">
          <a:blip r:embed="rId3">
            <a:extLst>
              <a:ext uri="{28A0092B-C50C-407E-A947-70E740481C1C}">
                <a14:useLocalDpi xmlns:a14="http://schemas.microsoft.com/office/drawing/2010/main" val="0"/>
              </a:ext>
            </a:extLst>
          </a:blip>
          <a:srcRect l="13652" r="11642"/>
          <a:stretch/>
        </p:blipFill>
        <p:spPr bwMode="auto">
          <a:xfrm rot="20541559">
            <a:off x="-599773" y="2577836"/>
            <a:ext cx="3702651" cy="4936088"/>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ctrTitle"/>
          </p:nvPr>
        </p:nvSpPr>
        <p:spPr/>
        <p:txBody>
          <a:bodyPr/>
          <a:lstStyle/>
          <a:p>
            <a:r>
              <a:rPr lang="zh-TW" altLang="en-US" dirty="0" smtClean="0">
                <a:effectLst>
                  <a:outerShdw blurRad="38100" dist="38100" dir="2700000" algn="tl">
                    <a:srgbClr val="000000">
                      <a:alpha val="43137"/>
                    </a:srgbClr>
                  </a:outerShdw>
                </a:effectLst>
                <a:latin typeface="標楷體" pitchFamily="65" charset="-120"/>
                <a:ea typeface="標楷體" pitchFamily="65" charset="-120"/>
              </a:rPr>
              <a:t>智慧菜單推薦系統</a:t>
            </a:r>
            <a:endParaRPr lang="zh-TW" altLang="en-US" dirty="0">
              <a:effectLst>
                <a:outerShdw blurRad="38100" dist="38100" dir="2700000" algn="tl">
                  <a:srgbClr val="000000">
                    <a:alpha val="43137"/>
                  </a:srgbClr>
                </a:outerShdw>
              </a:effectLst>
              <a:latin typeface="標楷體" pitchFamily="65" charset="-120"/>
              <a:ea typeface="標楷體" pitchFamily="65" charset="-120"/>
            </a:endParaRPr>
          </a:p>
        </p:txBody>
      </p:sp>
      <p:sp>
        <p:nvSpPr>
          <p:cNvPr id="3" name="副標題 2"/>
          <p:cNvSpPr>
            <a:spLocks noGrp="1"/>
          </p:cNvSpPr>
          <p:nvPr>
            <p:ph type="subTitle" idx="1"/>
          </p:nvPr>
        </p:nvSpPr>
        <p:spPr/>
        <p:txBody>
          <a:bodyPr/>
          <a:lstStyle/>
          <a:p>
            <a:r>
              <a:rPr lang="zh-TW" altLang="en-US" sz="2800" dirty="0" smtClean="0">
                <a:latin typeface="標楷體" pitchFamily="65" charset="-120"/>
                <a:ea typeface="標楷體" pitchFamily="65" charset="-120"/>
              </a:rPr>
              <a:t>組員 </a:t>
            </a:r>
            <a:r>
              <a:rPr lang="en-US" altLang="zh-TW" sz="2800" dirty="0" smtClean="0">
                <a:latin typeface="標楷體" pitchFamily="65" charset="-120"/>
                <a:ea typeface="標楷體" pitchFamily="65" charset="-120"/>
              </a:rPr>
              <a:t>:</a:t>
            </a:r>
            <a:r>
              <a:rPr lang="zh-TW" altLang="en-US" sz="2800" dirty="0" smtClean="0">
                <a:latin typeface="標楷體" pitchFamily="65" charset="-120"/>
                <a:ea typeface="標楷體" pitchFamily="65" charset="-120"/>
              </a:rPr>
              <a:t> 莊凱文</a:t>
            </a:r>
            <a:endParaRPr lang="en-US" altLang="zh-TW" sz="2800" dirty="0" smtClean="0">
              <a:latin typeface="標楷體" pitchFamily="65" charset="-120"/>
              <a:ea typeface="標楷體" pitchFamily="65" charset="-120"/>
            </a:endParaRPr>
          </a:p>
          <a:p>
            <a:r>
              <a:rPr lang="en-US" altLang="zh-TW" sz="2800" dirty="0" smtClean="0">
                <a:latin typeface="標楷體" pitchFamily="65" charset="-120"/>
                <a:ea typeface="標楷體" pitchFamily="65" charset="-120"/>
              </a:rPr>
              <a:t>	</a:t>
            </a:r>
            <a:r>
              <a:rPr lang="zh-TW" altLang="en-US" sz="2800" dirty="0" smtClean="0">
                <a:latin typeface="標楷體" pitchFamily="65" charset="-120"/>
                <a:ea typeface="標楷體" pitchFamily="65" charset="-120"/>
              </a:rPr>
              <a:t>  李孟杰</a:t>
            </a:r>
            <a:endParaRPr lang="en-US" altLang="zh-TW" sz="2800" dirty="0" smtClean="0">
              <a:latin typeface="標楷體" pitchFamily="65" charset="-120"/>
              <a:ea typeface="標楷體" pitchFamily="65" charset="-120"/>
            </a:endParaRPr>
          </a:p>
          <a:p>
            <a:r>
              <a:rPr lang="en-US" altLang="zh-TW" sz="2800" dirty="0" smtClean="0">
                <a:latin typeface="標楷體" pitchFamily="65" charset="-120"/>
                <a:ea typeface="標楷體" pitchFamily="65" charset="-120"/>
              </a:rPr>
              <a:t>	</a:t>
            </a:r>
            <a:r>
              <a:rPr lang="zh-TW" altLang="en-US" sz="2800" dirty="0" smtClean="0">
                <a:latin typeface="標楷體" pitchFamily="65" charset="-120"/>
                <a:ea typeface="標楷體" pitchFamily="65" charset="-120"/>
              </a:rPr>
              <a:t>  鄭</a:t>
            </a:r>
            <a:r>
              <a:rPr lang="zh-TW" altLang="en-US" sz="2800" dirty="0">
                <a:latin typeface="標楷體" pitchFamily="65" charset="-120"/>
                <a:ea typeface="標楷體" pitchFamily="65" charset="-120"/>
              </a:rPr>
              <a:t>冠群</a:t>
            </a:r>
          </a:p>
        </p:txBody>
      </p:sp>
    </p:spTree>
    <p:extLst>
      <p:ext uri="{BB962C8B-B14F-4D97-AF65-F5344CB8AC3E}">
        <p14:creationId xmlns:p14="http://schemas.microsoft.com/office/powerpoint/2010/main" val="7065334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85800"/>
            <a:ext cx="8229600" cy="1143000"/>
          </a:xfrm>
        </p:spPr>
        <p:txBody>
          <a:bodyPr/>
          <a:lstStyle/>
          <a:p>
            <a:r>
              <a:rPr lang="en-US" altLang="zh-TW" dirty="0" smtClean="0"/>
              <a:t>Conclusion</a:t>
            </a:r>
            <a:endParaRPr lang="zh-TW" altLang="en-US" dirty="0"/>
          </a:p>
        </p:txBody>
      </p:sp>
      <p:sp>
        <p:nvSpPr>
          <p:cNvPr id="3" name="內容版面配置區 2"/>
          <p:cNvSpPr>
            <a:spLocks noGrp="1"/>
          </p:cNvSpPr>
          <p:nvPr>
            <p:ph idx="1"/>
          </p:nvPr>
        </p:nvSpPr>
        <p:spPr/>
        <p:txBody>
          <a:bodyPr/>
          <a:lstStyle/>
          <a:p>
            <a:r>
              <a:rPr lang="zh-TW" altLang="en-US" dirty="0" smtClean="0"/>
              <a:t>有抓到一天的資料，可是不小心被覆蓋掉了，沒有留下數據檔案。</a:t>
            </a:r>
            <a:endParaRPr lang="en-US" altLang="zh-TW" dirty="0" smtClean="0"/>
          </a:p>
          <a:p>
            <a:r>
              <a:rPr lang="zh-TW" altLang="en-US" dirty="0"/>
              <a:t>當天看到的數據可以</a:t>
            </a:r>
            <a:r>
              <a:rPr lang="zh-TW" altLang="en-US" dirty="0" smtClean="0"/>
              <a:t>發現有兩個區域偵測到的數據是</a:t>
            </a:r>
            <a:r>
              <a:rPr lang="en-US" altLang="zh-TW" dirty="0" smtClean="0"/>
              <a:t>3XXX</a:t>
            </a:r>
            <a:r>
              <a:rPr lang="zh-TW" altLang="en-US" dirty="0" smtClean="0"/>
              <a:t>，其他區域為</a:t>
            </a:r>
            <a:r>
              <a:rPr lang="en-US" altLang="zh-TW" dirty="0" smtClean="0"/>
              <a:t>2XXX</a:t>
            </a:r>
            <a:r>
              <a:rPr lang="zh-TW" altLang="en-US" dirty="0" smtClean="0"/>
              <a:t>。</a:t>
            </a:r>
            <a:endParaRPr lang="en-US" altLang="zh-TW" dirty="0"/>
          </a:p>
          <a:p>
            <a:r>
              <a:rPr lang="zh-TW" altLang="en-US" dirty="0" smtClean="0"/>
              <a:t>已經可以得到研究結果</a:t>
            </a:r>
            <a:r>
              <a:rPr lang="en-US" altLang="zh-TW" smtClean="0"/>
              <a:t>!</a:t>
            </a:r>
          </a:p>
          <a:p>
            <a:endParaRPr lang="zh-TW" altLang="en-US" dirty="0"/>
          </a:p>
        </p:txBody>
      </p:sp>
    </p:spTree>
    <p:extLst>
      <p:ext uri="{BB962C8B-B14F-4D97-AF65-F5344CB8AC3E}">
        <p14:creationId xmlns:p14="http://schemas.microsoft.com/office/powerpoint/2010/main" val="17299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lstStyle/>
          <a:p>
            <a:r>
              <a:rPr kumimoji="1" lang="en-US" altLang="zh-TW" dirty="0" err="1" smtClean="0"/>
              <a:t>Github</a:t>
            </a:r>
            <a:r>
              <a:rPr kumimoji="1" lang="en-US" altLang="zh-TW" dirty="0"/>
              <a:t> : https://</a:t>
            </a:r>
            <a:r>
              <a:rPr kumimoji="1" lang="en-US" altLang="zh-TW" dirty="0" err="1"/>
              <a:t>github.com</a:t>
            </a:r>
            <a:r>
              <a:rPr kumimoji="1" lang="en-US" altLang="zh-TW" dirty="0"/>
              <a:t>/pp724181/</a:t>
            </a:r>
            <a:r>
              <a:rPr kumimoji="1" lang="en-US" altLang="zh-TW"/>
              <a:t>iot</a:t>
            </a:r>
            <a:endParaRPr kumimoji="1" lang="zh-TW" altLang="en-US" dirty="0"/>
          </a:p>
        </p:txBody>
      </p:sp>
    </p:spTree>
    <p:extLst>
      <p:ext uri="{BB962C8B-B14F-4D97-AF65-F5344CB8AC3E}">
        <p14:creationId xmlns:p14="http://schemas.microsoft.com/office/powerpoint/2010/main" val="3888109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85800"/>
            <a:ext cx="8229600" cy="1143000"/>
          </a:xfrm>
        </p:spPr>
        <p:txBody>
          <a:bodyPr/>
          <a:lstStyle/>
          <a:p>
            <a:r>
              <a:rPr lang="zh-TW" altLang="en-US" dirty="0">
                <a:effectLst>
                  <a:outerShdw blurRad="38100" dist="38100" dir="2700000" algn="tl">
                    <a:srgbClr val="000000">
                      <a:alpha val="43137"/>
                    </a:srgbClr>
                  </a:outerShdw>
                </a:effectLst>
                <a:latin typeface="標楷體" pitchFamily="65" charset="-120"/>
                <a:ea typeface="標楷體" pitchFamily="65" charset="-120"/>
              </a:rPr>
              <a:t>前情提要</a:t>
            </a:r>
          </a:p>
        </p:txBody>
      </p:sp>
      <p:sp>
        <p:nvSpPr>
          <p:cNvPr id="3" name="內容版面配置區 2"/>
          <p:cNvSpPr>
            <a:spLocks noGrp="1"/>
          </p:cNvSpPr>
          <p:nvPr>
            <p:ph idx="1"/>
          </p:nvPr>
        </p:nvSpPr>
        <p:spPr>
          <a:xfrm>
            <a:off x="467544" y="1570786"/>
            <a:ext cx="8229600" cy="4525963"/>
          </a:xfrm>
        </p:spPr>
        <p:txBody>
          <a:bodyPr>
            <a:normAutofit/>
          </a:bodyPr>
          <a:lstStyle/>
          <a:p>
            <a:pPr marL="0" indent="0">
              <a:buNone/>
            </a:pPr>
            <a:r>
              <a:rPr lang="zh-TW" altLang="en-US" sz="2800" dirty="0">
                <a:latin typeface="標楷體" pitchFamily="65" charset="-120"/>
                <a:ea typeface="標楷體" pitchFamily="65" charset="-120"/>
              </a:rPr>
              <a:t> </a:t>
            </a:r>
            <a:r>
              <a:rPr lang="zh-TW" altLang="en-US" sz="2800" dirty="0" smtClean="0">
                <a:latin typeface="標楷體" pitchFamily="65" charset="-120"/>
                <a:ea typeface="標楷體" pitchFamily="65" charset="-120"/>
              </a:rPr>
              <a:t>     </a:t>
            </a:r>
            <a:r>
              <a:rPr lang="zh-TW" altLang="en-US" sz="4000" dirty="0" smtClean="0">
                <a:latin typeface="標楷體" pitchFamily="65" charset="-120"/>
                <a:ea typeface="標楷體" pitchFamily="65" charset="-120"/>
              </a:rPr>
              <a:t>餐廳</a:t>
            </a:r>
            <a:r>
              <a:rPr lang="zh-TW" altLang="en-US" sz="4000" dirty="0">
                <a:latin typeface="標楷體" pitchFamily="65" charset="-120"/>
                <a:ea typeface="標楷體" pitchFamily="65" charset="-120"/>
              </a:rPr>
              <a:t>中總是會有許多不同的顧客前來</a:t>
            </a:r>
            <a:r>
              <a:rPr lang="zh-TW" altLang="en-US" sz="4000" dirty="0" smtClean="0">
                <a:latin typeface="標楷體" pitchFamily="65" charset="-120"/>
                <a:ea typeface="標楷體" pitchFamily="65" charset="-120"/>
              </a:rPr>
              <a:t>消費，若能針對每一位顧客給予不同的推薦菜色，不但能帶來更好的消費體驗，也能間接地提升餐廳的生意。</a:t>
            </a:r>
            <a:endParaRPr lang="en-US" altLang="zh-TW" sz="4000" dirty="0" smtClean="0">
              <a:latin typeface="標楷體" pitchFamily="65" charset="-120"/>
              <a:ea typeface="標楷體" pitchFamily="65" charset="-120"/>
            </a:endParaRPr>
          </a:p>
          <a:p>
            <a:pPr marL="0" indent="0">
              <a:buNone/>
            </a:pPr>
            <a:r>
              <a:rPr lang="en-US" altLang="zh-TW" sz="2800" dirty="0">
                <a:latin typeface="標楷體" pitchFamily="65" charset="-120"/>
                <a:ea typeface="標楷體" pitchFamily="65" charset="-120"/>
              </a:rPr>
              <a:t>	</a:t>
            </a:r>
            <a:endParaRPr lang="zh-TW" altLang="en-US" sz="2800" dirty="0">
              <a:latin typeface="標楷體" pitchFamily="65" charset="-120"/>
              <a:ea typeface="標楷體" pitchFamily="65" charset="-120"/>
            </a:endParaRPr>
          </a:p>
        </p:txBody>
      </p:sp>
      <p:sp>
        <p:nvSpPr>
          <p:cNvPr id="12" name="內容版面配置區 2"/>
          <p:cNvSpPr txBox="1">
            <a:spLocks/>
          </p:cNvSpPr>
          <p:nvPr/>
        </p:nvSpPr>
        <p:spPr bwMode="auto">
          <a:xfrm>
            <a:off x="395536" y="1628800"/>
            <a:ext cx="820891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lang="en-US" altLang="zh-TW" sz="2800" dirty="0" smtClean="0">
                <a:latin typeface="標楷體" pitchFamily="65" charset="-120"/>
                <a:ea typeface="標楷體" pitchFamily="65" charset="-120"/>
              </a:rPr>
              <a:t>	</a:t>
            </a:r>
            <a:r>
              <a:rPr lang="zh-TW" altLang="en-US" sz="2800" dirty="0" smtClean="0">
                <a:latin typeface="標楷體" pitchFamily="65" charset="-120"/>
                <a:ea typeface="標楷體" pitchFamily="65" charset="-120"/>
              </a:rPr>
              <a:t>  </a:t>
            </a:r>
            <a:r>
              <a:rPr lang="zh-TW" altLang="en-US" sz="4000" dirty="0" smtClean="0">
                <a:latin typeface="標楷體" pitchFamily="65" charset="-120"/>
                <a:ea typeface="標楷體" pitchFamily="65" charset="-120"/>
              </a:rPr>
              <a:t>研究商品吸引顧客查看的次數與顧客購買意願之間的關係，若是倆著之間沒有正關係，則可從中反思為什麼如此吸引人的商品對於顧客的購買意願如此低落，由此店家可即時做出對此商品的改進以及更改行銷策略。</a:t>
            </a:r>
            <a:r>
              <a:rPr lang="en-US" altLang="zh-TW" sz="2800" dirty="0" smtClean="0">
                <a:latin typeface="標楷體" pitchFamily="65" charset="-120"/>
                <a:ea typeface="標楷體" pitchFamily="65" charset="-120"/>
              </a:rPr>
              <a:t>	</a:t>
            </a:r>
            <a:endParaRPr lang="zh-TW" altLang="en-US" sz="2800" dirty="0">
              <a:latin typeface="標楷體" pitchFamily="65" charset="-120"/>
              <a:ea typeface="標楷體" pitchFamily="65" charset="-120"/>
            </a:endParaRPr>
          </a:p>
        </p:txBody>
      </p:sp>
    </p:spTree>
    <p:extLst>
      <p:ext uri="{BB962C8B-B14F-4D97-AF65-F5344CB8AC3E}">
        <p14:creationId xmlns:p14="http://schemas.microsoft.com/office/powerpoint/2010/main" val="11314324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nodeType="clickEffect">
                                  <p:stCondLst>
                                    <p:cond delay="0"/>
                                  </p:stCondLst>
                                  <p:childTnLst>
                                    <p:animEffect transition="out" filter="wheel(1)">
                                      <p:cBhvr>
                                        <p:cTn id="11" dur="2000"/>
                                        <p:tgtEl>
                                          <p:spTgt spid="3">
                                            <p:txEl>
                                              <p:pRg st="0" end="0"/>
                                            </p:txEl>
                                          </p:spTgt>
                                        </p:tgtEl>
                                      </p:cBhvr>
                                    </p:animEffect>
                                    <p:set>
                                      <p:cBhvr>
                                        <p:cTn id="1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群組 18"/>
          <p:cNvGrpSpPr/>
          <p:nvPr/>
        </p:nvGrpSpPr>
        <p:grpSpPr>
          <a:xfrm>
            <a:off x="3347864" y="1209300"/>
            <a:ext cx="2549443" cy="2549444"/>
            <a:chOff x="3539544" y="1209300"/>
            <a:chExt cx="2549443" cy="2549444"/>
          </a:xfrm>
        </p:grpSpPr>
        <p:pic>
          <p:nvPicPr>
            <p:cNvPr id="1039" name="Picture 15" descr="「雲端」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544" y="1209300"/>
              <a:ext cx="2549443" cy="2549444"/>
            </a:xfrm>
            <a:prstGeom prst="rect">
              <a:avLst/>
            </a:prstGeom>
            <a:noFill/>
            <a:extLst>
              <a:ext uri="{909E8E84-426E-40dd-AFC4-6F175D3DCCD1}">
                <a14:hiddenFill xmlns:a14="http://schemas.microsoft.com/office/drawing/2010/main">
                  <a:solidFill>
                    <a:srgbClr val="FFFFFF"/>
                  </a:solidFill>
                </a14:hiddenFill>
              </a:ext>
            </a:extLst>
          </p:spPr>
        </p:pic>
        <p:sp>
          <p:nvSpPr>
            <p:cNvPr id="24" name="文字方塊 23"/>
            <p:cNvSpPr txBox="1"/>
            <p:nvPr/>
          </p:nvSpPr>
          <p:spPr>
            <a:xfrm>
              <a:off x="4187616" y="2338608"/>
              <a:ext cx="1524527" cy="52322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TW"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Cloud</a:t>
              </a:r>
              <a:endParaRPr lang="zh-TW" alt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grpSp>
      <p:sp>
        <p:nvSpPr>
          <p:cNvPr id="2" name="標題 1"/>
          <p:cNvSpPr>
            <a:spLocks noGrp="1"/>
          </p:cNvSpPr>
          <p:nvPr>
            <p:ph type="title"/>
          </p:nvPr>
        </p:nvSpPr>
        <p:spPr>
          <a:xfrm>
            <a:off x="465929" y="485800"/>
            <a:ext cx="8229600" cy="1143000"/>
          </a:xfrm>
        </p:spPr>
        <p:txBody>
          <a:bodyPr/>
          <a:lstStyle/>
          <a:p>
            <a:r>
              <a:rPr lang="zh-TW" altLang="en-US" dirty="0" smtClean="0">
                <a:effectLst>
                  <a:outerShdw blurRad="38100" dist="38100" dir="2700000" algn="tl">
                    <a:srgbClr val="000000">
                      <a:alpha val="43137"/>
                    </a:srgbClr>
                  </a:outerShdw>
                </a:effectLst>
                <a:latin typeface="標楷體" pitchFamily="65" charset="-120"/>
                <a:ea typeface="標楷體" pitchFamily="65" charset="-120"/>
              </a:rPr>
              <a:t>原系統架構</a:t>
            </a:r>
            <a:endParaRPr lang="zh-TW" altLang="en-US" dirty="0">
              <a:effectLst>
                <a:outerShdw blurRad="38100" dist="38100" dir="2700000" algn="tl">
                  <a:srgbClr val="000000">
                    <a:alpha val="43137"/>
                  </a:srgbClr>
                </a:outerShdw>
              </a:effectLst>
              <a:latin typeface="標楷體" pitchFamily="65" charset="-120"/>
              <a:ea typeface="標楷體" pitchFamily="65" charset="-120"/>
            </a:endParaRPr>
          </a:p>
        </p:txBody>
      </p:sp>
      <p:sp>
        <p:nvSpPr>
          <p:cNvPr id="4" name="AutoShape 4" descr="「webcam」的圖片搜尋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webcam」的圖片搜尋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webcam」的圖片搜尋結果"/>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grpSp>
        <p:nvGrpSpPr>
          <p:cNvPr id="56" name="群組 55"/>
          <p:cNvGrpSpPr/>
          <p:nvPr/>
        </p:nvGrpSpPr>
        <p:grpSpPr>
          <a:xfrm>
            <a:off x="1802471" y="4442816"/>
            <a:ext cx="2049449" cy="1752105"/>
            <a:chOff x="1802471" y="4442816"/>
            <a:chExt cx="2049449" cy="1752105"/>
          </a:xfrm>
        </p:grpSpPr>
        <p:pic>
          <p:nvPicPr>
            <p:cNvPr id="1026" name="Picture 2" descr="「linkit smart 7688」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2471" y="4442816"/>
              <a:ext cx="2016224" cy="1344149"/>
            </a:xfrm>
            <a:prstGeom prst="rect">
              <a:avLst/>
            </a:prstGeom>
            <a:noFill/>
            <a:extLst>
              <a:ext uri="{909E8E84-426E-40dd-AFC4-6F175D3DCCD1}">
                <a14:hiddenFill xmlns:a14="http://schemas.microsoft.com/office/drawing/2010/main">
                  <a:solidFill>
                    <a:srgbClr val="FFFFFF"/>
                  </a:solidFill>
                </a14:hiddenFill>
              </a:ext>
            </a:extLst>
          </p:spPr>
        </p:pic>
        <p:sp>
          <p:nvSpPr>
            <p:cNvPr id="23" name="文字方塊 22"/>
            <p:cNvSpPr txBox="1"/>
            <p:nvPr/>
          </p:nvSpPr>
          <p:spPr>
            <a:xfrm>
              <a:off x="1963960" y="5733256"/>
              <a:ext cx="1887960" cy="461665"/>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TW"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Smart7688</a:t>
              </a:r>
              <a:endParaRPr lang="zh-TW"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grpSp>
      <p:grpSp>
        <p:nvGrpSpPr>
          <p:cNvPr id="57" name="群組 56"/>
          <p:cNvGrpSpPr/>
          <p:nvPr/>
        </p:nvGrpSpPr>
        <p:grpSpPr>
          <a:xfrm>
            <a:off x="5652120" y="4581128"/>
            <a:ext cx="1651394" cy="1657735"/>
            <a:chOff x="5652120" y="4610663"/>
            <a:chExt cx="1651394" cy="1657735"/>
          </a:xfrm>
        </p:grpSpPr>
        <p:pic>
          <p:nvPicPr>
            <p:cNvPr id="1037" name="Picture 13" descr="「notebook筆電」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6136" y="4610663"/>
              <a:ext cx="1333120" cy="1194601"/>
            </a:xfrm>
            <a:prstGeom prst="rect">
              <a:avLst/>
            </a:prstGeom>
            <a:noFill/>
            <a:extLst>
              <a:ext uri="{909E8E84-426E-40dd-AFC4-6F175D3DCCD1}">
                <a14:hiddenFill xmlns:a14="http://schemas.microsoft.com/office/drawing/2010/main">
                  <a:solidFill>
                    <a:srgbClr val="FFFFFF"/>
                  </a:solidFill>
                </a14:hiddenFill>
              </a:ext>
            </a:extLst>
          </p:spPr>
        </p:pic>
        <p:sp>
          <p:nvSpPr>
            <p:cNvPr id="26" name="文字方塊 25"/>
            <p:cNvSpPr txBox="1"/>
            <p:nvPr/>
          </p:nvSpPr>
          <p:spPr>
            <a:xfrm>
              <a:off x="5652120" y="5806733"/>
              <a:ext cx="1651394" cy="461665"/>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TW"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Notebook</a:t>
              </a:r>
              <a:endParaRPr lang="zh-TW"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grpSp>
      <p:grpSp>
        <p:nvGrpSpPr>
          <p:cNvPr id="46" name="群組 45"/>
          <p:cNvGrpSpPr/>
          <p:nvPr/>
        </p:nvGrpSpPr>
        <p:grpSpPr>
          <a:xfrm>
            <a:off x="1475656" y="4731439"/>
            <a:ext cx="625756" cy="425753"/>
            <a:chOff x="1272903" y="4689136"/>
            <a:chExt cx="625756" cy="425753"/>
          </a:xfrm>
        </p:grpSpPr>
        <p:cxnSp>
          <p:nvCxnSpPr>
            <p:cNvPr id="11" name="直線單箭頭接點 10"/>
            <p:cNvCxnSpPr/>
            <p:nvPr/>
          </p:nvCxnSpPr>
          <p:spPr>
            <a:xfrm flipV="1">
              <a:off x="1286591" y="5114888"/>
              <a:ext cx="61206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1272903" y="4689136"/>
              <a:ext cx="625756" cy="369332"/>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TW" dirty="0" err="1" smtClean="0">
                  <a:solidFill>
                    <a:schemeClr val="accent2"/>
                  </a:solidFill>
                  <a:effectLst>
                    <a:outerShdw blurRad="38100" dist="38100" dir="2700000" algn="tl">
                      <a:srgbClr val="000000">
                        <a:alpha val="43137"/>
                      </a:srgbClr>
                    </a:outerShdw>
                  </a:effectLst>
                  <a:latin typeface="+mj-lt"/>
                </a:rPr>
                <a:t>Usb</a:t>
              </a:r>
              <a:endParaRPr lang="zh-TW" altLang="en-US" dirty="0">
                <a:solidFill>
                  <a:schemeClr val="accent2"/>
                </a:solidFill>
                <a:effectLst>
                  <a:outerShdw blurRad="38100" dist="38100" dir="2700000" algn="tl">
                    <a:srgbClr val="000000">
                      <a:alpha val="43137"/>
                    </a:srgbClr>
                  </a:outerShdw>
                </a:effectLst>
                <a:latin typeface="+mj-lt"/>
              </a:endParaRPr>
            </a:p>
          </p:txBody>
        </p:sp>
      </p:grpSp>
      <p:sp>
        <p:nvSpPr>
          <p:cNvPr id="16" name="弧形 15"/>
          <p:cNvSpPr/>
          <p:nvPr/>
        </p:nvSpPr>
        <p:spPr>
          <a:xfrm>
            <a:off x="2614270" y="4149080"/>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9" name="弧形 28"/>
          <p:cNvSpPr/>
          <p:nvPr/>
        </p:nvSpPr>
        <p:spPr>
          <a:xfrm>
            <a:off x="2830294" y="3975358"/>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0" name="弧形 29"/>
          <p:cNvSpPr/>
          <p:nvPr/>
        </p:nvSpPr>
        <p:spPr>
          <a:xfrm>
            <a:off x="2987824" y="3756462"/>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1" name="弧形 30"/>
          <p:cNvSpPr/>
          <p:nvPr/>
        </p:nvSpPr>
        <p:spPr>
          <a:xfrm>
            <a:off x="3203848" y="3582740"/>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2" name="弧形 41"/>
          <p:cNvSpPr/>
          <p:nvPr/>
        </p:nvSpPr>
        <p:spPr>
          <a:xfrm rot="5400000">
            <a:off x="4463988" y="2875426"/>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3" name="弧形 42"/>
          <p:cNvSpPr/>
          <p:nvPr/>
        </p:nvSpPr>
        <p:spPr>
          <a:xfrm rot="5400000">
            <a:off x="4637710" y="3091450"/>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4" name="弧形 43"/>
          <p:cNvSpPr/>
          <p:nvPr/>
        </p:nvSpPr>
        <p:spPr>
          <a:xfrm rot="5400000">
            <a:off x="4856606" y="3248980"/>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5" name="弧形 44"/>
          <p:cNvSpPr/>
          <p:nvPr/>
        </p:nvSpPr>
        <p:spPr>
          <a:xfrm rot="5400000">
            <a:off x="5030328" y="3465004"/>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7" name="弧形 46"/>
          <p:cNvSpPr/>
          <p:nvPr/>
        </p:nvSpPr>
        <p:spPr>
          <a:xfrm>
            <a:off x="2614270" y="4158297"/>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8" name="弧形 47"/>
          <p:cNvSpPr/>
          <p:nvPr/>
        </p:nvSpPr>
        <p:spPr>
          <a:xfrm>
            <a:off x="2830294" y="3984575"/>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9" name="弧形 48"/>
          <p:cNvSpPr/>
          <p:nvPr/>
        </p:nvSpPr>
        <p:spPr>
          <a:xfrm>
            <a:off x="2987824" y="3765679"/>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0" name="弧形 49"/>
          <p:cNvSpPr/>
          <p:nvPr/>
        </p:nvSpPr>
        <p:spPr>
          <a:xfrm>
            <a:off x="3203848" y="3591957"/>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1" name="弧形 50"/>
          <p:cNvSpPr/>
          <p:nvPr/>
        </p:nvSpPr>
        <p:spPr>
          <a:xfrm rot="5400000">
            <a:off x="4463988" y="2875426"/>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2" name="弧形 51"/>
          <p:cNvSpPr/>
          <p:nvPr/>
        </p:nvSpPr>
        <p:spPr>
          <a:xfrm rot="5400000">
            <a:off x="4637710" y="3091450"/>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3" name="弧形 52"/>
          <p:cNvSpPr/>
          <p:nvPr/>
        </p:nvSpPr>
        <p:spPr>
          <a:xfrm rot="5400000">
            <a:off x="4856606" y="3248980"/>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4" name="弧形 53"/>
          <p:cNvSpPr/>
          <p:nvPr/>
        </p:nvSpPr>
        <p:spPr>
          <a:xfrm rot="5400000">
            <a:off x="5030328" y="3465004"/>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55" name="直線單箭頭接點 54"/>
          <p:cNvCxnSpPr/>
          <p:nvPr/>
        </p:nvCxnSpPr>
        <p:spPr>
          <a:xfrm flipV="1">
            <a:off x="7164288" y="5265922"/>
            <a:ext cx="61206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35" name="群組 34"/>
          <p:cNvGrpSpPr/>
          <p:nvPr/>
        </p:nvGrpSpPr>
        <p:grpSpPr>
          <a:xfrm>
            <a:off x="7884368" y="4488806"/>
            <a:ext cx="1800200" cy="1532482"/>
            <a:chOff x="7956376" y="4506560"/>
            <a:chExt cx="1800200" cy="1577793"/>
          </a:xfrm>
        </p:grpSpPr>
        <p:sp>
          <p:nvSpPr>
            <p:cNvPr id="28" name="橢圓 27"/>
            <p:cNvSpPr/>
            <p:nvPr/>
          </p:nvSpPr>
          <p:spPr>
            <a:xfrm>
              <a:off x="7956376" y="4506560"/>
              <a:ext cx="1152128" cy="1577793"/>
            </a:xfrm>
            <a:prstGeom prst="ellipse">
              <a:avLst/>
            </a:prstGeom>
            <a:no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58" name="文字方塊 57"/>
            <p:cNvSpPr txBox="1"/>
            <p:nvPr/>
          </p:nvSpPr>
          <p:spPr>
            <a:xfrm>
              <a:off x="8291184" y="4646156"/>
              <a:ext cx="1465392" cy="136256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TW" alt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資</a:t>
              </a:r>
              <a:endParaRPr lang="en-US" altLang="zh-TW"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a:p>
              <a:r>
                <a:rPr lang="zh-TW" alt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料</a:t>
              </a:r>
              <a:endParaRPr lang="en-US" altLang="zh-TW"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a:p>
              <a:r>
                <a:rPr lang="zh-TW" alt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處</a:t>
              </a:r>
              <a:endParaRPr lang="en-US" altLang="zh-TW"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a:p>
              <a:r>
                <a:rPr lang="zh-TW" alt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理</a:t>
              </a:r>
              <a:endParaRPr lang="en-US" altLang="zh-TW"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grpSp>
      <p:pic>
        <p:nvPicPr>
          <p:cNvPr id="3" name="Picture 2" descr="「叉叉符號」的圖片搜尋結果"/>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10000" b="90000" l="7000" r="90000"/>
                    </a14:imgEffect>
                  </a14:imgLayer>
                </a14:imgProps>
              </a:ext>
              <a:ext uri="{28A0092B-C50C-407E-A947-70E740481C1C}">
                <a14:useLocalDpi xmlns:a14="http://schemas.microsoft.com/office/drawing/2010/main" val="0"/>
              </a:ext>
            </a:extLst>
          </a:blip>
          <a:srcRect/>
          <a:stretch>
            <a:fillRect/>
          </a:stretch>
        </p:blipFill>
        <p:spPr bwMode="auto">
          <a:xfrm>
            <a:off x="3674640" y="1590776"/>
            <a:ext cx="2018884" cy="2018884"/>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p:cNvSpPr txBox="1"/>
          <p:nvPr/>
        </p:nvSpPr>
        <p:spPr>
          <a:xfrm>
            <a:off x="5810200" y="2415552"/>
            <a:ext cx="1626478" cy="369332"/>
          </a:xfrm>
          <a:prstGeom prst="rect">
            <a:avLst/>
          </a:prstGeom>
          <a:noFill/>
        </p:spPr>
        <p:txBody>
          <a:bodyPr wrap="square" rtlCol="0">
            <a:spAutoFit/>
          </a:bodyPr>
          <a:lstStyle/>
          <a:p>
            <a:r>
              <a:rPr lang="zh-TW" altLang="en-US" b="1" dirty="0" smtClean="0">
                <a:solidFill>
                  <a:srgbClr val="FF0000"/>
                </a:solidFill>
              </a:rPr>
              <a:t>照片檔案過大</a:t>
            </a:r>
            <a:r>
              <a:rPr lang="en-US" altLang="zh-TW" b="1" dirty="0" smtClean="0">
                <a:solidFill>
                  <a:srgbClr val="FF0000"/>
                </a:solidFill>
              </a:rPr>
              <a:t>!</a:t>
            </a:r>
            <a:endParaRPr lang="zh-TW" altLang="en-US" b="1" dirty="0">
              <a:solidFill>
                <a:srgbClr val="FF0000"/>
              </a:solidFill>
            </a:endParaRPr>
          </a:p>
        </p:txBody>
      </p:sp>
      <p:grpSp>
        <p:nvGrpSpPr>
          <p:cNvPr id="9" name="群組 8"/>
          <p:cNvGrpSpPr/>
          <p:nvPr/>
        </p:nvGrpSpPr>
        <p:grpSpPr>
          <a:xfrm>
            <a:off x="98393" y="4781820"/>
            <a:ext cx="1339894" cy="1418608"/>
            <a:chOff x="98393" y="4781820"/>
            <a:chExt cx="1339894" cy="1418608"/>
          </a:xfrm>
        </p:grpSpPr>
        <p:sp>
          <p:nvSpPr>
            <p:cNvPr id="22" name="文字方塊 21"/>
            <p:cNvSpPr txBox="1"/>
            <p:nvPr/>
          </p:nvSpPr>
          <p:spPr>
            <a:xfrm>
              <a:off x="107504" y="5738763"/>
              <a:ext cx="1330783" cy="461665"/>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TW"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Camera</a:t>
              </a:r>
              <a:endParaRPr lang="zh-TW" alt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pic>
          <p:nvPicPr>
            <p:cNvPr id="7" name="Picture 2" descr="「C210 羅技」的圖片搜尋結果"/>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3867" b="94844" l="1667" r="97267"/>
                      </a14:imgEffect>
                    </a14:imgLayer>
                  </a14:imgProps>
                </a:ext>
                <a:ext uri="{28A0092B-C50C-407E-A947-70E740481C1C}">
                  <a14:useLocalDpi xmlns:a14="http://schemas.microsoft.com/office/drawing/2010/main" val="0"/>
                </a:ext>
              </a:extLst>
            </a:blip>
            <a:srcRect/>
            <a:stretch>
              <a:fillRect/>
            </a:stretch>
          </p:blipFill>
          <p:spPr bwMode="auto">
            <a:xfrm>
              <a:off x="98393" y="4781820"/>
              <a:ext cx="1333563" cy="8276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46967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par>
                                <p:cTn id="13" presetID="10"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500"/>
                            </p:stCondLst>
                            <p:childTnLst>
                              <p:par>
                                <p:cTn id="25" presetID="10" presetClass="exit" presetSubtype="0" fill="hold" grpId="1" nodeType="afterEffect">
                                  <p:stCondLst>
                                    <p:cond delay="0"/>
                                  </p:stCondLst>
                                  <p:childTnLst>
                                    <p:animEffect transition="out" filter="fad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par>
                                <p:cTn id="28" presetID="10" presetClass="entr" presetSubtype="0" fill="hold" grpId="1"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par>
                          <p:cTn id="31" fill="hold">
                            <p:stCondLst>
                              <p:cond delay="1000"/>
                            </p:stCondLst>
                            <p:childTnLst>
                              <p:par>
                                <p:cTn id="32" presetID="10" presetClass="exit" presetSubtype="0" fill="hold" grpId="0" nodeType="afterEffect">
                                  <p:stCondLst>
                                    <p:cond delay="0"/>
                                  </p:stCondLst>
                                  <p:childTnLst>
                                    <p:animEffect transition="out" filter="fade">
                                      <p:cBhvr>
                                        <p:cTn id="33" dur="500"/>
                                        <p:tgtEl>
                                          <p:spTgt spid="29"/>
                                        </p:tgtEl>
                                      </p:cBhvr>
                                    </p:animEffect>
                                    <p:set>
                                      <p:cBhvr>
                                        <p:cTn id="34" dur="1" fill="hold">
                                          <p:stCondLst>
                                            <p:cond delay="499"/>
                                          </p:stCondLst>
                                        </p:cTn>
                                        <p:tgtEl>
                                          <p:spTgt spid="29"/>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par>
                          <p:cTn id="38" fill="hold">
                            <p:stCondLst>
                              <p:cond delay="1500"/>
                            </p:stCondLst>
                            <p:childTnLst>
                              <p:par>
                                <p:cTn id="39" presetID="10" presetClass="exit" presetSubtype="0" fill="hold" grpId="1" nodeType="afterEffect">
                                  <p:stCondLst>
                                    <p:cond delay="0"/>
                                  </p:stCondLst>
                                  <p:childTnLst>
                                    <p:animEffect transition="out" filter="fade">
                                      <p:cBhvr>
                                        <p:cTn id="40" dur="500"/>
                                        <p:tgtEl>
                                          <p:spTgt spid="30"/>
                                        </p:tgtEl>
                                      </p:cBhvr>
                                    </p:animEffect>
                                    <p:set>
                                      <p:cBhvr>
                                        <p:cTn id="41" dur="1" fill="hold">
                                          <p:stCondLst>
                                            <p:cond delay="499"/>
                                          </p:stCondLst>
                                        </p:cTn>
                                        <p:tgtEl>
                                          <p:spTgt spid="30"/>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par>
                          <p:cTn id="45" fill="hold">
                            <p:stCondLst>
                              <p:cond delay="2000"/>
                            </p:stCondLst>
                            <p:childTnLst>
                              <p:par>
                                <p:cTn id="46" presetID="10" presetClass="exit" presetSubtype="0" fill="hold" grpId="1" nodeType="afterEffect">
                                  <p:stCondLst>
                                    <p:cond delay="0"/>
                                  </p:stCondLst>
                                  <p:childTnLst>
                                    <p:animEffect transition="out" filter="fade">
                                      <p:cBhvr>
                                        <p:cTn id="47" dur="500"/>
                                        <p:tgtEl>
                                          <p:spTgt spid="31"/>
                                        </p:tgtEl>
                                      </p:cBhvr>
                                    </p:animEffect>
                                    <p:set>
                                      <p:cBhvr>
                                        <p:cTn id="48" dur="1" fill="hold">
                                          <p:stCondLst>
                                            <p:cond delay="499"/>
                                          </p:stCondLst>
                                        </p:cTn>
                                        <p:tgtEl>
                                          <p:spTgt spid="31"/>
                                        </p:tgtEl>
                                        <p:attrNameLst>
                                          <p:attrName>style.visibility</p:attrName>
                                        </p:attrNameLst>
                                      </p:cBhvr>
                                      <p:to>
                                        <p:strVal val="hidden"/>
                                      </p:to>
                                    </p:set>
                                  </p:childTnLst>
                                </p:cTn>
                              </p:par>
                            </p:childTnLst>
                          </p:cTn>
                        </p:par>
                        <p:par>
                          <p:cTn id="49" fill="hold">
                            <p:stCondLst>
                              <p:cond delay="2500"/>
                            </p:stCondLst>
                            <p:childTnLst>
                              <p:par>
                                <p:cTn id="50" presetID="10" presetClass="entr" presetSubtype="0" fill="hold" grpId="0" nodeType="after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childTnLst>
                          </p:cTn>
                        </p:par>
                        <p:par>
                          <p:cTn id="53" fill="hold">
                            <p:stCondLst>
                              <p:cond delay="3000"/>
                            </p:stCondLst>
                            <p:childTnLst>
                              <p:par>
                                <p:cTn id="54" presetID="10" presetClass="exit" presetSubtype="0" fill="hold" grpId="1" nodeType="afterEffect">
                                  <p:stCondLst>
                                    <p:cond delay="0"/>
                                  </p:stCondLst>
                                  <p:childTnLst>
                                    <p:animEffect transition="out" filter="fade">
                                      <p:cBhvr>
                                        <p:cTn id="55" dur="500"/>
                                        <p:tgtEl>
                                          <p:spTgt spid="47"/>
                                        </p:tgtEl>
                                      </p:cBhvr>
                                    </p:animEffect>
                                    <p:set>
                                      <p:cBhvr>
                                        <p:cTn id="56" dur="1" fill="hold">
                                          <p:stCondLst>
                                            <p:cond delay="499"/>
                                          </p:stCondLst>
                                        </p:cTn>
                                        <p:tgtEl>
                                          <p:spTgt spid="47"/>
                                        </p:tgtEl>
                                        <p:attrNameLst>
                                          <p:attrName>style.visibility</p:attrName>
                                        </p:attrNameLst>
                                      </p:cBhvr>
                                      <p:to>
                                        <p:strVal val="hidden"/>
                                      </p:to>
                                    </p:set>
                                  </p:childTnLst>
                                </p:cTn>
                              </p:par>
                              <p:par>
                                <p:cTn id="57" presetID="10" presetClass="entr" presetSubtype="0" fill="hold" grpId="1"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childTnLst>
                          </p:cTn>
                        </p:par>
                        <p:par>
                          <p:cTn id="60" fill="hold">
                            <p:stCondLst>
                              <p:cond delay="3500"/>
                            </p:stCondLst>
                            <p:childTnLst>
                              <p:par>
                                <p:cTn id="61" presetID="10" presetClass="exit" presetSubtype="0" fill="hold" grpId="0" nodeType="afterEffect">
                                  <p:stCondLst>
                                    <p:cond delay="0"/>
                                  </p:stCondLst>
                                  <p:childTnLst>
                                    <p:animEffect transition="out" filter="fade">
                                      <p:cBhvr>
                                        <p:cTn id="62" dur="500"/>
                                        <p:tgtEl>
                                          <p:spTgt spid="48"/>
                                        </p:tgtEl>
                                      </p:cBhvr>
                                    </p:animEffect>
                                    <p:set>
                                      <p:cBhvr>
                                        <p:cTn id="63" dur="1" fill="hold">
                                          <p:stCondLst>
                                            <p:cond delay="499"/>
                                          </p:stCondLst>
                                        </p:cTn>
                                        <p:tgtEl>
                                          <p:spTgt spid="48"/>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500"/>
                                        <p:tgtEl>
                                          <p:spTgt spid="49"/>
                                        </p:tgtEl>
                                      </p:cBhvr>
                                    </p:animEffect>
                                  </p:childTnLst>
                                </p:cTn>
                              </p:par>
                            </p:childTnLst>
                          </p:cTn>
                        </p:par>
                        <p:par>
                          <p:cTn id="67" fill="hold">
                            <p:stCondLst>
                              <p:cond delay="4000"/>
                            </p:stCondLst>
                            <p:childTnLst>
                              <p:par>
                                <p:cTn id="68" presetID="10" presetClass="exit" presetSubtype="0" fill="hold" grpId="1" nodeType="afterEffect">
                                  <p:stCondLst>
                                    <p:cond delay="0"/>
                                  </p:stCondLst>
                                  <p:childTnLst>
                                    <p:animEffect transition="out" filter="fade">
                                      <p:cBhvr>
                                        <p:cTn id="69" dur="500"/>
                                        <p:tgtEl>
                                          <p:spTgt spid="49"/>
                                        </p:tgtEl>
                                      </p:cBhvr>
                                    </p:animEffect>
                                    <p:set>
                                      <p:cBhvr>
                                        <p:cTn id="70" dur="1" fill="hold">
                                          <p:stCondLst>
                                            <p:cond delay="499"/>
                                          </p:stCondLst>
                                        </p:cTn>
                                        <p:tgtEl>
                                          <p:spTgt spid="49"/>
                                        </p:tgtEl>
                                        <p:attrNameLst>
                                          <p:attrName>style.visibility</p:attrName>
                                        </p:attrNameLst>
                                      </p:cBhvr>
                                      <p:to>
                                        <p:strVal val="hidden"/>
                                      </p:to>
                                    </p:set>
                                  </p:childTnLst>
                                </p:cTn>
                              </p:par>
                              <p:par>
                                <p:cTn id="71" presetID="10"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500"/>
                                        <p:tgtEl>
                                          <p:spTgt spid="50"/>
                                        </p:tgtEl>
                                      </p:cBhvr>
                                    </p:animEffect>
                                  </p:childTnLst>
                                </p:cTn>
                              </p:par>
                            </p:childTnLst>
                          </p:cTn>
                        </p:par>
                        <p:par>
                          <p:cTn id="74" fill="hold">
                            <p:stCondLst>
                              <p:cond delay="4500"/>
                            </p:stCondLst>
                            <p:childTnLst>
                              <p:par>
                                <p:cTn id="75" presetID="10" presetClass="exit" presetSubtype="0" fill="hold" grpId="1" nodeType="afterEffect">
                                  <p:stCondLst>
                                    <p:cond delay="0"/>
                                  </p:stCondLst>
                                  <p:childTnLst>
                                    <p:animEffect transition="out" filter="fade">
                                      <p:cBhvr>
                                        <p:cTn id="76" dur="500"/>
                                        <p:tgtEl>
                                          <p:spTgt spid="50"/>
                                        </p:tgtEl>
                                      </p:cBhvr>
                                    </p:animEffect>
                                    <p:set>
                                      <p:cBhvr>
                                        <p:cTn id="77" dur="1" fill="hold">
                                          <p:stCondLst>
                                            <p:cond delay="499"/>
                                          </p:stCondLst>
                                        </p:cTn>
                                        <p:tgtEl>
                                          <p:spTgt spid="50"/>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fade">
                                      <p:cBhvr>
                                        <p:cTn id="82" dur="500"/>
                                        <p:tgtEl>
                                          <p:spTgt spid="5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childTnLst>
                          </p:cTn>
                        </p:par>
                        <p:par>
                          <p:cTn id="86" fill="hold">
                            <p:stCondLst>
                              <p:cond delay="500"/>
                            </p:stCondLst>
                            <p:childTnLst>
                              <p:par>
                                <p:cTn id="87" presetID="10" presetClass="exit" presetSubtype="0" fill="hold" grpId="1" nodeType="afterEffect">
                                  <p:stCondLst>
                                    <p:cond delay="0"/>
                                  </p:stCondLst>
                                  <p:childTnLst>
                                    <p:animEffect transition="out" filter="fade">
                                      <p:cBhvr>
                                        <p:cTn id="88" dur="500"/>
                                        <p:tgtEl>
                                          <p:spTgt spid="42"/>
                                        </p:tgtEl>
                                      </p:cBhvr>
                                    </p:animEffect>
                                    <p:set>
                                      <p:cBhvr>
                                        <p:cTn id="89" dur="1" fill="hold">
                                          <p:stCondLst>
                                            <p:cond delay="499"/>
                                          </p:stCondLst>
                                        </p:cTn>
                                        <p:tgtEl>
                                          <p:spTgt spid="42"/>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fade">
                                      <p:cBhvr>
                                        <p:cTn id="92" dur="500"/>
                                        <p:tgtEl>
                                          <p:spTgt spid="43"/>
                                        </p:tgtEl>
                                      </p:cBhvr>
                                    </p:animEffect>
                                  </p:childTnLst>
                                </p:cTn>
                              </p:par>
                            </p:childTnLst>
                          </p:cTn>
                        </p:par>
                        <p:par>
                          <p:cTn id="93" fill="hold">
                            <p:stCondLst>
                              <p:cond delay="1000"/>
                            </p:stCondLst>
                            <p:childTnLst>
                              <p:par>
                                <p:cTn id="94" presetID="10" presetClass="exit" presetSubtype="0" fill="hold" grpId="1" nodeType="afterEffect">
                                  <p:stCondLst>
                                    <p:cond delay="0"/>
                                  </p:stCondLst>
                                  <p:childTnLst>
                                    <p:animEffect transition="out" filter="fade">
                                      <p:cBhvr>
                                        <p:cTn id="95" dur="500"/>
                                        <p:tgtEl>
                                          <p:spTgt spid="43"/>
                                        </p:tgtEl>
                                      </p:cBhvr>
                                    </p:animEffect>
                                    <p:set>
                                      <p:cBhvr>
                                        <p:cTn id="96" dur="1" fill="hold">
                                          <p:stCondLst>
                                            <p:cond delay="499"/>
                                          </p:stCondLst>
                                        </p:cTn>
                                        <p:tgtEl>
                                          <p:spTgt spid="43"/>
                                        </p:tgtEl>
                                        <p:attrNameLst>
                                          <p:attrName>style.visibility</p:attrName>
                                        </p:attrNameLst>
                                      </p:cBhvr>
                                      <p:to>
                                        <p:strVal val="hidden"/>
                                      </p:to>
                                    </p:set>
                                  </p:childTnLst>
                                </p:cTn>
                              </p:par>
                              <p:par>
                                <p:cTn id="97" presetID="10" presetClass="entr" presetSubtype="0"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fade">
                                      <p:cBhvr>
                                        <p:cTn id="99" dur="500"/>
                                        <p:tgtEl>
                                          <p:spTgt spid="44"/>
                                        </p:tgtEl>
                                      </p:cBhvr>
                                    </p:animEffect>
                                  </p:childTnLst>
                                </p:cTn>
                              </p:par>
                            </p:childTnLst>
                          </p:cTn>
                        </p:par>
                        <p:par>
                          <p:cTn id="100" fill="hold">
                            <p:stCondLst>
                              <p:cond delay="1500"/>
                            </p:stCondLst>
                            <p:childTnLst>
                              <p:par>
                                <p:cTn id="101" presetID="10" presetClass="exit" presetSubtype="0" fill="hold" grpId="1" nodeType="afterEffect">
                                  <p:stCondLst>
                                    <p:cond delay="0"/>
                                  </p:stCondLst>
                                  <p:childTnLst>
                                    <p:animEffect transition="out" filter="fade">
                                      <p:cBhvr>
                                        <p:cTn id="102" dur="500"/>
                                        <p:tgtEl>
                                          <p:spTgt spid="44"/>
                                        </p:tgtEl>
                                      </p:cBhvr>
                                    </p:animEffect>
                                    <p:set>
                                      <p:cBhvr>
                                        <p:cTn id="103" dur="1" fill="hold">
                                          <p:stCondLst>
                                            <p:cond delay="499"/>
                                          </p:stCondLst>
                                        </p:cTn>
                                        <p:tgtEl>
                                          <p:spTgt spid="44"/>
                                        </p:tgtEl>
                                        <p:attrNameLst>
                                          <p:attrName>style.visibility</p:attrName>
                                        </p:attrNameLst>
                                      </p:cBhvr>
                                      <p:to>
                                        <p:strVal val="hidden"/>
                                      </p:to>
                                    </p:set>
                                  </p:childTnLst>
                                </p:cTn>
                              </p:par>
                              <p:par>
                                <p:cTn id="104" presetID="10" presetClass="entr" presetSubtype="0" fill="hold" grpId="0" nodeType="with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fade">
                                      <p:cBhvr>
                                        <p:cTn id="106" dur="500"/>
                                        <p:tgtEl>
                                          <p:spTgt spid="45"/>
                                        </p:tgtEl>
                                      </p:cBhvr>
                                    </p:animEffect>
                                  </p:childTnLst>
                                </p:cTn>
                              </p:par>
                            </p:childTnLst>
                          </p:cTn>
                        </p:par>
                        <p:par>
                          <p:cTn id="107" fill="hold">
                            <p:stCondLst>
                              <p:cond delay="2000"/>
                            </p:stCondLst>
                            <p:childTnLst>
                              <p:par>
                                <p:cTn id="108" presetID="10" presetClass="exit" presetSubtype="0" fill="hold" grpId="1" nodeType="afterEffect">
                                  <p:stCondLst>
                                    <p:cond delay="0"/>
                                  </p:stCondLst>
                                  <p:childTnLst>
                                    <p:animEffect transition="out" filter="fade">
                                      <p:cBhvr>
                                        <p:cTn id="109" dur="500"/>
                                        <p:tgtEl>
                                          <p:spTgt spid="45"/>
                                        </p:tgtEl>
                                      </p:cBhvr>
                                    </p:animEffect>
                                    <p:set>
                                      <p:cBhvr>
                                        <p:cTn id="110" dur="1" fill="hold">
                                          <p:stCondLst>
                                            <p:cond delay="499"/>
                                          </p:stCondLst>
                                        </p:cTn>
                                        <p:tgtEl>
                                          <p:spTgt spid="45"/>
                                        </p:tgtEl>
                                        <p:attrNameLst>
                                          <p:attrName>style.visibility</p:attrName>
                                        </p:attrNameLst>
                                      </p:cBhvr>
                                      <p:to>
                                        <p:strVal val="hidden"/>
                                      </p:to>
                                    </p:set>
                                  </p:childTnLst>
                                </p:cTn>
                              </p:par>
                            </p:childTnLst>
                          </p:cTn>
                        </p:par>
                        <p:par>
                          <p:cTn id="111" fill="hold">
                            <p:stCondLst>
                              <p:cond delay="2500"/>
                            </p:stCondLst>
                            <p:childTnLst>
                              <p:par>
                                <p:cTn id="112" presetID="10" presetClass="entr" presetSubtype="0" fill="hold" grpId="0" nodeType="afterEffect">
                                  <p:stCondLst>
                                    <p:cond delay="0"/>
                                  </p:stCondLst>
                                  <p:childTnLst>
                                    <p:set>
                                      <p:cBhvr>
                                        <p:cTn id="113" dur="1" fill="hold">
                                          <p:stCondLst>
                                            <p:cond delay="0"/>
                                          </p:stCondLst>
                                        </p:cTn>
                                        <p:tgtEl>
                                          <p:spTgt spid="51"/>
                                        </p:tgtEl>
                                        <p:attrNameLst>
                                          <p:attrName>style.visibility</p:attrName>
                                        </p:attrNameLst>
                                      </p:cBhvr>
                                      <p:to>
                                        <p:strVal val="visible"/>
                                      </p:to>
                                    </p:set>
                                    <p:animEffect transition="in" filter="fade">
                                      <p:cBhvr>
                                        <p:cTn id="114" dur="500"/>
                                        <p:tgtEl>
                                          <p:spTgt spid="51"/>
                                        </p:tgtEl>
                                      </p:cBhvr>
                                    </p:animEffect>
                                  </p:childTnLst>
                                </p:cTn>
                              </p:par>
                            </p:childTnLst>
                          </p:cTn>
                        </p:par>
                        <p:par>
                          <p:cTn id="115" fill="hold">
                            <p:stCondLst>
                              <p:cond delay="3000"/>
                            </p:stCondLst>
                            <p:childTnLst>
                              <p:par>
                                <p:cTn id="116" presetID="10" presetClass="exit" presetSubtype="0" fill="hold" grpId="1" nodeType="afterEffect">
                                  <p:stCondLst>
                                    <p:cond delay="0"/>
                                  </p:stCondLst>
                                  <p:childTnLst>
                                    <p:animEffect transition="out" filter="fade">
                                      <p:cBhvr>
                                        <p:cTn id="117" dur="500"/>
                                        <p:tgtEl>
                                          <p:spTgt spid="51"/>
                                        </p:tgtEl>
                                      </p:cBhvr>
                                    </p:animEffect>
                                    <p:set>
                                      <p:cBhvr>
                                        <p:cTn id="118" dur="1" fill="hold">
                                          <p:stCondLst>
                                            <p:cond delay="499"/>
                                          </p:stCondLst>
                                        </p:cTn>
                                        <p:tgtEl>
                                          <p:spTgt spid="51"/>
                                        </p:tgtEl>
                                        <p:attrNameLst>
                                          <p:attrName>style.visibility</p:attrName>
                                        </p:attrNameLst>
                                      </p:cBhvr>
                                      <p:to>
                                        <p:strVal val="hidden"/>
                                      </p:to>
                                    </p:set>
                                  </p:childTnLst>
                                </p:cTn>
                              </p:par>
                              <p:par>
                                <p:cTn id="119" presetID="10" presetClass="entr" presetSubtype="0" fill="hold" grpId="0" nodeType="with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fade">
                                      <p:cBhvr>
                                        <p:cTn id="121" dur="500"/>
                                        <p:tgtEl>
                                          <p:spTgt spid="52"/>
                                        </p:tgtEl>
                                      </p:cBhvr>
                                    </p:animEffect>
                                  </p:childTnLst>
                                </p:cTn>
                              </p:par>
                            </p:childTnLst>
                          </p:cTn>
                        </p:par>
                        <p:par>
                          <p:cTn id="122" fill="hold">
                            <p:stCondLst>
                              <p:cond delay="3500"/>
                            </p:stCondLst>
                            <p:childTnLst>
                              <p:par>
                                <p:cTn id="123" presetID="10" presetClass="exit" presetSubtype="0" fill="hold" grpId="1" nodeType="afterEffect">
                                  <p:stCondLst>
                                    <p:cond delay="0"/>
                                  </p:stCondLst>
                                  <p:childTnLst>
                                    <p:animEffect transition="out" filter="fade">
                                      <p:cBhvr>
                                        <p:cTn id="124" dur="500"/>
                                        <p:tgtEl>
                                          <p:spTgt spid="52"/>
                                        </p:tgtEl>
                                      </p:cBhvr>
                                    </p:animEffect>
                                    <p:set>
                                      <p:cBhvr>
                                        <p:cTn id="125" dur="1" fill="hold">
                                          <p:stCondLst>
                                            <p:cond delay="499"/>
                                          </p:stCondLst>
                                        </p:cTn>
                                        <p:tgtEl>
                                          <p:spTgt spid="52"/>
                                        </p:tgtEl>
                                        <p:attrNameLst>
                                          <p:attrName>style.visibility</p:attrName>
                                        </p:attrNameLst>
                                      </p:cBhvr>
                                      <p:to>
                                        <p:strVal val="hidden"/>
                                      </p:to>
                                    </p:set>
                                  </p:childTnLst>
                                </p:cTn>
                              </p:par>
                              <p:par>
                                <p:cTn id="126" presetID="10" presetClass="entr" presetSubtype="0" fill="hold" grpId="0" nodeType="withEffect">
                                  <p:stCondLst>
                                    <p:cond delay="0"/>
                                  </p:stCondLst>
                                  <p:childTnLst>
                                    <p:set>
                                      <p:cBhvr>
                                        <p:cTn id="127" dur="1" fill="hold">
                                          <p:stCondLst>
                                            <p:cond delay="0"/>
                                          </p:stCondLst>
                                        </p:cTn>
                                        <p:tgtEl>
                                          <p:spTgt spid="53"/>
                                        </p:tgtEl>
                                        <p:attrNameLst>
                                          <p:attrName>style.visibility</p:attrName>
                                        </p:attrNameLst>
                                      </p:cBhvr>
                                      <p:to>
                                        <p:strVal val="visible"/>
                                      </p:to>
                                    </p:set>
                                    <p:animEffect transition="in" filter="fade">
                                      <p:cBhvr>
                                        <p:cTn id="128" dur="500"/>
                                        <p:tgtEl>
                                          <p:spTgt spid="53"/>
                                        </p:tgtEl>
                                      </p:cBhvr>
                                    </p:animEffect>
                                  </p:childTnLst>
                                </p:cTn>
                              </p:par>
                            </p:childTnLst>
                          </p:cTn>
                        </p:par>
                        <p:par>
                          <p:cTn id="129" fill="hold">
                            <p:stCondLst>
                              <p:cond delay="4000"/>
                            </p:stCondLst>
                            <p:childTnLst>
                              <p:par>
                                <p:cTn id="130" presetID="10" presetClass="exit" presetSubtype="0" fill="hold" grpId="1" nodeType="afterEffect">
                                  <p:stCondLst>
                                    <p:cond delay="0"/>
                                  </p:stCondLst>
                                  <p:childTnLst>
                                    <p:animEffect transition="out" filter="fade">
                                      <p:cBhvr>
                                        <p:cTn id="131" dur="500"/>
                                        <p:tgtEl>
                                          <p:spTgt spid="53"/>
                                        </p:tgtEl>
                                      </p:cBhvr>
                                    </p:animEffect>
                                    <p:set>
                                      <p:cBhvr>
                                        <p:cTn id="132" dur="1" fill="hold">
                                          <p:stCondLst>
                                            <p:cond delay="499"/>
                                          </p:stCondLst>
                                        </p:cTn>
                                        <p:tgtEl>
                                          <p:spTgt spid="53"/>
                                        </p:tgtEl>
                                        <p:attrNameLst>
                                          <p:attrName>style.visibility</p:attrName>
                                        </p:attrNameLst>
                                      </p:cBhvr>
                                      <p:to>
                                        <p:strVal val="hidden"/>
                                      </p:to>
                                    </p:set>
                                  </p:childTnLst>
                                </p:cTn>
                              </p:par>
                              <p:par>
                                <p:cTn id="133" presetID="10" presetClass="entr" presetSubtype="0" fill="hold" grpId="0" nodeType="withEffect">
                                  <p:stCondLst>
                                    <p:cond delay="0"/>
                                  </p:stCondLst>
                                  <p:childTnLst>
                                    <p:set>
                                      <p:cBhvr>
                                        <p:cTn id="134" dur="1" fill="hold">
                                          <p:stCondLst>
                                            <p:cond delay="0"/>
                                          </p:stCondLst>
                                        </p:cTn>
                                        <p:tgtEl>
                                          <p:spTgt spid="54"/>
                                        </p:tgtEl>
                                        <p:attrNameLst>
                                          <p:attrName>style.visibility</p:attrName>
                                        </p:attrNameLst>
                                      </p:cBhvr>
                                      <p:to>
                                        <p:strVal val="visible"/>
                                      </p:to>
                                    </p:set>
                                    <p:animEffect transition="in" filter="fade">
                                      <p:cBhvr>
                                        <p:cTn id="135" dur="500"/>
                                        <p:tgtEl>
                                          <p:spTgt spid="54"/>
                                        </p:tgtEl>
                                      </p:cBhvr>
                                    </p:animEffect>
                                  </p:childTnLst>
                                </p:cTn>
                              </p:par>
                            </p:childTnLst>
                          </p:cTn>
                        </p:par>
                        <p:par>
                          <p:cTn id="136" fill="hold">
                            <p:stCondLst>
                              <p:cond delay="4500"/>
                            </p:stCondLst>
                            <p:childTnLst>
                              <p:par>
                                <p:cTn id="137" presetID="10" presetClass="exit" presetSubtype="0" fill="hold" grpId="1" nodeType="afterEffect">
                                  <p:stCondLst>
                                    <p:cond delay="0"/>
                                  </p:stCondLst>
                                  <p:childTnLst>
                                    <p:animEffect transition="out" filter="fade">
                                      <p:cBhvr>
                                        <p:cTn id="138" dur="500"/>
                                        <p:tgtEl>
                                          <p:spTgt spid="54"/>
                                        </p:tgtEl>
                                      </p:cBhvr>
                                    </p:animEffect>
                                    <p:set>
                                      <p:cBhvr>
                                        <p:cTn id="139" dur="1" fill="hold">
                                          <p:stCondLst>
                                            <p:cond delay="499"/>
                                          </p:stCondLst>
                                        </p:cTn>
                                        <p:tgtEl>
                                          <p:spTgt spid="54"/>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55"/>
                                        </p:tgtEl>
                                        <p:attrNameLst>
                                          <p:attrName>style.visibility</p:attrName>
                                        </p:attrNameLst>
                                      </p:cBhvr>
                                      <p:to>
                                        <p:strVal val="visible"/>
                                      </p:to>
                                    </p:set>
                                    <p:animEffect transition="in" filter="fade">
                                      <p:cBhvr>
                                        <p:cTn id="144" dur="500"/>
                                        <p:tgtEl>
                                          <p:spTgt spid="55"/>
                                        </p:tgtEl>
                                      </p:cBhvr>
                                    </p:animEffect>
                                  </p:childTnLst>
                                </p:cTn>
                              </p:par>
                              <p:par>
                                <p:cTn id="145" presetID="10" presetClass="entr" presetSubtype="0" fill="hold" nodeType="withEffect">
                                  <p:stCondLst>
                                    <p:cond delay="0"/>
                                  </p:stCondLst>
                                  <p:childTnLst>
                                    <p:set>
                                      <p:cBhvr>
                                        <p:cTn id="146" dur="1" fill="hold">
                                          <p:stCondLst>
                                            <p:cond delay="0"/>
                                          </p:stCondLst>
                                        </p:cTn>
                                        <p:tgtEl>
                                          <p:spTgt spid="35"/>
                                        </p:tgtEl>
                                        <p:attrNameLst>
                                          <p:attrName>style.visibility</p:attrName>
                                        </p:attrNameLst>
                                      </p:cBhvr>
                                      <p:to>
                                        <p:strVal val="visible"/>
                                      </p:to>
                                    </p:set>
                                    <p:animEffect transition="in" filter="fade">
                                      <p:cBhvr>
                                        <p:cTn id="147" dur="500"/>
                                        <p:tgtEl>
                                          <p:spTgt spid="35"/>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8"/>
                                        </p:tgtEl>
                                        <p:attrNameLst>
                                          <p:attrName>style.visibility</p:attrName>
                                        </p:attrNameLst>
                                      </p:cBhvr>
                                      <p:to>
                                        <p:strVal val="visible"/>
                                      </p:to>
                                    </p:set>
                                    <p:animEffect transition="in" filter="fade">
                                      <p:cBhvr>
                                        <p:cTn id="152" dur="500"/>
                                        <p:tgtEl>
                                          <p:spTgt spid="8"/>
                                        </p:tgtEl>
                                      </p:cBhvr>
                                    </p:animEffect>
                                  </p:childTnLst>
                                </p:cTn>
                              </p:par>
                            </p:childTnLst>
                          </p:cTn>
                        </p:par>
                      </p:childTnLst>
                    </p:cTn>
                  </p:par>
                  <p:par>
                    <p:cTn id="153" fill="hold">
                      <p:stCondLst>
                        <p:cond delay="indefinite"/>
                      </p:stCondLst>
                      <p:childTnLst>
                        <p:par>
                          <p:cTn id="154" fill="hold">
                            <p:stCondLst>
                              <p:cond delay="0"/>
                            </p:stCondLst>
                            <p:childTnLst>
                              <p:par>
                                <p:cTn id="155" presetID="42" presetClass="entr" presetSubtype="0" fill="hold" nodeType="clickEffect">
                                  <p:stCondLst>
                                    <p:cond delay="0"/>
                                  </p:stCondLst>
                                  <p:childTnLst>
                                    <p:set>
                                      <p:cBhvr>
                                        <p:cTn id="156" dur="1" fill="hold">
                                          <p:stCondLst>
                                            <p:cond delay="0"/>
                                          </p:stCondLst>
                                        </p:cTn>
                                        <p:tgtEl>
                                          <p:spTgt spid="3"/>
                                        </p:tgtEl>
                                        <p:attrNameLst>
                                          <p:attrName>style.visibility</p:attrName>
                                        </p:attrNameLst>
                                      </p:cBhvr>
                                      <p:to>
                                        <p:strVal val="visible"/>
                                      </p:to>
                                    </p:set>
                                    <p:animEffect transition="in" filter="fade">
                                      <p:cBhvr>
                                        <p:cTn id="157" dur="1000"/>
                                        <p:tgtEl>
                                          <p:spTgt spid="3"/>
                                        </p:tgtEl>
                                      </p:cBhvr>
                                    </p:animEffect>
                                    <p:anim calcmode="lin" valueType="num">
                                      <p:cBhvr>
                                        <p:cTn id="158" dur="1000" fill="hold"/>
                                        <p:tgtEl>
                                          <p:spTgt spid="3"/>
                                        </p:tgtEl>
                                        <p:attrNameLst>
                                          <p:attrName>ppt_x</p:attrName>
                                        </p:attrNameLst>
                                      </p:cBhvr>
                                      <p:tavLst>
                                        <p:tav tm="0">
                                          <p:val>
                                            <p:strVal val="#ppt_x"/>
                                          </p:val>
                                        </p:tav>
                                        <p:tav tm="100000">
                                          <p:val>
                                            <p:strVal val="#ppt_x"/>
                                          </p:val>
                                        </p:tav>
                                      </p:tavLst>
                                    </p:anim>
                                    <p:anim calcmode="lin" valueType="num">
                                      <p:cBhvr>
                                        <p:cTn id="15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9" grpId="0" animBg="1"/>
      <p:bldP spid="29" grpId="1" animBg="1"/>
      <p:bldP spid="30" grpId="0" animBg="1"/>
      <p:bldP spid="30" grpId="1" animBg="1"/>
      <p:bldP spid="31" grpId="0" animBg="1"/>
      <p:bldP spid="31" grpId="1" animBg="1"/>
      <p:bldP spid="42" grpId="0" animBg="1"/>
      <p:bldP spid="42" grpId="1" animBg="1"/>
      <p:bldP spid="43" grpId="0" animBg="1"/>
      <p:bldP spid="43" grpId="1" animBg="1"/>
      <p:bldP spid="44" grpId="0" animBg="1"/>
      <p:bldP spid="44" grpId="1" animBg="1"/>
      <p:bldP spid="45" grpId="0" animBg="1"/>
      <p:bldP spid="45"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webcam」的圖片搜尋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webcam」的圖片搜尋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webcam」的圖片搜尋結果"/>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grpSp>
        <p:nvGrpSpPr>
          <p:cNvPr id="56" name="群組 55"/>
          <p:cNvGrpSpPr/>
          <p:nvPr/>
        </p:nvGrpSpPr>
        <p:grpSpPr>
          <a:xfrm>
            <a:off x="2162511" y="2751508"/>
            <a:ext cx="2049449" cy="1752105"/>
            <a:chOff x="1802471" y="4442816"/>
            <a:chExt cx="2049449" cy="1752105"/>
          </a:xfrm>
        </p:grpSpPr>
        <p:pic>
          <p:nvPicPr>
            <p:cNvPr id="1026" name="Picture 2" descr="「linkit smart 7688」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2471" y="4442816"/>
              <a:ext cx="2016224" cy="1344149"/>
            </a:xfrm>
            <a:prstGeom prst="rect">
              <a:avLst/>
            </a:prstGeom>
            <a:noFill/>
            <a:extLst>
              <a:ext uri="{909E8E84-426E-40dd-AFC4-6F175D3DCCD1}">
                <a14:hiddenFill xmlns:a14="http://schemas.microsoft.com/office/drawing/2010/main">
                  <a:solidFill>
                    <a:srgbClr val="FFFFFF"/>
                  </a:solidFill>
                </a14:hiddenFill>
              </a:ext>
            </a:extLst>
          </p:spPr>
        </p:pic>
        <p:sp>
          <p:nvSpPr>
            <p:cNvPr id="23" name="文字方塊 22"/>
            <p:cNvSpPr txBox="1"/>
            <p:nvPr/>
          </p:nvSpPr>
          <p:spPr>
            <a:xfrm>
              <a:off x="1963960" y="5733256"/>
              <a:ext cx="1887960" cy="461665"/>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TW"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Smart7688</a:t>
              </a:r>
              <a:endParaRPr lang="zh-TW"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grpSp>
      <p:cxnSp>
        <p:nvCxnSpPr>
          <p:cNvPr id="11" name="直線單箭頭接點 10"/>
          <p:cNvCxnSpPr/>
          <p:nvPr/>
        </p:nvCxnSpPr>
        <p:spPr>
          <a:xfrm flipV="1">
            <a:off x="1646631" y="3423580"/>
            <a:ext cx="61206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V="1">
            <a:off x="6732240" y="3407668"/>
            <a:ext cx="61206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8" name="橢圓 27"/>
          <p:cNvSpPr/>
          <p:nvPr/>
        </p:nvSpPr>
        <p:spPr>
          <a:xfrm>
            <a:off x="7481245" y="2729349"/>
            <a:ext cx="1051195" cy="1532482"/>
          </a:xfrm>
          <a:prstGeom prst="ellipse">
            <a:avLst/>
          </a:prstGeom>
          <a:no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pic>
        <p:nvPicPr>
          <p:cNvPr id="41" name="Picture 2" descr="「amazon server」的圖片搜尋結果"/>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3629" b="96371" l="0" r="95667">
                        <a14:foregroundMark x1="6667" y1="29032" x2="6667" y2="29032"/>
                        <a14:foregroundMark x1="28667" y1="19758" x2="28667" y2="19758"/>
                        <a14:foregroundMark x1="45000" y1="8065" x2="45000" y2="8065"/>
                        <a14:foregroundMark x1="56000" y1="15726" x2="56000" y2="15726"/>
                        <a14:foregroundMark x1="37333" y1="10887" x2="37333" y2="10887"/>
                        <a14:foregroundMark x1="47667" y1="8065" x2="47667" y2="8065"/>
                        <a14:foregroundMark x1="52333" y1="10887" x2="52333" y2="10887"/>
                        <a14:foregroundMark x1="42000" y1="8871" x2="42000" y2="8871"/>
                        <a14:foregroundMark x1="51333" y1="8871" x2="51333" y2="8871"/>
                        <a14:foregroundMark x1="67667" y1="22177" x2="67667" y2="22177"/>
                        <a14:foregroundMark x1="77000" y1="22984" x2="77000" y2="22984"/>
                        <a14:foregroundMark x1="82667" y1="26210" x2="82667" y2="26210"/>
                        <a14:foregroundMark x1="85000" y1="31048" x2="85000" y2="31048"/>
                        <a14:foregroundMark x1="88333" y1="40726" x2="88333" y2="40726"/>
                        <a14:foregroundMark x1="91667" y1="46371" x2="91667" y2="46371"/>
                        <a14:foregroundMark x1="93000" y1="53226" x2="93000" y2="53226"/>
                        <a14:foregroundMark x1="90000" y1="64516" x2="90000" y2="64516"/>
                        <a14:foregroundMark x1="34000" y1="84274" x2="34000" y2="84274"/>
                        <a14:foregroundMark x1="3667" y1="47984" x2="3667" y2="47984"/>
                        <a14:backgroundMark x1="24333" y1="89919" x2="24333" y2="89919"/>
                        <a14:backgroundMark x1="41667" y1="88710" x2="41667" y2="88710"/>
                        <a14:backgroundMark x1="69000" y1="89113" x2="69000" y2="89113"/>
                        <a14:backgroundMark x1="4000" y1="52419" x2="4000" y2="52419"/>
                        <a14:backgroundMark x1="78333" y1="91532" x2="78333" y2="91532"/>
                        <a14:backgroundMark x1="9333" y1="66129" x2="9333" y2="66129"/>
                        <a14:backgroundMark x1="5333" y1="54435" x2="5333" y2="54435"/>
                        <a14:backgroundMark x1="71667" y1="18145" x2="71667" y2="18145"/>
                      </a14:backgroundRemoval>
                    </a14:imgEffect>
                  </a14:imgLayer>
                </a14:imgProps>
              </a:ext>
              <a:ext uri="{28A0092B-C50C-407E-A947-70E740481C1C}">
                <a14:useLocalDpi xmlns:a14="http://schemas.microsoft.com/office/drawing/2010/main" val="0"/>
              </a:ext>
            </a:extLst>
          </a:blip>
          <a:srcRect/>
          <a:stretch>
            <a:fillRect/>
          </a:stretch>
        </p:blipFill>
        <p:spPr bwMode="auto">
          <a:xfrm>
            <a:off x="4856667" y="2623077"/>
            <a:ext cx="1800200" cy="1488165"/>
          </a:xfrm>
          <a:prstGeom prst="rect">
            <a:avLst/>
          </a:prstGeom>
          <a:noFill/>
          <a:extLst>
            <a:ext uri="{909E8E84-426E-40dd-AFC4-6F175D3DCCD1}">
              <a14:hiddenFill xmlns:a14="http://schemas.microsoft.com/office/drawing/2010/main">
                <a:solidFill>
                  <a:srgbClr val="FFFFFF"/>
                </a:solidFill>
              </a14:hiddenFill>
            </a:ext>
          </a:extLst>
        </p:spPr>
      </p:pic>
      <p:sp>
        <p:nvSpPr>
          <p:cNvPr id="3" name="標題 2"/>
          <p:cNvSpPr>
            <a:spLocks noGrp="1"/>
          </p:cNvSpPr>
          <p:nvPr>
            <p:ph type="title"/>
          </p:nvPr>
        </p:nvSpPr>
        <p:spPr/>
        <p:txBody>
          <a:bodyPr/>
          <a:lstStyle/>
          <a:p>
            <a:endParaRPr lang="zh-TW" altLang="en-US"/>
          </a:p>
        </p:txBody>
      </p:sp>
      <p:cxnSp>
        <p:nvCxnSpPr>
          <p:cNvPr id="59" name="直線單箭頭接點 58"/>
          <p:cNvCxnSpPr/>
          <p:nvPr/>
        </p:nvCxnSpPr>
        <p:spPr>
          <a:xfrm flipV="1">
            <a:off x="4139952" y="3407669"/>
            <a:ext cx="61206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3" name="文字方塊 62"/>
          <p:cNvSpPr txBox="1"/>
          <p:nvPr/>
        </p:nvSpPr>
        <p:spPr>
          <a:xfrm>
            <a:off x="4860032" y="4047454"/>
            <a:ext cx="1796835" cy="461665"/>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TW" altLang="en-US" sz="2400" b="1" dirty="0" smtClean="0">
                <a:ln w="12700">
                  <a:solidFill>
                    <a:schemeClr val="tx2">
                      <a:satMod val="155000"/>
                    </a:schemeClr>
                  </a:solidFill>
                  <a:prstDash val="solid"/>
                </a:ln>
                <a:solidFill>
                  <a:schemeClr val="bg2">
                    <a:tint val="85000"/>
                    <a:satMod val="155000"/>
                  </a:schemeClr>
                </a:solidFill>
                <a:latin typeface="+mj-lt"/>
              </a:rPr>
              <a:t>資料處理</a:t>
            </a:r>
            <a:endParaRPr lang="zh-TW" altLang="en-US" sz="2400" b="1" dirty="0">
              <a:ln w="12700">
                <a:solidFill>
                  <a:schemeClr val="tx2">
                    <a:satMod val="155000"/>
                  </a:schemeClr>
                </a:solidFill>
                <a:prstDash val="solid"/>
              </a:ln>
              <a:solidFill>
                <a:schemeClr val="bg2">
                  <a:tint val="85000"/>
                  <a:satMod val="155000"/>
                </a:schemeClr>
              </a:solidFill>
              <a:latin typeface="+mj-lt"/>
            </a:endParaRPr>
          </a:p>
        </p:txBody>
      </p:sp>
      <p:sp>
        <p:nvSpPr>
          <p:cNvPr id="64" name="文字方塊 63"/>
          <p:cNvSpPr txBox="1"/>
          <p:nvPr/>
        </p:nvSpPr>
        <p:spPr>
          <a:xfrm>
            <a:off x="7776356" y="2852936"/>
            <a:ext cx="468052" cy="132343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TW"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網</a:t>
            </a:r>
            <a:endParaRPr lang="en-US" altLang="zh-TW"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a:p>
            <a:r>
              <a:rPr lang="zh-TW"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頁</a:t>
            </a:r>
            <a:endParaRPr lang="en-US" altLang="zh-TW"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a:p>
            <a:r>
              <a:rPr lang="zh-TW"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呈</a:t>
            </a:r>
            <a:endParaRPr lang="en-US" altLang="zh-TW"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a:p>
            <a:r>
              <a:rPr lang="zh-TW"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現</a:t>
            </a:r>
            <a:endParaRPr lang="zh-TW" alt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grpSp>
        <p:nvGrpSpPr>
          <p:cNvPr id="19" name="群組 18"/>
          <p:cNvGrpSpPr/>
          <p:nvPr/>
        </p:nvGrpSpPr>
        <p:grpSpPr>
          <a:xfrm>
            <a:off x="337191" y="2883787"/>
            <a:ext cx="1339894" cy="1769349"/>
            <a:chOff x="98393" y="4781820"/>
            <a:chExt cx="1339894" cy="1418608"/>
          </a:xfrm>
        </p:grpSpPr>
        <p:sp>
          <p:nvSpPr>
            <p:cNvPr id="20" name="文字方塊 19"/>
            <p:cNvSpPr txBox="1"/>
            <p:nvPr/>
          </p:nvSpPr>
          <p:spPr>
            <a:xfrm>
              <a:off x="107504" y="5738763"/>
              <a:ext cx="1330783" cy="461665"/>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TW"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Camera</a:t>
              </a:r>
              <a:endParaRPr lang="zh-TW" alt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pic>
          <p:nvPicPr>
            <p:cNvPr id="21" name="Picture 2" descr="「C210 羅技」的圖片搜尋結果"/>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3867" b="94844" l="1667" r="97267"/>
                      </a14:imgEffect>
                    </a14:imgLayer>
                  </a14:imgProps>
                </a:ext>
                <a:ext uri="{28A0092B-C50C-407E-A947-70E740481C1C}">
                  <a14:useLocalDpi xmlns:a14="http://schemas.microsoft.com/office/drawing/2010/main" val="0"/>
                </a:ext>
              </a:extLst>
            </a:blip>
            <a:srcRect/>
            <a:stretch>
              <a:fillRect/>
            </a:stretch>
          </p:blipFill>
          <p:spPr bwMode="auto">
            <a:xfrm>
              <a:off x="98393" y="4781820"/>
              <a:ext cx="1333563" cy="8276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510439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nodeType="withEffect">
                                  <p:stCondLst>
                                    <p:cond delay="0"/>
                                  </p:stCondLst>
                                  <p:childTnLst>
                                    <p:set>
                                      <p:cBhvr>
                                        <p:cTn id="25" dur="1" fill="hold">
                                          <p:stCondLst>
                                            <p:cond delay="0"/>
                                          </p:stCondLst>
                                        </p:cTn>
                                        <p:tgtEl>
                                          <p:spTgt spid="63">
                                            <p:txEl>
                                              <p:pRg st="0" end="0"/>
                                            </p:txEl>
                                          </p:spTgt>
                                        </p:tgtEl>
                                        <p:attrNameLst>
                                          <p:attrName>style.visibility</p:attrName>
                                        </p:attrNameLst>
                                      </p:cBhvr>
                                      <p:to>
                                        <p:strVal val="visible"/>
                                      </p:to>
                                    </p:set>
                                    <p:animEffect transition="in" filter="fade">
                                      <p:cBhvr>
                                        <p:cTn id="26" dur="500"/>
                                        <p:tgtEl>
                                          <p:spTgt spid="6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85800"/>
            <a:ext cx="8229600" cy="1143000"/>
          </a:xfrm>
        </p:spPr>
        <p:txBody>
          <a:bodyPr/>
          <a:lstStyle/>
          <a:p>
            <a:r>
              <a:rPr lang="en-US" altLang="zh-TW" dirty="0" smtClean="0"/>
              <a:t>Socket</a:t>
            </a:r>
            <a:endParaRPr lang="zh-TW" altLang="en-US" dirty="0"/>
          </a:p>
        </p:txBody>
      </p:sp>
      <p:sp>
        <p:nvSpPr>
          <p:cNvPr id="3" name="內容版面配置區 2"/>
          <p:cNvSpPr>
            <a:spLocks noGrp="1"/>
          </p:cNvSpPr>
          <p:nvPr>
            <p:ph idx="1"/>
          </p:nvPr>
        </p:nvSpPr>
        <p:spPr/>
        <p:txBody>
          <a:bodyPr/>
          <a:lstStyle/>
          <a:p>
            <a:r>
              <a:rPr lang="en-US" altLang="zh-TW" dirty="0" smtClean="0"/>
              <a:t>Client</a:t>
            </a:r>
            <a:r>
              <a:rPr lang="zh-TW" altLang="en-US" dirty="0" smtClean="0"/>
              <a:t>端每次傳送</a:t>
            </a:r>
            <a:r>
              <a:rPr lang="en-US" altLang="zh-TW" dirty="0" smtClean="0"/>
              <a:t>1024</a:t>
            </a:r>
            <a:r>
              <a:rPr lang="zh-TW" altLang="en-US" dirty="0" smtClean="0"/>
              <a:t>的資料量，在結尾的地方接上結尾字串</a:t>
            </a:r>
            <a:r>
              <a:rPr lang="en-US" altLang="zh-TW" dirty="0" smtClean="0"/>
              <a:t>(</a:t>
            </a:r>
            <a:r>
              <a:rPr lang="en-US" altLang="zh-TW" dirty="0" err="1" smtClean="0"/>
              <a:t>theend</a:t>
            </a:r>
            <a:r>
              <a:rPr lang="en-US" altLang="zh-TW" dirty="0" smtClean="0"/>
              <a:t>)</a:t>
            </a:r>
            <a:r>
              <a:rPr lang="zh-TW" altLang="en-US" dirty="0" smtClean="0"/>
              <a:t>，以便</a:t>
            </a:r>
            <a:r>
              <a:rPr lang="en-US" altLang="zh-TW" dirty="0"/>
              <a:t>S</a:t>
            </a:r>
            <a:r>
              <a:rPr lang="en-US" altLang="zh-TW" dirty="0" smtClean="0"/>
              <a:t>erver</a:t>
            </a:r>
            <a:r>
              <a:rPr lang="zh-TW" altLang="en-US" dirty="0" smtClean="0"/>
              <a:t>端能夠判端照片是否已經傳完。</a:t>
            </a:r>
            <a:endParaRPr lang="en-US" altLang="zh-TW" dirty="0" smtClean="0"/>
          </a:p>
          <a:p>
            <a:r>
              <a:rPr lang="zh-TW" altLang="en-US" dirty="0"/>
              <a:t>在</a:t>
            </a:r>
            <a:r>
              <a:rPr lang="en-US" altLang="zh-TW" dirty="0"/>
              <a:t>Client</a:t>
            </a:r>
            <a:r>
              <a:rPr lang="zh-TW" altLang="en-US" dirty="0" smtClean="0"/>
              <a:t>端加入重新自動連回</a:t>
            </a:r>
            <a:r>
              <a:rPr lang="en-US" altLang="zh-TW" dirty="0" smtClean="0"/>
              <a:t>Server</a:t>
            </a:r>
            <a:r>
              <a:rPr lang="zh-TW" altLang="en-US" dirty="0" smtClean="0"/>
              <a:t>的功能。若是</a:t>
            </a:r>
            <a:r>
              <a:rPr lang="en-US" altLang="zh-TW" dirty="0" smtClean="0"/>
              <a:t>Server</a:t>
            </a:r>
            <a:r>
              <a:rPr lang="zh-TW" altLang="en-US" dirty="0" smtClean="0"/>
              <a:t>有需要</a:t>
            </a:r>
            <a:r>
              <a:rPr lang="zh-TW" altLang="en-US" dirty="0"/>
              <a:t>而</a:t>
            </a:r>
            <a:r>
              <a:rPr lang="zh-TW" altLang="en-US" dirty="0" smtClean="0"/>
              <a:t>進行關閉，</a:t>
            </a:r>
            <a:r>
              <a:rPr lang="en-US" altLang="zh-TW" dirty="0" smtClean="0"/>
              <a:t>Client</a:t>
            </a:r>
            <a:r>
              <a:rPr lang="zh-TW" altLang="en-US" dirty="0" smtClean="0"/>
              <a:t>端必須要能夠自動連回</a:t>
            </a:r>
            <a:r>
              <a:rPr lang="en-US" altLang="zh-TW" dirty="0" smtClean="0"/>
              <a:t>Server</a:t>
            </a:r>
            <a:r>
              <a:rPr lang="zh-TW" altLang="en-US" dirty="0" smtClean="0"/>
              <a:t>。</a:t>
            </a:r>
            <a:endParaRPr lang="en-US" altLang="zh-TW" dirty="0" smtClean="0"/>
          </a:p>
          <a:p>
            <a:pPr marL="0" indent="0">
              <a:buNone/>
            </a:pPr>
            <a:r>
              <a:rPr lang="en-US" altLang="zh-TW" sz="1800" dirty="0" err="1" smtClean="0">
                <a:solidFill>
                  <a:srgbClr val="FF0000"/>
                </a:solidFill>
              </a:rPr>
              <a:t>p.s</a:t>
            </a:r>
            <a:r>
              <a:rPr lang="en-US" altLang="zh-TW" sz="1800" dirty="0" smtClean="0">
                <a:solidFill>
                  <a:srgbClr val="FF0000"/>
                </a:solidFill>
              </a:rPr>
              <a:t> : </a:t>
            </a:r>
            <a:r>
              <a:rPr lang="zh-TW" altLang="en-US" sz="1800" dirty="0" smtClean="0">
                <a:solidFill>
                  <a:srgbClr val="FF0000"/>
                </a:solidFill>
              </a:rPr>
              <a:t>若是</a:t>
            </a:r>
            <a:r>
              <a:rPr lang="en-US" altLang="zh-TW" sz="1800" dirty="0" smtClean="0">
                <a:solidFill>
                  <a:srgbClr val="FF0000"/>
                </a:solidFill>
              </a:rPr>
              <a:t>Client</a:t>
            </a:r>
            <a:r>
              <a:rPr lang="zh-TW" altLang="en-US" sz="1800" dirty="0" smtClean="0">
                <a:solidFill>
                  <a:srgbClr val="FF0000"/>
                </a:solidFill>
              </a:rPr>
              <a:t>與</a:t>
            </a:r>
            <a:r>
              <a:rPr lang="en-US" altLang="zh-TW" sz="1800" dirty="0" smtClean="0">
                <a:solidFill>
                  <a:srgbClr val="FF0000"/>
                </a:solidFill>
              </a:rPr>
              <a:t>Server</a:t>
            </a:r>
            <a:r>
              <a:rPr lang="zh-TW" altLang="en-US" sz="1800" dirty="0" smtClean="0">
                <a:solidFill>
                  <a:srgbClr val="FF0000"/>
                </a:solidFill>
              </a:rPr>
              <a:t>端斷線，必須將</a:t>
            </a:r>
            <a:r>
              <a:rPr lang="en-US" altLang="zh-TW" sz="1800" dirty="0" smtClean="0">
                <a:solidFill>
                  <a:srgbClr val="FF0000"/>
                </a:solidFill>
              </a:rPr>
              <a:t>Socket</a:t>
            </a:r>
            <a:r>
              <a:rPr lang="zh-TW" altLang="en-US" sz="1800" dirty="0" smtClean="0">
                <a:solidFill>
                  <a:srgbClr val="FF0000"/>
                </a:solidFill>
              </a:rPr>
              <a:t>關閉，並開新的</a:t>
            </a:r>
            <a:r>
              <a:rPr lang="en-US" altLang="zh-TW" sz="1800" dirty="0" smtClean="0">
                <a:solidFill>
                  <a:srgbClr val="FF0000"/>
                </a:solidFill>
              </a:rPr>
              <a:t>Socket</a:t>
            </a:r>
            <a:r>
              <a:rPr lang="zh-TW" altLang="en-US" sz="1800" dirty="0" smtClean="0">
                <a:solidFill>
                  <a:srgbClr val="FF0000"/>
                </a:solidFill>
              </a:rPr>
              <a:t>，否則原</a:t>
            </a:r>
            <a:r>
              <a:rPr lang="en-US" altLang="zh-TW" sz="1800" dirty="0" smtClean="0">
                <a:solidFill>
                  <a:srgbClr val="FF0000"/>
                </a:solidFill>
              </a:rPr>
              <a:t>Socket</a:t>
            </a:r>
            <a:r>
              <a:rPr lang="zh-TW" altLang="en-US" sz="1800" dirty="0" smtClean="0">
                <a:solidFill>
                  <a:srgbClr val="FF0000"/>
                </a:solidFill>
              </a:rPr>
              <a:t>會一直存在，導致</a:t>
            </a:r>
            <a:r>
              <a:rPr lang="en-US" altLang="zh-TW" sz="1800" dirty="0" smtClean="0">
                <a:solidFill>
                  <a:srgbClr val="FF0000"/>
                </a:solidFill>
              </a:rPr>
              <a:t>Client</a:t>
            </a:r>
            <a:r>
              <a:rPr lang="zh-TW" altLang="en-US" sz="1800" dirty="0" smtClean="0">
                <a:solidFill>
                  <a:srgbClr val="FF0000"/>
                </a:solidFill>
              </a:rPr>
              <a:t>端無法再連到</a:t>
            </a:r>
            <a:r>
              <a:rPr lang="en-US" altLang="zh-TW" sz="1800" dirty="0" smtClean="0">
                <a:solidFill>
                  <a:srgbClr val="FF0000"/>
                </a:solidFill>
              </a:rPr>
              <a:t>Server</a:t>
            </a:r>
            <a:r>
              <a:rPr lang="zh-TW" altLang="en-US" sz="1800" dirty="0" smtClean="0">
                <a:solidFill>
                  <a:srgbClr val="FF0000"/>
                </a:solidFill>
              </a:rPr>
              <a:t>端</a:t>
            </a:r>
            <a:endParaRPr lang="en-US" altLang="zh-TW" sz="1800" dirty="0" smtClean="0">
              <a:solidFill>
                <a:srgbClr val="FF0000"/>
              </a:solidFill>
            </a:endParaRPr>
          </a:p>
        </p:txBody>
      </p:sp>
    </p:spTree>
    <p:extLst>
      <p:ext uri="{BB962C8B-B14F-4D97-AF65-F5344CB8AC3E}">
        <p14:creationId xmlns:p14="http://schemas.microsoft.com/office/powerpoint/2010/main" val="2610061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85800"/>
            <a:ext cx="8229600" cy="1143000"/>
          </a:xfrm>
        </p:spPr>
        <p:txBody>
          <a:bodyPr/>
          <a:lstStyle/>
          <a:p>
            <a:r>
              <a:rPr lang="zh-TW" altLang="en-US" dirty="0" smtClean="0">
                <a:effectLst>
                  <a:outerShdw blurRad="38100" dist="38100" dir="2700000" algn="tl">
                    <a:srgbClr val="000000">
                      <a:alpha val="43137"/>
                    </a:srgbClr>
                  </a:outerShdw>
                </a:effectLst>
                <a:latin typeface="標楷體" pitchFamily="65" charset="-120"/>
                <a:ea typeface="標楷體" pitchFamily="65" charset="-120"/>
              </a:rPr>
              <a:t>原後端資料處理</a:t>
            </a:r>
            <a:endParaRPr lang="zh-TW" altLang="en-US" dirty="0">
              <a:effectLst>
                <a:outerShdw blurRad="38100" dist="38100" dir="2700000" algn="tl">
                  <a:srgbClr val="000000">
                    <a:alpha val="43137"/>
                  </a:srgbClr>
                </a:outerShdw>
              </a:effectLst>
              <a:latin typeface="標楷體" pitchFamily="65" charset="-120"/>
              <a:ea typeface="標楷體" pitchFamily="65" charset="-120"/>
            </a:endParaRPr>
          </a:p>
        </p:txBody>
      </p:sp>
      <p:pic>
        <p:nvPicPr>
          <p:cNvPr id="15258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4929"/>
          <a:stretch/>
        </p:blipFill>
        <p:spPr bwMode="auto">
          <a:xfrm>
            <a:off x="2699792" y="2492896"/>
            <a:ext cx="2960051" cy="1672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578"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4865" b="89730" l="0" r="79109">
                        <a14:foregroundMark x1="13092" y1="43243" x2="13092" y2="43243"/>
                        <a14:foregroundMark x1="16156" y1="32432" x2="16156" y2="36216"/>
                        <a14:foregroundMark x1="13928" y1="50270" x2="13928" y2="50270"/>
                        <a14:foregroundMark x1="13928" y1="50811" x2="13928" y2="49189"/>
                        <a14:foregroundMark x1="20056" y1="45405" x2="20056" y2="45405"/>
                        <a14:foregroundMark x1="19220" y1="38919" x2="19220" y2="38919"/>
                        <a14:foregroundMark x1="21170" y1="43784" x2="21170" y2="49189"/>
                        <a14:foregroundMark x1="20613" y1="51892" x2="20613" y2="51892"/>
                        <a14:foregroundMark x1="21727" y1="54595" x2="21727" y2="54595"/>
                        <a14:foregroundMark x1="15042" y1="51892" x2="15042" y2="51892"/>
                        <a14:foregroundMark x1="13370" y1="49730" x2="13370" y2="49730"/>
                        <a14:foregroundMark x1="13092" y1="48649" x2="13092" y2="48649"/>
                        <a14:foregroundMark x1="11978" y1="48649" x2="11978" y2="48649"/>
                        <a14:foregroundMark x1="11699" y1="47027" x2="11699" y2="47027"/>
                        <a14:foregroundMark x1="18384" y1="46486" x2="18384" y2="46486"/>
                        <a14:foregroundMark x1="18942" y1="56757" x2="18942" y2="56757"/>
                        <a14:foregroundMark x1="33705" y1="37838" x2="32869" y2="37838"/>
                        <a14:foregroundMark x1="32033" y1="38378" x2="32033" y2="38378"/>
                        <a14:foregroundMark x1="28134" y1="41081" x2="27019" y2="41081"/>
                        <a14:foregroundMark x1="28412" y1="41081" x2="28412" y2="45405"/>
                        <a14:foregroundMark x1="28134" y1="45946" x2="27298" y2="47568"/>
                        <a14:foregroundMark x1="25627" y1="47568" x2="25627" y2="47568"/>
                        <a14:foregroundMark x1="37883" y1="36216" x2="37883" y2="40000"/>
                        <a14:foregroundMark x1="36490" y1="42703" x2="33426" y2="44865"/>
                        <a14:foregroundMark x1="33426" y1="45405" x2="33426" y2="46486"/>
                        <a14:foregroundMark x1="33426" y1="46486" x2="32591" y2="49189"/>
                        <a14:foregroundMark x1="32591" y1="49189" x2="32312" y2="50811"/>
                        <a14:foregroundMark x1="32312" y1="50811" x2="32591" y2="55676"/>
                        <a14:foregroundMark x1="34819" y1="54054" x2="34819" y2="54054"/>
                        <a14:foregroundMark x1="34819" y1="48108" x2="35655" y2="47027"/>
                        <a14:foregroundMark x1="35933" y1="47027" x2="35933" y2="49189"/>
                        <a14:foregroundMark x1="56825" y1="48108" x2="50139" y2="48649"/>
                        <a14:foregroundMark x1="49861" y1="48108" x2="49861" y2="48108"/>
                        <a14:foregroundMark x1="46240" y1="44324" x2="45961" y2="41081"/>
                        <a14:foregroundMark x1="45961" y1="41081" x2="45961" y2="41081"/>
                        <a14:foregroundMark x1="45961" y1="39459" x2="45961" y2="37297"/>
                        <a14:foregroundMark x1="46240" y1="35676" x2="47075" y2="34054"/>
                        <a14:foregroundMark x1="48189" y1="33514" x2="46797" y2="39459"/>
                        <a14:foregroundMark x1="44847" y1="42162" x2="44847" y2="42162"/>
                        <a14:foregroundMark x1="40669" y1="40541" x2="39276" y2="40541"/>
                        <a14:foregroundMark x1="38719" y1="40541" x2="40947" y2="42162"/>
                        <a14:foregroundMark x1="45404" y1="51892" x2="47911" y2="52973"/>
                        <a14:foregroundMark x1="48747" y1="54054" x2="48747" y2="54054"/>
                        <a14:foregroundMark x1="46797" y1="50270" x2="44568" y2="52432"/>
                        <a14:foregroundMark x1="44568" y1="52432" x2="44568" y2="52432"/>
                        <a14:foregroundMark x1="44568" y1="52973" x2="44568" y2="52973"/>
                        <a14:foregroundMark x1="44568" y1="54054" x2="44568" y2="54054"/>
                        <a14:foregroundMark x1="48747" y1="55135" x2="49025" y2="57838"/>
                        <a14:foregroundMark x1="49025" y1="61081" x2="49025" y2="57838"/>
                        <a14:foregroundMark x1="60167" y1="50811" x2="60167" y2="50811"/>
                        <a14:foregroundMark x1="60446" y1="51351" x2="61838" y2="52973"/>
                        <a14:foregroundMark x1="62117" y1="53514" x2="62117" y2="53514"/>
                        <a14:foregroundMark x1="64345" y1="48649" x2="64345" y2="48649"/>
                        <a14:foregroundMark x1="62396" y1="42703" x2="62396" y2="42703"/>
                        <a14:foregroundMark x1="62396" y1="42703" x2="62396" y2="42703"/>
                        <a14:foregroundMark x1="61281" y1="64324" x2="61281" y2="64324"/>
                        <a14:foregroundMark x1="62396" y1="56216" x2="62396" y2="56216"/>
                        <a14:foregroundMark x1="62674" y1="56757" x2="62674" y2="56757"/>
                      </a14:backgroundRemoval>
                    </a14:imgEffect>
                  </a14:imgLayer>
                </a14:imgProps>
              </a:ext>
              <a:ext uri="{28A0092B-C50C-407E-A947-70E740481C1C}">
                <a14:useLocalDpi xmlns:a14="http://schemas.microsoft.com/office/drawing/2010/main" val="0"/>
              </a:ext>
            </a:extLst>
          </a:blip>
          <a:srcRect r="18187"/>
          <a:stretch/>
        </p:blipFill>
        <p:spPr bwMode="auto">
          <a:xfrm>
            <a:off x="333540" y="2575676"/>
            <a:ext cx="2523920" cy="158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群組 2"/>
          <p:cNvGrpSpPr/>
          <p:nvPr/>
        </p:nvGrpSpPr>
        <p:grpSpPr>
          <a:xfrm>
            <a:off x="5786759" y="2492896"/>
            <a:ext cx="2976182" cy="1672548"/>
            <a:chOff x="5772282" y="2449041"/>
            <a:chExt cx="2976182" cy="1672548"/>
          </a:xfrm>
        </p:grpSpPr>
        <p:pic>
          <p:nvPicPr>
            <p:cNvPr id="152581" name="Picture 5"/>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5618" b="98315" l="23343" r="100000">
                          <a14:foregroundMark x1="43228" y1="61798" x2="43228" y2="61798"/>
                          <a14:foregroundMark x1="42075" y1="74157" x2="42075" y2="74157"/>
                          <a14:foregroundMark x1="31700" y1="81461" x2="31700" y2="81461"/>
                          <a14:foregroundMark x1="34006" y1="58427" x2="34006" y2="58427"/>
                          <a14:foregroundMark x1="34006" y1="53933" x2="34006" y2="53933"/>
                          <a14:foregroundMark x1="54755" y1="52247" x2="54755" y2="52247"/>
                          <a14:foregroundMark x1="57925" y1="42697" x2="57925" y2="42697"/>
                          <a14:foregroundMark x1="56196" y1="40449" x2="56196" y2="40449"/>
                          <a14:foregroundMark x1="55908" y1="49438" x2="55908" y2="49438"/>
                          <a14:foregroundMark x1="55908" y1="49438" x2="55908" y2="49438"/>
                          <a14:foregroundMark x1="55620" y1="49438" x2="55620" y2="49438"/>
                          <a14:foregroundMark x1="55043" y1="44944" x2="55043" y2="44944"/>
                          <a14:foregroundMark x1="49856" y1="53933" x2="49856" y2="53933"/>
                          <a14:foregroundMark x1="59942" y1="55618" x2="59942" y2="55618"/>
                          <a14:foregroundMark x1="70317" y1="41573" x2="70317" y2="41573"/>
                          <a14:foregroundMark x1="65706" y1="42697" x2="65706" y2="42697"/>
                          <a14:foregroundMark x1="66859" y1="41573" x2="66859" y2="41573"/>
                          <a14:foregroundMark x1="66859" y1="39326" x2="66859" y2="39326"/>
                          <a14:foregroundMark x1="67435" y1="45506" x2="67435" y2="45506"/>
                          <a14:foregroundMark x1="73199" y1="37079" x2="73199" y2="37079"/>
                          <a14:foregroundMark x1="73775" y1="41011" x2="73775" y2="42697"/>
                          <a14:foregroundMark x1="70605" y1="48315" x2="70029" y2="46067"/>
                          <a14:foregroundMark x1="74928" y1="39326" x2="74928" y2="39326"/>
                          <a14:foregroundMark x1="74928" y1="39326" x2="74928" y2="39326"/>
                          <a14:foregroundMark x1="70605" y1="47191" x2="70605" y2="47191"/>
                          <a14:foregroundMark x1="70605" y1="50000" x2="70605" y2="51685"/>
                          <a14:foregroundMark x1="70605" y1="52809" x2="70317" y2="56180"/>
                          <a14:foregroundMark x1="70029" y1="56180" x2="70029" y2="56180"/>
                          <a14:foregroundMark x1="68300" y1="55618" x2="68300" y2="55618"/>
                          <a14:foregroundMark x1="67435" y1="55618" x2="67435" y2="55618"/>
                          <a14:foregroundMark x1="73775" y1="55618" x2="73775" y2="55618"/>
                          <a14:foregroundMark x1="73775" y1="57865" x2="73775" y2="57865"/>
                          <a14:foregroundMark x1="86744" y1="56742" x2="86744" y2="56742"/>
                          <a14:foregroundMark x1="84726" y1="61236" x2="84726" y2="61236"/>
                          <a14:foregroundMark x1="76657" y1="58427" x2="76657" y2="58427"/>
                          <a14:foregroundMark x1="73487" y1="57303" x2="73487" y2="57303"/>
                          <a14:foregroundMark x1="72622" y1="61798" x2="73487" y2="61798"/>
                          <a14:foregroundMark x1="75504" y1="60674" x2="75504" y2="60674"/>
                          <a14:foregroundMark x1="84438" y1="57303" x2="84438" y2="57303"/>
                          <a14:foregroundMark x1="84438" y1="57865" x2="84438" y2="57865"/>
                          <a14:foregroundMark x1="84150" y1="52809" x2="84150" y2="52809"/>
                          <a14:foregroundMark x1="84438" y1="51685" x2="84438" y2="50000"/>
                          <a14:foregroundMark x1="80980" y1="41011" x2="80980" y2="41011"/>
                          <a14:foregroundMark x1="87032" y1="44382" x2="87032" y2="44382"/>
                          <a14:foregroundMark x1="89914" y1="41011" x2="89914" y2="41011"/>
                          <a14:foregroundMark x1="89049" y1="40449" x2="89049" y2="40449"/>
                          <a14:foregroundMark x1="75216" y1="43820" x2="78098" y2="42697"/>
                          <a14:foregroundMark x1="79827" y1="41011" x2="79827" y2="41011"/>
                          <a14:foregroundMark x1="42939" y1="47191" x2="42939" y2="47191"/>
                          <a14:foregroundMark x1="42939" y1="46067" x2="43804" y2="50000"/>
                          <a14:foregroundMark x1="43804" y1="56742" x2="43804" y2="56742"/>
                          <a14:foregroundMark x1="43804" y1="56742" x2="43804" y2="56742"/>
                          <a14:foregroundMark x1="41787" y1="62360" x2="41787" y2="62360"/>
                          <a14:foregroundMark x1="40922" y1="60674" x2="40922" y2="60674"/>
                          <a14:foregroundMark x1="40922" y1="59551" x2="40922" y2="59551"/>
                          <a14:foregroundMark x1="41210" y1="55618" x2="40922" y2="53933"/>
                          <a14:foregroundMark x1="39481" y1="50562" x2="39481" y2="50562"/>
                          <a14:foregroundMark x1="40058" y1="43820" x2="40058" y2="43820"/>
                          <a14:foregroundMark x1="34006" y1="43258" x2="34006" y2="43258"/>
                          <a14:foregroundMark x1="36311" y1="42135" x2="36311" y2="42135"/>
                          <a14:foregroundMark x1="36311" y1="41011" x2="36311" y2="41011"/>
                          <a14:foregroundMark x1="36311" y1="36517" x2="36311" y2="36517"/>
                          <a14:foregroundMark x1="38905" y1="38764" x2="40922" y2="38764"/>
                          <a14:foregroundMark x1="44092" y1="37640" x2="44092" y2="37640"/>
                          <a14:foregroundMark x1="38040" y1="43258" x2="37176" y2="43258"/>
                          <a14:foregroundMark x1="36599" y1="42135" x2="36599" y2="42135"/>
                          <a14:foregroundMark x1="34294" y1="48315" x2="34294" y2="48315"/>
                          <a14:foregroundMark x1="34006" y1="49438" x2="34006" y2="49438"/>
                          <a14:foregroundMark x1="35447" y1="50562" x2="36599" y2="50562"/>
                          <a14:foregroundMark x1="36888" y1="50562" x2="36888" y2="50562"/>
                        </a14:backgroundRemoval>
                      </a14:imgEffect>
                    </a14:imgLayer>
                  </a14:imgProps>
                </a:ext>
                <a:ext uri="{28A0092B-C50C-407E-A947-70E740481C1C}">
                  <a14:useLocalDpi xmlns:a14="http://schemas.microsoft.com/office/drawing/2010/main" val="0"/>
                </a:ext>
              </a:extLst>
            </a:blip>
            <a:srcRect l="21830"/>
            <a:stretch/>
          </p:blipFill>
          <p:spPr bwMode="auto">
            <a:xfrm>
              <a:off x="6372200" y="2492894"/>
              <a:ext cx="2376264" cy="1559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 r="78208"/>
            <a:stretch/>
          </p:blipFill>
          <p:spPr bwMode="auto">
            <a:xfrm>
              <a:off x="5772282" y="2449041"/>
              <a:ext cx="678491" cy="1672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50" name="Picture 2" descr="「爆炸」的圖片搜尋結果"/>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6447" b="99427" l="1563" r="100000">
                        <a14:foregroundMark x1="7422" y1="32808" x2="7422" y2="32808"/>
                        <a14:foregroundMark x1="37402" y1="17049" x2="37402" y2="17049"/>
                        <a14:foregroundMark x1="71680" y1="20201" x2="71680" y2="20201"/>
                        <a14:foregroundMark x1="67871" y1="11605" x2="67871" y2="11605"/>
                        <a14:foregroundMark x1="87988" y1="80802" x2="87988" y2="80802"/>
                        <a14:foregroundMark x1="61230" y1="90401" x2="61230" y2="90401"/>
                        <a14:foregroundMark x1="64258" y1="83238" x2="64258" y2="83238"/>
                        <a14:foregroundMark x1="67871" y1="81375" x2="67871" y2="81375"/>
                        <a14:foregroundMark x1="69629" y1="80946" x2="69629" y2="80946"/>
                        <a14:foregroundMark x1="23047" y1="26218" x2="23047" y2="26218"/>
                        <a14:foregroundMark x1="14160" y1="70344" x2="14160" y2="70344"/>
                        <a14:foregroundMark x1="15723" y1="68481" x2="15723" y2="68481"/>
                      </a14:backgroundRemoval>
                    </a14:imgEffect>
                  </a14:imgLayer>
                </a14:imgProps>
              </a:ext>
              <a:ext uri="{28A0092B-C50C-407E-A947-70E740481C1C}">
                <a14:useLocalDpi xmlns:a14="http://schemas.microsoft.com/office/drawing/2010/main" val="0"/>
              </a:ext>
            </a:extLst>
          </a:blip>
          <a:srcRect/>
          <a:stretch>
            <a:fillRect/>
          </a:stretch>
        </p:blipFill>
        <p:spPr bwMode="auto">
          <a:xfrm>
            <a:off x="3203848" y="1507631"/>
            <a:ext cx="5328591" cy="358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1582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578"/>
                                        </p:tgtEl>
                                        <p:attrNameLst>
                                          <p:attrName>style.visibility</p:attrName>
                                        </p:attrNameLst>
                                      </p:cBhvr>
                                      <p:to>
                                        <p:strVal val="visible"/>
                                      </p:to>
                                    </p:set>
                                    <p:animEffect transition="in" filter="fade">
                                      <p:cBhvr>
                                        <p:cTn id="7" dur="500"/>
                                        <p:tgtEl>
                                          <p:spTgt spid="1525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580"/>
                                        </p:tgtEl>
                                        <p:attrNameLst>
                                          <p:attrName>style.visibility</p:attrName>
                                        </p:attrNameLst>
                                      </p:cBhvr>
                                      <p:to>
                                        <p:strVal val="visible"/>
                                      </p:to>
                                    </p:set>
                                    <p:animEffect transition="in" filter="fade">
                                      <p:cBhvr>
                                        <p:cTn id="12" dur="500"/>
                                        <p:tgtEl>
                                          <p:spTgt spid="15258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152580"/>
                                        </p:tgtEl>
                                      </p:cBhvr>
                                    </p:animEffect>
                                    <p:set>
                                      <p:cBhvr>
                                        <p:cTn id="22" dur="1" fill="hold">
                                          <p:stCondLst>
                                            <p:cond delay="499"/>
                                          </p:stCondLst>
                                        </p:cTn>
                                        <p:tgtEl>
                                          <p:spTgt spid="152580"/>
                                        </p:tgtEl>
                                        <p:attrNameLst>
                                          <p:attrName>style.visibility</p:attrName>
                                        </p:attrNameLst>
                                      </p:cBhvr>
                                      <p:to>
                                        <p:strVal val="hidden"/>
                                      </p:to>
                                    </p:set>
                                  </p:childTnLst>
                                </p:cTn>
                              </p:par>
                              <p:par>
                                <p:cTn id="23" presetID="16" presetClass="exit" presetSubtype="21" fill="hold" nodeType="withEffect">
                                  <p:stCondLst>
                                    <p:cond delay="0"/>
                                  </p:stCondLst>
                                  <p:childTnLst>
                                    <p:animEffect transition="out" filter="barn(inVertical)">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2050"/>
                                        </p:tgtEl>
                                        <p:attrNameLst>
                                          <p:attrName>style.visibility</p:attrName>
                                        </p:attrNameLst>
                                      </p:cBhvr>
                                      <p:to>
                                        <p:strVal val="visible"/>
                                      </p:to>
                                    </p:set>
                                    <p:anim calcmode="lin" valueType="num">
                                      <p:cBhvr>
                                        <p:cTn id="30" dur="1000" fill="hold"/>
                                        <p:tgtEl>
                                          <p:spTgt spid="2050"/>
                                        </p:tgtEl>
                                        <p:attrNameLst>
                                          <p:attrName>ppt_w</p:attrName>
                                        </p:attrNameLst>
                                      </p:cBhvr>
                                      <p:tavLst>
                                        <p:tav tm="0">
                                          <p:val>
                                            <p:fltVal val="0"/>
                                          </p:val>
                                        </p:tav>
                                        <p:tav tm="100000">
                                          <p:val>
                                            <p:strVal val="#ppt_w"/>
                                          </p:val>
                                        </p:tav>
                                      </p:tavLst>
                                    </p:anim>
                                    <p:anim calcmode="lin" valueType="num">
                                      <p:cBhvr>
                                        <p:cTn id="31" dur="1000" fill="hold"/>
                                        <p:tgtEl>
                                          <p:spTgt spid="2050"/>
                                        </p:tgtEl>
                                        <p:attrNameLst>
                                          <p:attrName>ppt_h</p:attrName>
                                        </p:attrNameLst>
                                      </p:cBhvr>
                                      <p:tavLst>
                                        <p:tav tm="0">
                                          <p:val>
                                            <p:fltVal val="0"/>
                                          </p:val>
                                        </p:tav>
                                        <p:tav tm="100000">
                                          <p:val>
                                            <p:strVal val="#ppt_h"/>
                                          </p:val>
                                        </p:tav>
                                      </p:tavLst>
                                    </p:anim>
                                    <p:anim calcmode="lin" valueType="num">
                                      <p:cBhvr>
                                        <p:cTn id="32" dur="1000" fill="hold"/>
                                        <p:tgtEl>
                                          <p:spTgt spid="2050"/>
                                        </p:tgtEl>
                                        <p:attrNameLst>
                                          <p:attrName>style.rotation</p:attrName>
                                        </p:attrNameLst>
                                      </p:cBhvr>
                                      <p:tavLst>
                                        <p:tav tm="0">
                                          <p:val>
                                            <p:fltVal val="90"/>
                                          </p:val>
                                        </p:tav>
                                        <p:tav tm="100000">
                                          <p:val>
                                            <p:fltVal val="0"/>
                                          </p:val>
                                        </p:tav>
                                      </p:tavLst>
                                    </p:anim>
                                    <p:animEffect transition="in" filter="fade">
                                      <p:cBhvr>
                                        <p:cTn id="33"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485800"/>
            <a:ext cx="8291264" cy="1143000"/>
          </a:xfrm>
        </p:spPr>
        <p:txBody>
          <a:bodyPr/>
          <a:lstStyle/>
          <a:p>
            <a:r>
              <a:rPr lang="zh-TW" altLang="en-US" dirty="0" smtClean="0">
                <a:effectLst>
                  <a:outerShdw blurRad="38100" dist="38100" dir="2700000" algn="tl">
                    <a:srgbClr val="000000">
                      <a:alpha val="43137"/>
                    </a:srgbClr>
                  </a:outerShdw>
                </a:effectLst>
                <a:latin typeface="標楷體" pitchFamily="65" charset="-120"/>
                <a:ea typeface="標楷體" pitchFamily="65" charset="-120"/>
              </a:rPr>
              <a:t>影像處理</a:t>
            </a:r>
            <a:endParaRPr lang="zh-TW" altLang="en-US" dirty="0">
              <a:effectLst>
                <a:outerShdw blurRad="38100" dist="38100" dir="2700000" algn="tl">
                  <a:srgbClr val="000000">
                    <a:alpha val="43137"/>
                  </a:srgbClr>
                </a:outerShdw>
              </a:effectLst>
              <a:latin typeface="標楷體" pitchFamily="65" charset="-120"/>
              <a:ea typeface="標楷體" pitchFamily="65" charset="-120"/>
            </a:endParaRPr>
          </a:p>
        </p:txBody>
      </p:sp>
      <p:pic>
        <p:nvPicPr>
          <p:cNvPr id="4098" name="Picture 2" descr="C:\Users\Kevin\Desktop\19511812_10154580706106003_1744961047_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9768" y="2276872"/>
            <a:ext cx="3684240" cy="299715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67544" y="1713002"/>
            <a:ext cx="4634602" cy="400110"/>
          </a:xfrm>
          <a:prstGeom prst="rect">
            <a:avLst/>
          </a:prstGeom>
        </p:spPr>
        <p:txBody>
          <a:bodyPr wrap="none">
            <a:spAutoFit/>
          </a:bodyPr>
          <a:lstStyle/>
          <a:p>
            <a:pPr marL="342900" indent="-342900">
              <a:buFont typeface="Arial" pitchFamily="34" charset="0"/>
              <a:buChar char="•"/>
            </a:pPr>
            <a:r>
              <a:rPr lang="zh-TW" altLang="en-US" sz="2000" b="1" dirty="0"/>
              <a:t>儲存區域位置和觸碰次數的</a:t>
            </a:r>
            <a:r>
              <a:rPr lang="zh-TW" altLang="en-US" sz="2000" b="1" dirty="0" smtClean="0"/>
              <a:t>資料結構</a:t>
            </a:r>
            <a:endParaRPr lang="zh-TW" altLang="en-US" sz="2000" b="1" dirty="0"/>
          </a:p>
        </p:txBody>
      </p:sp>
      <p:pic>
        <p:nvPicPr>
          <p:cNvPr id="4099" name="Picture 3" descr="C:\Users\Kevin\Desktop\19489598_10154580707276003_1831162852_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277781"/>
            <a:ext cx="3024336" cy="302433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112568" y="1716749"/>
            <a:ext cx="4572000" cy="400110"/>
          </a:xfrm>
          <a:prstGeom prst="rect">
            <a:avLst/>
          </a:prstGeom>
        </p:spPr>
        <p:txBody>
          <a:bodyPr>
            <a:spAutoFit/>
          </a:bodyPr>
          <a:lstStyle/>
          <a:p>
            <a:pPr marL="342900" indent="-342900">
              <a:buFont typeface="Arial" pitchFamily="34" charset="0"/>
              <a:buChar char="•"/>
            </a:pPr>
            <a:r>
              <a:rPr lang="zh-TW" altLang="en-US" sz="2000" b="1" dirty="0" smtClean="0"/>
              <a:t>初始化</a:t>
            </a:r>
            <a:r>
              <a:rPr lang="zh-TW" altLang="en-US" sz="2000" b="1" dirty="0"/>
              <a:t>各個區域的位置</a:t>
            </a:r>
          </a:p>
        </p:txBody>
      </p:sp>
    </p:spTree>
    <p:extLst>
      <p:ext uri="{BB962C8B-B14F-4D97-AF65-F5344CB8AC3E}">
        <p14:creationId xmlns:p14="http://schemas.microsoft.com/office/powerpoint/2010/main" val="37027460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4099"/>
                                        </p:tgtEl>
                                        <p:attrNameLst>
                                          <p:attrName>style.visibility</p:attrName>
                                        </p:attrNameLst>
                                      </p:cBhvr>
                                      <p:to>
                                        <p:strVal val="visible"/>
                                      </p:to>
                                    </p:set>
                                    <p:animEffect transition="in" filter="fade">
                                      <p:cBhvr>
                                        <p:cTn id="18"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7584" y="476672"/>
            <a:ext cx="3166251" cy="400110"/>
          </a:xfrm>
          <a:prstGeom prst="rect">
            <a:avLst/>
          </a:prstGeom>
        </p:spPr>
        <p:txBody>
          <a:bodyPr wrap="none">
            <a:spAutoFit/>
          </a:bodyPr>
          <a:lstStyle/>
          <a:p>
            <a:pPr marL="342900" indent="-342900">
              <a:buFont typeface="Arial" pitchFamily="34" charset="0"/>
              <a:buChar char="•"/>
            </a:pPr>
            <a:r>
              <a:rPr lang="zh-TW" altLang="en-US" sz="2000" b="1" dirty="0" smtClean="0"/>
              <a:t>選擇參照圖</a:t>
            </a:r>
            <a:r>
              <a:rPr lang="en-US" altLang="zh-TW" sz="2000" b="1" dirty="0" smtClean="0"/>
              <a:t>,</a:t>
            </a:r>
            <a:r>
              <a:rPr lang="zh-TW" altLang="en-US" sz="2000" b="1" dirty="0" smtClean="0"/>
              <a:t>並轉為灰階</a:t>
            </a:r>
            <a:endParaRPr lang="zh-TW" altLang="en-US" sz="2000" b="1" dirty="0"/>
          </a:p>
        </p:txBody>
      </p:sp>
      <p:pic>
        <p:nvPicPr>
          <p:cNvPr id="5122" name="Picture 2" descr="C:\Users\Kevin\Desktop\19512257_10154580711426003_185687890_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500" y="1052736"/>
            <a:ext cx="3200400" cy="69342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796607" y="1988840"/>
            <a:ext cx="4121641" cy="400110"/>
          </a:xfrm>
          <a:prstGeom prst="rect">
            <a:avLst/>
          </a:prstGeom>
        </p:spPr>
        <p:txBody>
          <a:bodyPr wrap="none">
            <a:spAutoFit/>
          </a:bodyPr>
          <a:lstStyle/>
          <a:p>
            <a:pPr marL="342900" indent="-342900">
              <a:buFont typeface="Arial" pitchFamily="34" charset="0"/>
              <a:buChar char="•"/>
            </a:pPr>
            <a:r>
              <a:rPr lang="zh-TW" altLang="en-US" sz="2000" b="1" dirty="0"/>
              <a:t>對比最新拍攝到的</a:t>
            </a:r>
            <a:r>
              <a:rPr lang="zh-TW" altLang="en-US" sz="2000" b="1" dirty="0" smtClean="0"/>
              <a:t>圖片</a:t>
            </a:r>
            <a:r>
              <a:rPr lang="zh-TW" altLang="en-US" sz="2000" b="1" dirty="0"/>
              <a:t>與參照圖</a:t>
            </a:r>
          </a:p>
        </p:txBody>
      </p:sp>
      <p:pic>
        <p:nvPicPr>
          <p:cNvPr id="5123" name="Picture 3" descr="C:\Users\Kevin\Desktop\19478234_10154580712666003_45403975_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244" y="2564904"/>
            <a:ext cx="4556760" cy="36576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807328" y="3140968"/>
            <a:ext cx="4634602" cy="400110"/>
          </a:xfrm>
          <a:prstGeom prst="rect">
            <a:avLst/>
          </a:prstGeom>
        </p:spPr>
        <p:txBody>
          <a:bodyPr wrap="none">
            <a:spAutoFit/>
          </a:bodyPr>
          <a:lstStyle/>
          <a:p>
            <a:pPr marL="342900" indent="-342900">
              <a:buFont typeface="Arial" pitchFamily="34" charset="0"/>
              <a:buChar char="•"/>
            </a:pPr>
            <a:r>
              <a:rPr lang="zh-TW" altLang="en-US" sz="2000" b="1" dirty="0"/>
              <a:t>找出對比中發現改變的區域並框起來</a:t>
            </a:r>
          </a:p>
        </p:txBody>
      </p:sp>
      <p:pic>
        <p:nvPicPr>
          <p:cNvPr id="5124" name="Picture 4" descr="C:\Users\Kevin\Desktop\19478174_10154580714146003_1380339658_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492" y="3789040"/>
            <a:ext cx="6179820" cy="3810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827584" y="4221088"/>
            <a:ext cx="6572984" cy="707886"/>
          </a:xfrm>
          <a:prstGeom prst="rect">
            <a:avLst/>
          </a:prstGeom>
        </p:spPr>
        <p:txBody>
          <a:bodyPr wrap="square">
            <a:spAutoFit/>
          </a:bodyPr>
          <a:lstStyle/>
          <a:p>
            <a:pPr marL="342900" indent="-342900">
              <a:buFont typeface="Arial" pitchFamily="34" charset="0"/>
              <a:buChar char="•"/>
            </a:pPr>
            <a:r>
              <a:rPr lang="zh-TW" altLang="en-US" sz="2000" b="1" dirty="0"/>
              <a:t>利用函式來分辨偵測到動態的區域與原先設定的區域是否有重疊</a:t>
            </a:r>
          </a:p>
        </p:txBody>
      </p:sp>
      <p:pic>
        <p:nvPicPr>
          <p:cNvPr id="5125" name="Picture 5" descr="C:\Users\Kevin\Desktop\19489312_10154580715956003_544980927_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4928974"/>
            <a:ext cx="6723356" cy="144764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https://scontent-tpe1-1.xx.fbcdn.net/v/t35.0-12/19495576_10154572452601003_1401672804_o.png?oh=a116d26095b5baf0b183c0eee3249a88&amp;oe=595254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545" y="664289"/>
            <a:ext cx="8092709" cy="5150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9184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fade">
                                      <p:cBhvr>
                                        <p:cTn id="10" dur="500"/>
                                        <p:tgtEl>
                                          <p:spTgt spid="51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30"/>
                                        </p:tgtEl>
                                        <p:attrNameLst>
                                          <p:attrName>style.visibility</p:attrName>
                                        </p:attrNameLst>
                                      </p:cBhvr>
                                      <p:to>
                                        <p:strVal val="visible"/>
                                      </p:to>
                                    </p:set>
                                    <p:animEffect transition="in" filter="fade">
                                      <p:cBhvr>
                                        <p:cTn id="15" dur="500"/>
                                        <p:tgtEl>
                                          <p:spTgt spid="51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5130"/>
                                        </p:tgtEl>
                                      </p:cBhvr>
                                    </p:animEffect>
                                    <p:set>
                                      <p:cBhvr>
                                        <p:cTn id="20" dur="1" fill="hold">
                                          <p:stCondLst>
                                            <p:cond delay="499"/>
                                          </p:stCondLst>
                                        </p:cTn>
                                        <p:tgtEl>
                                          <p:spTgt spid="513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fade">
                                      <p:cBhvr>
                                        <p:cTn id="28" dur="500"/>
                                        <p:tgtEl>
                                          <p:spTgt spid="51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nodeType="withEffect">
                                  <p:stCondLst>
                                    <p:cond delay="0"/>
                                  </p:stCondLst>
                                  <p:childTnLst>
                                    <p:set>
                                      <p:cBhvr>
                                        <p:cTn id="35" dur="1" fill="hold">
                                          <p:stCondLst>
                                            <p:cond delay="0"/>
                                          </p:stCondLst>
                                        </p:cTn>
                                        <p:tgtEl>
                                          <p:spTgt spid="5124"/>
                                        </p:tgtEl>
                                        <p:attrNameLst>
                                          <p:attrName>style.visibility</p:attrName>
                                        </p:attrNameLst>
                                      </p:cBhvr>
                                      <p:to>
                                        <p:strVal val="visible"/>
                                      </p:to>
                                    </p:set>
                                    <p:animEffect transition="in" filter="fade">
                                      <p:cBhvr>
                                        <p:cTn id="36" dur="500"/>
                                        <p:tgtEl>
                                          <p:spTgt spid="512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nodeType="withEffect">
                                  <p:stCondLst>
                                    <p:cond delay="0"/>
                                  </p:stCondLst>
                                  <p:childTnLst>
                                    <p:set>
                                      <p:cBhvr>
                                        <p:cTn id="43" dur="1" fill="hold">
                                          <p:stCondLst>
                                            <p:cond delay="0"/>
                                          </p:stCondLst>
                                        </p:cTn>
                                        <p:tgtEl>
                                          <p:spTgt spid="5125"/>
                                        </p:tgtEl>
                                        <p:attrNameLst>
                                          <p:attrName>style.visibility</p:attrName>
                                        </p:attrNameLst>
                                      </p:cBhvr>
                                      <p:to>
                                        <p:strVal val="visible"/>
                                      </p:to>
                                    </p:set>
                                    <p:animEffect transition="in" filter="fade">
                                      <p:cBhvr>
                                        <p:cTn id="44"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16943</TotalTime>
  <Words>201</Words>
  <Application>Microsoft Macintosh PowerPoint</Application>
  <PresentationFormat>如螢幕大小 (4:3)</PresentationFormat>
  <Paragraphs>44</Paragraphs>
  <Slides>10</Slides>
  <Notes>1</Notes>
  <HiddenSlides>0</HiddenSlides>
  <MMClips>0</MMClips>
  <ScaleCrop>false</ScaleCrop>
  <HeadingPairs>
    <vt:vector size="4" baseType="variant">
      <vt:variant>
        <vt:lpstr>佈景主題</vt:lpstr>
      </vt:variant>
      <vt:variant>
        <vt:i4>1</vt:i4>
      </vt:variant>
      <vt:variant>
        <vt:lpstr>投影片標題</vt:lpstr>
      </vt:variant>
      <vt:variant>
        <vt:i4>10</vt:i4>
      </vt:variant>
    </vt:vector>
  </HeadingPairs>
  <TitlesOfParts>
    <vt:vector size="11" baseType="lpstr">
      <vt:lpstr>Diseño predeterminado</vt:lpstr>
      <vt:lpstr>智慧菜單推薦系統</vt:lpstr>
      <vt:lpstr>PowerPoint 簡報</vt:lpstr>
      <vt:lpstr>前情提要</vt:lpstr>
      <vt:lpstr>原系統架構</vt:lpstr>
      <vt:lpstr>PowerPoint 簡報</vt:lpstr>
      <vt:lpstr>Socket</vt:lpstr>
      <vt:lpstr>原後端資料處理</vt:lpstr>
      <vt:lpstr>影像處理</vt:lpstr>
      <vt:lpstr>PowerPoint 簡報</vt:lpstr>
      <vt:lpstr>Conclusion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apple</cp:lastModifiedBy>
  <cp:revision>720</cp:revision>
  <dcterms:created xsi:type="dcterms:W3CDTF">2010-05-23T14:28:12Z</dcterms:created>
  <dcterms:modified xsi:type="dcterms:W3CDTF">2017-07-04T04:33:49Z</dcterms:modified>
</cp:coreProperties>
</file>