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ohan.tarun.p/viz/HealthcareAnalysisonHeartDisease_16950559451140/HealthcareAnalysisonHeartDisease?publish=yes" TargetMode="External"/><Relationship Id="rId2" Type="http://schemas.openxmlformats.org/officeDocument/2006/relationships/hyperlink" Target="https://colab.research.google.com/drive/14nC1v74hd-87I6fAmWDej7aCjTtxpFUq?usp=sharing" TargetMode="External"/><Relationship Id="rId1" Type="http://schemas.openxmlformats.org/officeDocument/2006/relationships/hyperlink" Target="https://drive.google.com/file/d/1QZ-28m9LNv3TdRVidcqcKFdHIp6e-6Kq/view?usp=shari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ohan.tarun.p/viz/HealthcareAnalysisonHeartDisease_16950559451140/HealthcareAnalysisonHeartDisease?publish=yes" TargetMode="External"/><Relationship Id="rId2" Type="http://schemas.openxmlformats.org/officeDocument/2006/relationships/hyperlink" Target="https://colab.research.google.com/drive/14nC1v74hd-87I6fAmWDej7aCjTtxpFUq?usp=sharing" TargetMode="External"/><Relationship Id="rId1" Type="http://schemas.openxmlformats.org/officeDocument/2006/relationships/hyperlink" Target="https://drive.google.com/file/d/1QZ-28m9LNv3TdRVidcqcKFdHIp6e-6Kq/view?usp=sha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1864E-5665-452F-B54C-9EEF4DC133A7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C1E2096-ED01-40E8-B1BE-A2C19903FB77}">
      <dgm:prSet/>
      <dgm:spPr/>
      <dgm:t>
        <a:bodyPr/>
        <a:lstStyle/>
        <a:p>
          <a:r>
            <a:rPr lang="en-IN" b="1" dirty="0">
              <a:hlinkClick xmlns:r="http://schemas.openxmlformats.org/officeDocument/2006/relationships" r:id="rId1"/>
            </a:rPr>
            <a:t>CSV File</a:t>
          </a:r>
          <a:endParaRPr lang="en-US" dirty="0"/>
        </a:p>
      </dgm:t>
    </dgm:pt>
    <dgm:pt modelId="{DDC8A9D7-B5D1-41E0-A502-0C419E5AD3AF}" type="parTrans" cxnId="{F28D12A2-E15C-437E-AE58-11250064CD7F}">
      <dgm:prSet/>
      <dgm:spPr/>
      <dgm:t>
        <a:bodyPr/>
        <a:lstStyle/>
        <a:p>
          <a:endParaRPr lang="en-US"/>
        </a:p>
      </dgm:t>
    </dgm:pt>
    <dgm:pt modelId="{B1AE8CB8-8E24-454D-94BE-95B83CEAB584}" type="sibTrans" cxnId="{F28D12A2-E15C-437E-AE58-11250064CD7F}">
      <dgm:prSet/>
      <dgm:spPr/>
      <dgm:t>
        <a:bodyPr/>
        <a:lstStyle/>
        <a:p>
          <a:endParaRPr lang="en-US"/>
        </a:p>
      </dgm:t>
    </dgm:pt>
    <dgm:pt modelId="{F5201F22-C277-4CC3-A676-32774E64FA5C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2"/>
            </a:rPr>
            <a:t>colab</a:t>
          </a:r>
          <a:endParaRPr lang="en-US"/>
        </a:p>
      </dgm:t>
    </dgm:pt>
    <dgm:pt modelId="{BA2F16F8-B30B-4A21-9F40-F7FD259180E0}" type="parTrans" cxnId="{8E33043B-5A85-4006-B58C-4BED8468FC16}">
      <dgm:prSet/>
      <dgm:spPr/>
      <dgm:t>
        <a:bodyPr/>
        <a:lstStyle/>
        <a:p>
          <a:endParaRPr lang="en-US"/>
        </a:p>
      </dgm:t>
    </dgm:pt>
    <dgm:pt modelId="{40049A29-5D0B-4639-A474-E0A8AC65945B}" type="sibTrans" cxnId="{8E33043B-5A85-4006-B58C-4BED8468FC16}">
      <dgm:prSet/>
      <dgm:spPr/>
      <dgm:t>
        <a:bodyPr/>
        <a:lstStyle/>
        <a:p>
          <a:endParaRPr lang="en-US"/>
        </a:p>
      </dgm:t>
    </dgm:pt>
    <dgm:pt modelId="{84FE4148-BE30-434F-825F-8607A065305E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3"/>
            </a:rPr>
            <a:t>Tableau</a:t>
          </a:r>
          <a:endParaRPr lang="en-US"/>
        </a:p>
      </dgm:t>
    </dgm:pt>
    <dgm:pt modelId="{19B50BCC-8939-4C05-815F-FA9A9E27B987}" type="parTrans" cxnId="{449A5288-5E37-4AFE-A73D-EC7C1E021727}">
      <dgm:prSet/>
      <dgm:spPr/>
      <dgm:t>
        <a:bodyPr/>
        <a:lstStyle/>
        <a:p>
          <a:endParaRPr lang="en-US"/>
        </a:p>
      </dgm:t>
    </dgm:pt>
    <dgm:pt modelId="{BF241907-0C19-473B-92D7-201D27E57262}" type="sibTrans" cxnId="{449A5288-5E37-4AFE-A73D-EC7C1E021727}">
      <dgm:prSet/>
      <dgm:spPr/>
      <dgm:t>
        <a:bodyPr/>
        <a:lstStyle/>
        <a:p>
          <a:endParaRPr lang="en-US"/>
        </a:p>
      </dgm:t>
    </dgm:pt>
    <dgm:pt modelId="{D8488E1C-E35D-48F2-9047-58A93E1605D5}" type="pres">
      <dgm:prSet presAssocID="{7921864E-5665-452F-B54C-9EEF4DC133A7}" presName="vert0" presStyleCnt="0">
        <dgm:presLayoutVars>
          <dgm:dir/>
          <dgm:animOne val="branch"/>
          <dgm:animLvl val="lvl"/>
        </dgm:presLayoutVars>
      </dgm:prSet>
      <dgm:spPr/>
    </dgm:pt>
    <dgm:pt modelId="{CFCB8AC7-956A-47D8-A46E-298B2E427A01}" type="pres">
      <dgm:prSet presAssocID="{7C1E2096-ED01-40E8-B1BE-A2C19903FB77}" presName="thickLine" presStyleLbl="alignNode1" presStyleIdx="0" presStyleCnt="3"/>
      <dgm:spPr/>
    </dgm:pt>
    <dgm:pt modelId="{3CCD74CE-71FD-4E83-90D3-FA85EB08CDE9}" type="pres">
      <dgm:prSet presAssocID="{7C1E2096-ED01-40E8-B1BE-A2C19903FB77}" presName="horz1" presStyleCnt="0"/>
      <dgm:spPr/>
    </dgm:pt>
    <dgm:pt modelId="{2AF14D8C-C2F6-4852-B61E-466D32F237FE}" type="pres">
      <dgm:prSet presAssocID="{7C1E2096-ED01-40E8-B1BE-A2C19903FB77}" presName="tx1" presStyleLbl="revTx" presStyleIdx="0" presStyleCnt="3"/>
      <dgm:spPr/>
    </dgm:pt>
    <dgm:pt modelId="{035CBDEB-D497-4097-843E-D7B5A57AEE7A}" type="pres">
      <dgm:prSet presAssocID="{7C1E2096-ED01-40E8-B1BE-A2C19903FB77}" presName="vert1" presStyleCnt="0"/>
      <dgm:spPr/>
    </dgm:pt>
    <dgm:pt modelId="{86EA9968-D634-4B35-A593-CB5D88AE7604}" type="pres">
      <dgm:prSet presAssocID="{F5201F22-C277-4CC3-A676-32774E64FA5C}" presName="thickLine" presStyleLbl="alignNode1" presStyleIdx="1" presStyleCnt="3"/>
      <dgm:spPr/>
    </dgm:pt>
    <dgm:pt modelId="{85C68D6C-B064-48E5-BAD5-64221B23D2A5}" type="pres">
      <dgm:prSet presAssocID="{F5201F22-C277-4CC3-A676-32774E64FA5C}" presName="horz1" presStyleCnt="0"/>
      <dgm:spPr/>
    </dgm:pt>
    <dgm:pt modelId="{980C3ACE-E99C-4B4C-8558-797A5FCA23F7}" type="pres">
      <dgm:prSet presAssocID="{F5201F22-C277-4CC3-A676-32774E64FA5C}" presName="tx1" presStyleLbl="revTx" presStyleIdx="1" presStyleCnt="3"/>
      <dgm:spPr/>
    </dgm:pt>
    <dgm:pt modelId="{C4E92A19-F517-48B1-90BE-64E3DE614931}" type="pres">
      <dgm:prSet presAssocID="{F5201F22-C277-4CC3-A676-32774E64FA5C}" presName="vert1" presStyleCnt="0"/>
      <dgm:spPr/>
    </dgm:pt>
    <dgm:pt modelId="{4DA12C94-0727-4EDA-B3CC-94E99FAFB80F}" type="pres">
      <dgm:prSet presAssocID="{84FE4148-BE30-434F-825F-8607A065305E}" presName="thickLine" presStyleLbl="alignNode1" presStyleIdx="2" presStyleCnt="3"/>
      <dgm:spPr/>
    </dgm:pt>
    <dgm:pt modelId="{B4C4A6B2-9027-45B6-99FB-C8BEEABAFDFC}" type="pres">
      <dgm:prSet presAssocID="{84FE4148-BE30-434F-825F-8607A065305E}" presName="horz1" presStyleCnt="0"/>
      <dgm:spPr/>
    </dgm:pt>
    <dgm:pt modelId="{43821296-EE17-4A6A-AE0D-81F5A2390ACC}" type="pres">
      <dgm:prSet presAssocID="{84FE4148-BE30-434F-825F-8607A065305E}" presName="tx1" presStyleLbl="revTx" presStyleIdx="2" presStyleCnt="3"/>
      <dgm:spPr/>
    </dgm:pt>
    <dgm:pt modelId="{BBD456DB-B440-4406-A2F6-13402F696144}" type="pres">
      <dgm:prSet presAssocID="{84FE4148-BE30-434F-825F-8607A065305E}" presName="vert1" presStyleCnt="0"/>
      <dgm:spPr/>
    </dgm:pt>
  </dgm:ptLst>
  <dgm:cxnLst>
    <dgm:cxn modelId="{2D30C10A-F0E6-4E9F-8BBB-B3B41CEE99DB}" type="presOf" srcId="{F5201F22-C277-4CC3-A676-32774E64FA5C}" destId="{980C3ACE-E99C-4B4C-8558-797A5FCA23F7}" srcOrd="0" destOrd="0" presId="urn:microsoft.com/office/officeart/2008/layout/LinedList"/>
    <dgm:cxn modelId="{8E33043B-5A85-4006-B58C-4BED8468FC16}" srcId="{7921864E-5665-452F-B54C-9EEF4DC133A7}" destId="{F5201F22-C277-4CC3-A676-32774E64FA5C}" srcOrd="1" destOrd="0" parTransId="{BA2F16F8-B30B-4A21-9F40-F7FD259180E0}" sibTransId="{40049A29-5D0B-4639-A474-E0A8AC65945B}"/>
    <dgm:cxn modelId="{A9DB9D82-B94F-462C-A774-B3F3EC5C0B10}" type="presOf" srcId="{84FE4148-BE30-434F-825F-8607A065305E}" destId="{43821296-EE17-4A6A-AE0D-81F5A2390ACC}" srcOrd="0" destOrd="0" presId="urn:microsoft.com/office/officeart/2008/layout/LinedList"/>
    <dgm:cxn modelId="{449A5288-5E37-4AFE-A73D-EC7C1E021727}" srcId="{7921864E-5665-452F-B54C-9EEF4DC133A7}" destId="{84FE4148-BE30-434F-825F-8607A065305E}" srcOrd="2" destOrd="0" parTransId="{19B50BCC-8939-4C05-815F-FA9A9E27B987}" sibTransId="{BF241907-0C19-473B-92D7-201D27E57262}"/>
    <dgm:cxn modelId="{F28D12A2-E15C-437E-AE58-11250064CD7F}" srcId="{7921864E-5665-452F-B54C-9EEF4DC133A7}" destId="{7C1E2096-ED01-40E8-B1BE-A2C19903FB77}" srcOrd="0" destOrd="0" parTransId="{DDC8A9D7-B5D1-41E0-A502-0C419E5AD3AF}" sibTransId="{B1AE8CB8-8E24-454D-94BE-95B83CEAB584}"/>
    <dgm:cxn modelId="{53A82FB9-1C0B-43F3-A452-C163AE40E1E8}" type="presOf" srcId="{7C1E2096-ED01-40E8-B1BE-A2C19903FB77}" destId="{2AF14D8C-C2F6-4852-B61E-466D32F237FE}" srcOrd="0" destOrd="0" presId="urn:microsoft.com/office/officeart/2008/layout/LinedList"/>
    <dgm:cxn modelId="{459B3EDB-4840-4FC8-AEA4-467786516E7E}" type="presOf" srcId="{7921864E-5665-452F-B54C-9EEF4DC133A7}" destId="{D8488E1C-E35D-48F2-9047-58A93E1605D5}" srcOrd="0" destOrd="0" presId="urn:microsoft.com/office/officeart/2008/layout/LinedList"/>
    <dgm:cxn modelId="{B35EC4DF-F718-42DE-A574-9D81DDB5A53A}" type="presParOf" srcId="{D8488E1C-E35D-48F2-9047-58A93E1605D5}" destId="{CFCB8AC7-956A-47D8-A46E-298B2E427A01}" srcOrd="0" destOrd="0" presId="urn:microsoft.com/office/officeart/2008/layout/LinedList"/>
    <dgm:cxn modelId="{B24E5EA0-7501-4857-A8C5-C21C23F1B026}" type="presParOf" srcId="{D8488E1C-E35D-48F2-9047-58A93E1605D5}" destId="{3CCD74CE-71FD-4E83-90D3-FA85EB08CDE9}" srcOrd="1" destOrd="0" presId="urn:microsoft.com/office/officeart/2008/layout/LinedList"/>
    <dgm:cxn modelId="{600638BD-78C8-41FE-86D3-0D5410E5FA17}" type="presParOf" srcId="{3CCD74CE-71FD-4E83-90D3-FA85EB08CDE9}" destId="{2AF14D8C-C2F6-4852-B61E-466D32F237FE}" srcOrd="0" destOrd="0" presId="urn:microsoft.com/office/officeart/2008/layout/LinedList"/>
    <dgm:cxn modelId="{8B643803-5F54-4601-A092-A74EE28FD15E}" type="presParOf" srcId="{3CCD74CE-71FD-4E83-90D3-FA85EB08CDE9}" destId="{035CBDEB-D497-4097-843E-D7B5A57AEE7A}" srcOrd="1" destOrd="0" presId="urn:microsoft.com/office/officeart/2008/layout/LinedList"/>
    <dgm:cxn modelId="{A934E1D9-D9F1-4797-AA96-00CFB31F62B6}" type="presParOf" srcId="{D8488E1C-E35D-48F2-9047-58A93E1605D5}" destId="{86EA9968-D634-4B35-A593-CB5D88AE7604}" srcOrd="2" destOrd="0" presId="urn:microsoft.com/office/officeart/2008/layout/LinedList"/>
    <dgm:cxn modelId="{6B524C0D-919D-41EB-8EC9-5F0E56A4265E}" type="presParOf" srcId="{D8488E1C-E35D-48F2-9047-58A93E1605D5}" destId="{85C68D6C-B064-48E5-BAD5-64221B23D2A5}" srcOrd="3" destOrd="0" presId="urn:microsoft.com/office/officeart/2008/layout/LinedList"/>
    <dgm:cxn modelId="{DA16C4D7-5E60-4575-B9F1-48BA1BFE30D0}" type="presParOf" srcId="{85C68D6C-B064-48E5-BAD5-64221B23D2A5}" destId="{980C3ACE-E99C-4B4C-8558-797A5FCA23F7}" srcOrd="0" destOrd="0" presId="urn:microsoft.com/office/officeart/2008/layout/LinedList"/>
    <dgm:cxn modelId="{82414747-227B-4E1B-9751-056F10B55E29}" type="presParOf" srcId="{85C68D6C-B064-48E5-BAD5-64221B23D2A5}" destId="{C4E92A19-F517-48B1-90BE-64E3DE614931}" srcOrd="1" destOrd="0" presId="urn:microsoft.com/office/officeart/2008/layout/LinedList"/>
    <dgm:cxn modelId="{97FE3209-B123-44DD-A352-ECDE3156B785}" type="presParOf" srcId="{D8488E1C-E35D-48F2-9047-58A93E1605D5}" destId="{4DA12C94-0727-4EDA-B3CC-94E99FAFB80F}" srcOrd="4" destOrd="0" presId="urn:microsoft.com/office/officeart/2008/layout/LinedList"/>
    <dgm:cxn modelId="{F14EAD61-C14E-46A1-96DD-3536C0A91DA8}" type="presParOf" srcId="{D8488E1C-E35D-48F2-9047-58A93E1605D5}" destId="{B4C4A6B2-9027-45B6-99FB-C8BEEABAFDFC}" srcOrd="5" destOrd="0" presId="urn:microsoft.com/office/officeart/2008/layout/LinedList"/>
    <dgm:cxn modelId="{5E41250B-C990-4A03-9D58-3824A3C318BD}" type="presParOf" srcId="{B4C4A6B2-9027-45B6-99FB-C8BEEABAFDFC}" destId="{43821296-EE17-4A6A-AE0D-81F5A2390ACC}" srcOrd="0" destOrd="0" presId="urn:microsoft.com/office/officeart/2008/layout/LinedList"/>
    <dgm:cxn modelId="{91952D48-335D-4035-8F25-AD8382C53DFB}" type="presParOf" srcId="{B4C4A6B2-9027-45B6-99FB-C8BEEABAFDFC}" destId="{BBD456DB-B440-4406-A2F6-13402F6961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B8AC7-956A-47D8-A46E-298B2E427A01}">
      <dsp:nvSpPr>
        <dsp:cNvPr id="0" name=""/>
        <dsp:cNvSpPr/>
      </dsp:nvSpPr>
      <dsp:spPr>
        <a:xfrm>
          <a:off x="0" y="1558"/>
          <a:ext cx="563379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14D8C-C2F6-4852-B61E-466D32F237FE}">
      <dsp:nvSpPr>
        <dsp:cNvPr id="0" name=""/>
        <dsp:cNvSpPr/>
      </dsp:nvSpPr>
      <dsp:spPr>
        <a:xfrm>
          <a:off x="0" y="1558"/>
          <a:ext cx="5633793" cy="106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1" kern="1200" dirty="0">
              <a:hlinkClick xmlns:r="http://schemas.openxmlformats.org/officeDocument/2006/relationships" r:id="rId1"/>
            </a:rPr>
            <a:t>CSV File</a:t>
          </a:r>
          <a:endParaRPr lang="en-US" sz="4900" kern="1200" dirty="0"/>
        </a:p>
      </dsp:txBody>
      <dsp:txXfrm>
        <a:off x="0" y="1558"/>
        <a:ext cx="5633793" cy="1063075"/>
      </dsp:txXfrm>
    </dsp:sp>
    <dsp:sp modelId="{86EA9968-D634-4B35-A593-CB5D88AE7604}">
      <dsp:nvSpPr>
        <dsp:cNvPr id="0" name=""/>
        <dsp:cNvSpPr/>
      </dsp:nvSpPr>
      <dsp:spPr>
        <a:xfrm>
          <a:off x="0" y="1064634"/>
          <a:ext cx="5633793" cy="0"/>
        </a:xfrm>
        <a:prstGeom prst="line">
          <a:avLst/>
        </a:prstGeom>
        <a:solidFill>
          <a:schemeClr val="accent3">
            <a:hueOff val="-780735"/>
            <a:satOff val="-217"/>
            <a:lumOff val="-3627"/>
            <a:alphaOff val="0"/>
          </a:schemeClr>
        </a:solidFill>
        <a:ln w="12700" cap="flat" cmpd="sng" algn="ctr">
          <a:solidFill>
            <a:schemeClr val="accent3">
              <a:hueOff val="-780735"/>
              <a:satOff val="-217"/>
              <a:lumOff val="-3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C3ACE-E99C-4B4C-8558-797A5FCA23F7}">
      <dsp:nvSpPr>
        <dsp:cNvPr id="0" name=""/>
        <dsp:cNvSpPr/>
      </dsp:nvSpPr>
      <dsp:spPr>
        <a:xfrm>
          <a:off x="0" y="1064634"/>
          <a:ext cx="5633793" cy="106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1" kern="1200">
              <a:hlinkClick xmlns:r="http://schemas.openxmlformats.org/officeDocument/2006/relationships" r:id="rId2"/>
            </a:rPr>
            <a:t>colab</a:t>
          </a:r>
          <a:endParaRPr lang="en-US" sz="4900" kern="1200"/>
        </a:p>
      </dsp:txBody>
      <dsp:txXfrm>
        <a:off x="0" y="1064634"/>
        <a:ext cx="5633793" cy="1063075"/>
      </dsp:txXfrm>
    </dsp:sp>
    <dsp:sp modelId="{4DA12C94-0727-4EDA-B3CC-94E99FAFB80F}">
      <dsp:nvSpPr>
        <dsp:cNvPr id="0" name=""/>
        <dsp:cNvSpPr/>
      </dsp:nvSpPr>
      <dsp:spPr>
        <a:xfrm>
          <a:off x="0" y="2127710"/>
          <a:ext cx="5633793" cy="0"/>
        </a:xfrm>
        <a:prstGeom prst="line">
          <a:avLst/>
        </a:prstGeom>
        <a:solidFill>
          <a:schemeClr val="accent3">
            <a:hueOff val="-1561470"/>
            <a:satOff val="-434"/>
            <a:lumOff val="-7255"/>
            <a:alphaOff val="0"/>
          </a:schemeClr>
        </a:solidFill>
        <a:ln w="12700" cap="flat" cmpd="sng" algn="ctr">
          <a:solidFill>
            <a:schemeClr val="accent3">
              <a:hueOff val="-1561470"/>
              <a:satOff val="-434"/>
              <a:lumOff val="-7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1296-EE17-4A6A-AE0D-81F5A2390ACC}">
      <dsp:nvSpPr>
        <dsp:cNvPr id="0" name=""/>
        <dsp:cNvSpPr/>
      </dsp:nvSpPr>
      <dsp:spPr>
        <a:xfrm>
          <a:off x="0" y="2127710"/>
          <a:ext cx="5633793" cy="106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1" kern="1200">
              <a:hlinkClick xmlns:r="http://schemas.openxmlformats.org/officeDocument/2006/relationships" r:id="rId3"/>
            </a:rPr>
            <a:t>Tableau</a:t>
          </a:r>
          <a:endParaRPr lang="en-US" sz="4900" kern="1200"/>
        </a:p>
      </dsp:txBody>
      <dsp:txXfrm>
        <a:off x="0" y="2127710"/>
        <a:ext cx="5633793" cy="1063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7:44:18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1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GC69hWMZSdsV4dGDZdm-pcCp2G2jTB0?usp=sharing" TargetMode="External"/><Relationship Id="rId2" Type="http://schemas.openxmlformats.org/officeDocument/2006/relationships/hyperlink" Target="https://drive.google.com/file/d/1JVJPqSgXUV9a3V3LiC6sdshiLa-mUMRu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public.tableau.com/app/profile/mohan.tarun.p/viz/Amazon_Sales_Data/Dashboard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1D9FA-635F-77D3-F88E-A18B398D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IN" sz="8000" dirty="0" err="1">
                <a:latin typeface="Abadi Extra Light" panose="020B0204020104020204" pitchFamily="34" charset="0"/>
              </a:rPr>
              <a:t>Twilearn</a:t>
            </a:r>
            <a:endParaRPr lang="en-IN" sz="8000" dirty="0">
              <a:latin typeface="Abadi Extra Light" panose="020B02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0A7D4-BB4E-373C-593A-65E9A4BB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Data Science Internship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49B6D"/>
          </a:solidFill>
          <a:ln w="38100" cap="rnd">
            <a:solidFill>
              <a:srgbClr val="C49B6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C58B692F-0EDE-B2C8-637C-2C6431222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0" r="1516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22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3695-FA85-7109-EADF-FF0C0884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69"/>
            <a:ext cx="5427616" cy="195684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400" dirty="0">
                <a:latin typeface="Abadi Extra Light" panose="020B0204020104020204" pitchFamily="34" charset="0"/>
              </a:rPr>
              <a:t>2.)</a:t>
            </a:r>
            <a:r>
              <a:rPr lang="en-IN" sz="4400" b="1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N" sz="4400" b="1" i="0" dirty="0" err="1">
                <a:effectLst/>
                <a:latin typeface="Abadi Extra Light" panose="020B0204020104020204" pitchFamily="34" charset="0"/>
              </a:rPr>
              <a:t>Amazon_Sales_Data</a:t>
            </a:r>
            <a:br>
              <a:rPr lang="en-IN" sz="4400" b="1" i="0" dirty="0">
                <a:effectLst/>
                <a:latin typeface="Abadi Extra Light" panose="020B0204020104020204" pitchFamily="34" charset="0"/>
              </a:rPr>
            </a:br>
            <a:r>
              <a:rPr lang="en-IN" sz="4400" b="1" i="0" dirty="0">
                <a:effectLst/>
                <a:latin typeface="Abadi Extra Light" panose="020B0204020104020204" pitchFamily="34" charset="0"/>
              </a:rPr>
              <a:t>id-10</a:t>
            </a:r>
            <a:endParaRPr lang="en-IN" sz="4400" dirty="0">
              <a:latin typeface="Abadi Extra Light" panose="020B0204020104020204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49B6D"/>
          </a:solidFill>
          <a:ln w="38100" cap="rnd">
            <a:solidFill>
              <a:srgbClr val="C49B6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C022989-F513-E93D-F85B-515F7734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8"/>
            <a:ext cx="4578531" cy="3599747"/>
          </a:xfrm>
        </p:spPr>
        <p:txBody>
          <a:bodyPr>
            <a:normAutofit/>
          </a:bodyPr>
          <a:lstStyle/>
          <a:p>
            <a:r>
              <a:rPr lang="en-IN" sz="4400" dirty="0">
                <a:hlinkClick r:id="rId2"/>
              </a:rPr>
              <a:t>CSV File</a:t>
            </a:r>
            <a:endParaRPr lang="en-IN" sz="4400" dirty="0"/>
          </a:p>
          <a:p>
            <a:r>
              <a:rPr lang="en-IN" sz="4400" dirty="0" err="1">
                <a:hlinkClick r:id="rId3"/>
              </a:rPr>
              <a:t>Colab</a:t>
            </a:r>
            <a:endParaRPr lang="en-IN" sz="4400" dirty="0"/>
          </a:p>
          <a:p>
            <a:r>
              <a:rPr lang="en-IN" sz="4400" dirty="0">
                <a:hlinkClick r:id="rId4"/>
              </a:rPr>
              <a:t>Tableau</a:t>
            </a:r>
            <a:endParaRPr lang="en-IN" sz="4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5625B0F-2DF6-56AB-E940-79F45E613B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89" r="26222"/>
          <a:stretch/>
        </p:blipFill>
        <p:spPr>
          <a:xfrm>
            <a:off x="5313218" y="-17568"/>
            <a:ext cx="6878783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4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687A9-5EF5-73C7-7C36-4B87E1CE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293865" cy="148132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latin typeface="Abadi Extra Light" panose="020B0204020104020204" pitchFamily="34" charset="0"/>
              </a:rPr>
              <a:t>1.) Heart Disease Diagnostic Analysis –id-1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49B6D"/>
          </a:solidFill>
          <a:ln w="38100" cap="rnd">
            <a:solidFill>
              <a:srgbClr val="C49B6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605C679-2105-7902-A7D0-0AE0CBFD5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671685"/>
              </p:ext>
            </p:extLst>
          </p:nvPr>
        </p:nvGraphicFramePr>
        <p:xfrm>
          <a:off x="630935" y="2386584"/>
          <a:ext cx="5633793" cy="319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1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diagram of a heart&#10;&#10;Description automatically generated">
            <a:extLst>
              <a:ext uri="{FF2B5EF4-FFF2-40B4-BE49-F238E27FC236}">
                <a16:creationId xmlns:a16="http://schemas.microsoft.com/office/drawing/2014/main" id="{A9A49AA1-4121-F7AE-AD28-537330ADE42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3" t="14825" r="28196" b="11632"/>
          <a:stretch/>
        </p:blipFill>
        <p:spPr>
          <a:xfrm>
            <a:off x="7733781" y="1702525"/>
            <a:ext cx="3342072" cy="35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lorful liquid art">
            <a:extLst>
              <a:ext uri="{FF2B5EF4-FFF2-40B4-BE49-F238E27FC236}">
                <a16:creationId xmlns:a16="http://schemas.microsoft.com/office/drawing/2014/main" id="{E953B8E7-8703-702F-81AB-01B6BF35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08" b="9935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B2292-FB7F-2A53-3BFD-488EC971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618665"/>
            <a:ext cx="10780618" cy="2633691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latin typeface="Aptos Serif" panose="02020604070405020304" pitchFamily="18" charset="0"/>
                <a:cs typeface="Aptos Serif" panose="02020604070405020304" pitchFamily="18" charset="0"/>
              </a:rPr>
              <a:t>                 Thank You</a:t>
            </a:r>
            <a:br>
              <a:rPr lang="en-IN" sz="8000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r>
              <a:rPr lang="en-IN" sz="4900" dirty="0">
                <a:latin typeface="Aptos Serif" panose="02020604070405020304" pitchFamily="18" charset="0"/>
                <a:cs typeface="Aptos Serif" panose="02020604070405020304" pitchFamily="18" charset="0"/>
              </a:rPr>
              <a:t>By</a:t>
            </a:r>
            <a:br>
              <a:rPr lang="en-IN" sz="4900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r>
              <a:rPr lang="en-IN" sz="49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P.Mohan</a:t>
            </a:r>
            <a:r>
              <a:rPr lang="en-IN" sz="4900" dirty="0">
                <a:latin typeface="Aptos Serif" panose="02020604070405020304" pitchFamily="18" charset="0"/>
                <a:cs typeface="Aptos Serif" panose="02020604070405020304" pitchFamily="18" charset="0"/>
              </a:rPr>
              <a:t> Tarun</a:t>
            </a:r>
            <a:br>
              <a:rPr lang="en-IN" sz="4900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r>
              <a:rPr lang="en-IN" sz="4900" b="0" i="0" dirty="0">
                <a:solidFill>
                  <a:srgbClr val="202124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CRIN2302079</a:t>
            </a:r>
            <a:br>
              <a:rPr lang="en-IN" sz="4900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endParaRPr lang="en-IN" sz="4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481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 Extra Light</vt:lpstr>
      <vt:lpstr>Aptos Serif</vt:lpstr>
      <vt:lpstr>Arial</vt:lpstr>
      <vt:lpstr>The Hand Bold</vt:lpstr>
      <vt:lpstr>The Serif Hand Black</vt:lpstr>
      <vt:lpstr>SketchyVTI</vt:lpstr>
      <vt:lpstr>Twilearn</vt:lpstr>
      <vt:lpstr>2.) Amazon_Sales_Data id-10</vt:lpstr>
      <vt:lpstr>1.) Heart Disease Diagnostic Analysis –id-1</vt:lpstr>
      <vt:lpstr>                 Thank You By P.Mohan Tarun CRIN2302079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Twilearn</dc:title>
  <dc:creator>Mohan tarun</dc:creator>
  <cp:lastModifiedBy>Mohan tarun</cp:lastModifiedBy>
  <cp:revision>1</cp:revision>
  <dcterms:created xsi:type="dcterms:W3CDTF">2023-09-18T17:17:50Z</dcterms:created>
  <dcterms:modified xsi:type="dcterms:W3CDTF">2023-09-18T18:59:10Z</dcterms:modified>
</cp:coreProperties>
</file>