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0" r:id="rId4"/>
    <p:sldMasterId id="2147483651" r:id="rId5"/>
    <p:sldMasterId id="2147483652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1.xml" Type="http://schemas.openxmlformats.org/officeDocument/2006/relationships/slide" Id="rId39"/><Relationship Target="slides/slide30.xml" Type="http://schemas.openxmlformats.org/officeDocument/2006/relationships/slide" Id="rId38"/><Relationship Target="slides/slide29.xml" Type="http://schemas.openxmlformats.org/officeDocument/2006/relationships/slide" Id="rId37"/><Relationship Target="slides/slide11.xml" Type="http://schemas.openxmlformats.org/officeDocument/2006/relationships/slide" Id="rId19"/><Relationship Target="slides/slide28.xml" Type="http://schemas.openxmlformats.org/officeDocument/2006/relationships/slide" Id="rId36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22.xml" Type="http://schemas.openxmlformats.org/officeDocument/2006/relationships/slide" Id="rId30"/><Relationship Target="slides/slide4.xml" Type="http://schemas.openxmlformats.org/officeDocument/2006/relationships/slide" Id="rId12"/><Relationship Target="slides/slide23.xml" Type="http://schemas.openxmlformats.org/officeDocument/2006/relationships/slide" Id="rId31"/><Relationship Target="slides/slide5.xml" Type="http://schemas.openxmlformats.org/officeDocument/2006/relationships/slide" Id="rId13"/><Relationship Target="slides/slide2.xml" Type="http://schemas.openxmlformats.org/officeDocument/2006/relationships/slide" Id="rId10"/><Relationship Target="slides/slide3.xml" Type="http://schemas.openxmlformats.org/officeDocument/2006/relationships/slide" Id="rId11"/><Relationship Target="slides/slide26.xml" Type="http://schemas.openxmlformats.org/officeDocument/2006/relationships/slide" Id="rId34"/><Relationship Target="slides/slide27.xml" Type="http://schemas.openxmlformats.org/officeDocument/2006/relationships/slide" Id="rId35"/><Relationship Target="slides/slide24.xml" Type="http://schemas.openxmlformats.org/officeDocument/2006/relationships/slide" Id="rId32"/><Relationship Target="slides/slide25.xml" Type="http://schemas.openxmlformats.org/officeDocument/2006/relationships/slide" Id="rId33"/><Relationship Target="slides/slide43.xml" Type="http://schemas.openxmlformats.org/officeDocument/2006/relationships/slide" Id="rId51"/><Relationship Target="slides/slide42.xml" Type="http://schemas.openxmlformats.org/officeDocument/2006/relationships/slide" Id="rId50"/><Relationship Target="slides/slide40.xml" Type="http://schemas.openxmlformats.org/officeDocument/2006/relationships/slide" Id="rId48"/><Relationship Target="slides/slide39.xml" Type="http://schemas.openxmlformats.org/officeDocument/2006/relationships/slide" Id="rId47"/><Relationship Target="slides/slide21.xml" Type="http://schemas.openxmlformats.org/officeDocument/2006/relationships/slide" Id="rId29"/><Relationship Target="slides/slide41.xml" Type="http://schemas.openxmlformats.org/officeDocument/2006/relationships/slide" Id="rId49"/><Relationship Target="slides/slide18.xml" Type="http://schemas.openxmlformats.org/officeDocument/2006/relationships/slide" Id="rId26"/><Relationship Target="slides/slide17.xml" Type="http://schemas.openxmlformats.org/officeDocument/2006/relationships/slide" Id="rId25"/><Relationship Target="slides/slide20.xml" Type="http://schemas.openxmlformats.org/officeDocument/2006/relationships/slide" Id="rId28"/><Relationship Target="slides/slide19.xml" Type="http://schemas.openxmlformats.org/officeDocument/2006/relationships/slide" Id="rId27"/><Relationship Target="presProps.xml" Type="http://schemas.openxmlformats.org/officeDocument/2006/relationships/presProps" Id="rId2"/><Relationship Target="slides/slide13.xml" Type="http://schemas.openxmlformats.org/officeDocument/2006/relationships/slide" Id="rId21"/><Relationship Target="slides/slide32.xml" Type="http://schemas.openxmlformats.org/officeDocument/2006/relationships/slide" Id="rId40"/><Relationship Target="theme/theme6.xml" Type="http://schemas.openxmlformats.org/officeDocument/2006/relationships/theme" Id="rId1"/><Relationship Target="slides/slide14.xml" Type="http://schemas.openxmlformats.org/officeDocument/2006/relationships/slide" Id="rId22"/><Relationship Target="slides/slide33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5.xml" Type="http://schemas.openxmlformats.org/officeDocument/2006/relationships/slide" Id="rId23"/><Relationship Target="slides/slide34.xml" Type="http://schemas.openxmlformats.org/officeDocument/2006/relationships/slide" Id="rId42"/><Relationship Target="tableStyles.xml" Type="http://schemas.openxmlformats.org/officeDocument/2006/relationships/tableStyles" Id="rId3"/><Relationship Target="slides/slide16.xml" Type="http://schemas.openxmlformats.org/officeDocument/2006/relationships/slide" Id="rId24"/><Relationship Target="slides/slide35.xml" Type="http://schemas.openxmlformats.org/officeDocument/2006/relationships/slide" Id="rId43"/><Relationship Target="slides/slide36.xml" Type="http://schemas.openxmlformats.org/officeDocument/2006/relationships/slide" Id="rId44"/><Relationship Target="slides/slide37.xml" Type="http://schemas.openxmlformats.org/officeDocument/2006/relationships/slide" Id="rId45"/><Relationship Target="slides/slide38.xml" Type="http://schemas.openxmlformats.org/officeDocument/2006/relationships/slide" Id="rId46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9144000" cx="6858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hape 3"/>
          <p:cNvSpPr/>
          <p:nvPr/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Shape 4"/>
          <p:cNvSpPr/>
          <p:nvPr/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343400" x="685800"/>
            <a:ext cy="4113211" cx="5484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8685211" x="3884612"/>
            <a:ext cy="455612" cx="2970211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filename original: LexML e Processo Legislativo ENIAL GITEC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81" name="Shape 18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82" name="Shape 18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92" name="Shape 19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93" name="Shape 19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94" name="Shape 194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2" name="Shape 202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03" name="Shape 20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05" name="Shape 205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16" name="Shape 216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4" name="Shape 224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25" name="Shape 22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26" name="Shape 22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27" name="Shape 227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5" name="Shape 235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36" name="Shape 23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37" name="Shape 23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38" name="Shape 238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6" name="Shape 246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47" name="Shape 24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48" name="Shape 24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49" name="Shape 249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7" name="Shape 257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58" name="Shape 25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59" name="Shape 25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60" name="Shape 260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69" name="Shape 26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70" name="Shape 27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71" name="Shape 271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5" name="Shape 28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3" name="Shape 293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294" name="Shape 294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2" name="Shape 30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327" name="Shape 327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13" name="Shape 113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0" name="Shape 44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22" name="Shape 122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9386886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31" name="Shape 131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734695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" name="Shape 13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y="8685211" x="3884612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71" name="Shape 17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strike="noStrike" u="none" b="0" cap="none" baseline="0" sz="12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72" name="Shape 172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5714999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_rels/slideMaster2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2"/><Relationship Target="../slideLayouts/slideLayout2.xml" Type="http://schemas.openxmlformats.org/officeDocument/2006/relationships/slideLayout" Id="rId1"/></Relationships>
</file>

<file path=ppt/slideMasters/_rels/slideMaster3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slideMasters/_rels/slideMaster4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/>
          <p:nvPr/>
        </p:nvSpPr>
        <p:spPr>
          <a:xfrm rot="10800000" flipH="1">
            <a:off y="3810000" x="5410200"/>
            <a:ext cy="90486" cx="3733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/>
          <p:nvPr/>
        </p:nvSpPr>
        <p:spPr>
          <a:xfrm rot="10800000" flipH="1">
            <a:off y="3897311" x="5410200"/>
            <a:ext cy="192087" cx="37338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y="4114800" x="5410200"/>
            <a:ext cy="9524" cx="3733800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/>
          <p:nvPr/>
        </p:nvSpPr>
        <p:spPr>
          <a:xfrm rot="10800000" flipH="1">
            <a:off y="4164012" x="5410200"/>
            <a:ext cy="19049" cx="1965324"/>
          </a:xfrm>
          <a:prstGeom prst="rect">
            <a:avLst/>
          </a:prstGeom>
          <a:solidFill>
            <a:srgbClr val="438086">
              <a:alpha val="5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Shape 14"/>
          <p:cNvSpPr/>
          <p:nvPr/>
        </p:nvSpPr>
        <p:spPr>
          <a:xfrm rot="10800000" flipH="1">
            <a:off y="4198937" x="5410200"/>
            <a:ext cy="9524" cx="1965324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Shape 15"/>
          <p:cNvSpPr/>
          <p:nvPr/>
        </p:nvSpPr>
        <p:spPr>
          <a:xfrm>
            <a:off y="3962400" x="5410200"/>
            <a:ext cy="26987" cx="3063874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Shape 16"/>
          <p:cNvSpPr/>
          <p:nvPr/>
        </p:nvSpPr>
        <p:spPr>
          <a:xfrm>
            <a:off y="4060825" x="7377111"/>
            <a:ext cy="36512" cx="1600199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Shape 17"/>
          <p:cNvSpPr/>
          <p:nvPr/>
        </p:nvSpPr>
        <p:spPr>
          <a:xfrm>
            <a:off y="3649662" x="0"/>
            <a:ext cy="244474" cx="91440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Shape 18"/>
          <p:cNvSpPr/>
          <p:nvPr/>
        </p:nvSpPr>
        <p:spPr>
          <a:xfrm>
            <a:off y="3675062" x="0"/>
            <a:ext cy="141287" cx="91440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Shape 19"/>
          <p:cNvSpPr/>
          <p:nvPr/>
        </p:nvSpPr>
        <p:spPr>
          <a:xfrm rot="10800000" flipH="1">
            <a:off y="3643312" x="6413500"/>
            <a:ext cy="247649" cx="27305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Shape 20"/>
          <p:cNvSpPr/>
          <p:nvPr/>
        </p:nvSpPr>
        <p:spPr>
          <a:xfrm>
            <a:off y="0" x="0"/>
            <a:ext cy="3702049" cx="91440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y="1019175" x="457200"/>
            <a:ext cy="1311275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2249486" x="457200"/>
            <a:ext cy="432276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y="4206875" x="6705600"/>
            <a:ext cy="457200" cx="9604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Shape 24"/>
          <p:cNvSpPr/>
          <p:nvPr/>
        </p:nvSpPr>
        <p:spPr>
          <a:xfrm>
            <a:off y="4205287" x="5410200"/>
            <a:ext cy="457200" cx="129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-93661" x="8320086"/>
            <a:ext cy="458786" cx="7461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2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366712" x="0"/>
            <a:ext cy="84137" cx="91440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Shape 29"/>
          <p:cNvSpPr/>
          <p:nvPr/>
        </p:nvSpPr>
        <p:spPr>
          <a:xfrm>
            <a:off y="0" x="0"/>
            <a:ext cy="311149" cx="91440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Shape 30"/>
          <p:cNvSpPr/>
          <p:nvPr/>
        </p:nvSpPr>
        <p:spPr>
          <a:xfrm>
            <a:off y="307975" x="0"/>
            <a:ext cy="92074" cx="91440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Shape 31"/>
          <p:cNvSpPr/>
          <p:nvPr/>
        </p:nvSpPr>
        <p:spPr>
          <a:xfrm rot="10800000" flipH="1">
            <a:off y="360362" x="5410200"/>
            <a:ext cy="90486" cx="3733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Shape 32"/>
          <p:cNvSpPr/>
          <p:nvPr/>
        </p:nvSpPr>
        <p:spPr>
          <a:xfrm rot="10800000" flipH="1">
            <a:off y="438149" x="5410200"/>
            <a:ext cy="180975" cx="37338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33"/>
          <p:cNvSpPr/>
          <p:nvPr/>
        </p:nvSpPr>
        <p:spPr>
          <a:xfrm>
            <a:off y="496887" x="5407025"/>
            <a:ext cy="28575" cx="3063874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Shape 34"/>
          <p:cNvSpPr/>
          <p:nvPr/>
        </p:nvSpPr>
        <p:spPr>
          <a:xfrm>
            <a:off y="588962" x="7373936"/>
            <a:ext cy="36512" cx="1600199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Shape 35"/>
          <p:cNvSpPr/>
          <p:nvPr/>
        </p:nvSpPr>
        <p:spPr>
          <a:xfrm>
            <a:off y="-1586" x="9085261"/>
            <a:ext cy="620711" cx="5715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/>
          <p:nvPr/>
        </p:nvSpPr>
        <p:spPr>
          <a:xfrm>
            <a:off y="-1586" x="9043986"/>
            <a:ext cy="620711" cx="28575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Shape 37"/>
          <p:cNvSpPr/>
          <p:nvPr/>
        </p:nvSpPr>
        <p:spPr>
          <a:xfrm>
            <a:off y="-1586" x="9024936"/>
            <a:ext cy="620711" cx="9524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Shape 38"/>
          <p:cNvSpPr/>
          <p:nvPr/>
        </p:nvSpPr>
        <p:spPr>
          <a:xfrm>
            <a:off y="-1586" x="8975725"/>
            <a:ext cy="620711" cx="2698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Shape 39"/>
          <p:cNvSpPr/>
          <p:nvPr/>
        </p:nvSpPr>
        <p:spPr>
          <a:xfrm>
            <a:off y="0" x="8915400"/>
            <a:ext cy="585786" cx="55561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/>
          <p:nvPr/>
        </p:nvSpPr>
        <p:spPr>
          <a:xfrm>
            <a:off y="0" x="8874125"/>
            <a:ext cy="585786" cx="79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y="1019175" x="457200"/>
            <a:ext cy="1311275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249486" x="457200"/>
            <a:ext cy="432276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y="612775" x="6586536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" name="Shape 44"/>
          <p:cNvSpPr/>
          <p:nvPr/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0" x="8174036"/>
            <a:ext cy="366711" cx="760411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/>
        </p:nvSpPr>
        <p:spPr>
          <a:xfrm>
            <a:off y="366712" x="0"/>
            <a:ext cy="84137" cx="91440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Shape 49"/>
          <p:cNvSpPr/>
          <p:nvPr/>
        </p:nvSpPr>
        <p:spPr>
          <a:xfrm>
            <a:off y="0" x="0"/>
            <a:ext cy="311149" cx="91440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" name="Shape 50"/>
          <p:cNvSpPr/>
          <p:nvPr/>
        </p:nvSpPr>
        <p:spPr>
          <a:xfrm>
            <a:off y="307975" x="0"/>
            <a:ext cy="92074" cx="91440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" name="Shape 51"/>
          <p:cNvSpPr/>
          <p:nvPr/>
        </p:nvSpPr>
        <p:spPr>
          <a:xfrm rot="10800000" flipH="1">
            <a:off y="360362" x="5410200"/>
            <a:ext cy="90486" cx="3733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/>
          <p:nvPr/>
        </p:nvSpPr>
        <p:spPr>
          <a:xfrm rot="10800000" flipH="1">
            <a:off y="438149" x="5410200"/>
            <a:ext cy="180975" cx="37338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Shape 53"/>
          <p:cNvSpPr/>
          <p:nvPr/>
        </p:nvSpPr>
        <p:spPr>
          <a:xfrm>
            <a:off y="496887" x="5407025"/>
            <a:ext cy="28575" cx="3063874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Shape 54"/>
          <p:cNvSpPr/>
          <p:nvPr/>
        </p:nvSpPr>
        <p:spPr>
          <a:xfrm>
            <a:off y="588962" x="7373936"/>
            <a:ext cy="36512" cx="1600199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Shape 55"/>
          <p:cNvSpPr/>
          <p:nvPr/>
        </p:nvSpPr>
        <p:spPr>
          <a:xfrm>
            <a:off y="-1586" x="9085261"/>
            <a:ext cy="620711" cx="5715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Shape 56"/>
          <p:cNvSpPr/>
          <p:nvPr/>
        </p:nvSpPr>
        <p:spPr>
          <a:xfrm>
            <a:off y="-1586" x="9043986"/>
            <a:ext cy="620711" cx="28575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Shape 57"/>
          <p:cNvSpPr/>
          <p:nvPr/>
        </p:nvSpPr>
        <p:spPr>
          <a:xfrm>
            <a:off y="-1586" x="9024936"/>
            <a:ext cy="620711" cx="9524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/>
          <p:nvPr/>
        </p:nvSpPr>
        <p:spPr>
          <a:xfrm>
            <a:off y="-1586" x="8975725"/>
            <a:ext cy="620711" cx="2698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Shape 59"/>
          <p:cNvSpPr/>
          <p:nvPr/>
        </p:nvSpPr>
        <p:spPr>
          <a:xfrm>
            <a:off y="0" x="8915400"/>
            <a:ext cy="585786" cx="55561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" name="Shape 60"/>
          <p:cNvSpPr/>
          <p:nvPr/>
        </p:nvSpPr>
        <p:spPr>
          <a:xfrm>
            <a:off y="0" x="8874125"/>
            <a:ext cy="585786" cx="79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1019175" x="457200"/>
            <a:ext cy="1311275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2249486" x="457200"/>
            <a:ext cy="432276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y="612775" x="6586536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-92075" x="8174036"/>
            <a:ext cy="458786" cx="760411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2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5" name="Shape 65"/>
          <p:cNvSpPr/>
          <p:nvPr/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366712" x="0"/>
            <a:ext cy="84137" cx="91440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Shape 68"/>
          <p:cNvSpPr/>
          <p:nvPr/>
        </p:nvSpPr>
        <p:spPr>
          <a:xfrm>
            <a:off y="0" x="0"/>
            <a:ext cy="311149" cx="91440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Shape 69"/>
          <p:cNvSpPr/>
          <p:nvPr/>
        </p:nvSpPr>
        <p:spPr>
          <a:xfrm>
            <a:off y="307975" x="0"/>
            <a:ext cy="92074" cx="91440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Shape 70"/>
          <p:cNvSpPr/>
          <p:nvPr/>
        </p:nvSpPr>
        <p:spPr>
          <a:xfrm rot="10800000" flipH="1">
            <a:off y="360362" x="5410200"/>
            <a:ext cy="90486" cx="3733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Shape 71"/>
          <p:cNvSpPr/>
          <p:nvPr/>
        </p:nvSpPr>
        <p:spPr>
          <a:xfrm rot="10800000" flipH="1">
            <a:off y="438149" x="5410200"/>
            <a:ext cy="180975" cx="373380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/>
          <p:nvPr/>
        </p:nvSpPr>
        <p:spPr>
          <a:xfrm>
            <a:off y="496887" x="5407025"/>
            <a:ext cy="28575" cx="3063874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Shape 73"/>
          <p:cNvSpPr/>
          <p:nvPr/>
        </p:nvSpPr>
        <p:spPr>
          <a:xfrm>
            <a:off y="588962" x="7373936"/>
            <a:ext cy="36512" cx="1600199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Shape 74"/>
          <p:cNvSpPr/>
          <p:nvPr/>
        </p:nvSpPr>
        <p:spPr>
          <a:xfrm>
            <a:off y="-1586" x="9085261"/>
            <a:ext cy="620711" cx="5715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Shape 75"/>
          <p:cNvSpPr/>
          <p:nvPr/>
        </p:nvSpPr>
        <p:spPr>
          <a:xfrm>
            <a:off y="-1586" x="9043986"/>
            <a:ext cy="620711" cx="28575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Shape 76"/>
          <p:cNvSpPr/>
          <p:nvPr/>
        </p:nvSpPr>
        <p:spPr>
          <a:xfrm>
            <a:off y="-1586" x="9024936"/>
            <a:ext cy="620711" cx="9524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/>
          <p:nvPr/>
        </p:nvSpPr>
        <p:spPr>
          <a:xfrm>
            <a:off y="-1586" x="8975725"/>
            <a:ext cy="620711" cx="2698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Shape 78"/>
          <p:cNvSpPr/>
          <p:nvPr/>
        </p:nvSpPr>
        <p:spPr>
          <a:xfrm>
            <a:off y="0" x="8915400"/>
            <a:ext cy="585786" cx="55561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Shape 79"/>
          <p:cNvSpPr/>
          <p:nvPr/>
        </p:nvSpPr>
        <p:spPr>
          <a:xfrm>
            <a:off y="0" x="8874125"/>
            <a:ext cy="585786" cx="79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1019175" x="457200"/>
            <a:ext cy="1311275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249486" x="457200"/>
            <a:ext cy="432276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/>
          <p:nvPr/>
        </p:nvSpPr>
        <p:spPr>
          <a:xfrm>
            <a:off y="612775" x="6583361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Shape 83"/>
          <p:cNvSpPr/>
          <p:nvPr/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-92075" x="8174036"/>
            <a:ext cy="458786" cx="760411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2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Relationship Target="../media/image01.png" Type="http://schemas.openxmlformats.org/officeDocument/2006/relationships/image" Id="rId6"/><Relationship Target="../media/image02.pn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4"/><Relationship Target="../media/image19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Relationship Target="../media/image01.png" Type="http://schemas.openxmlformats.org/officeDocument/2006/relationships/image" Id="rId6"/><Relationship Target="../media/image02.pn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/>
        </p:nvSpPr>
        <p:spPr>
          <a:xfrm>
            <a:off y="1371600" x="381000"/>
            <a:ext cy="1828800" cx="8534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LexML, </a:t>
            </a:r>
            <a:b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Processo Legislativo</a:t>
            </a:r>
            <a:b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 o Ordenamento Jurídico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5486400" x="2746375"/>
            <a:ext cy="368299" cx="4089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Brasília, 26 de Novembro de 2010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35687" x="250825"/>
            <a:ext cy="606425" cx="280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151562" x="6599236"/>
            <a:ext cy="590550" cx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154737" x="8243886"/>
            <a:ext cy="528637" cx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y="5824537" x="112711"/>
            <a:ext cy="336549" cx="109855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4043"/>
              </a:buClr>
              <a:buSzPct val="25000"/>
              <a:buFont typeface="Tahoma"/>
              <a:buNone/>
            </a:pPr>
            <a:r>
              <a:rPr strike="noStrike" u="none" b="0" cap="none" baseline="0" sz="1600" lang="en-US" i="1">
                <a:solidFill>
                  <a:srgbClr val="224043"/>
                </a:solidFill>
                <a:latin typeface="Tahoma"/>
                <a:ea typeface="Tahoma"/>
                <a:cs typeface="Tahoma"/>
                <a:sym typeface="Tahoma"/>
              </a:rPr>
              <a:t>Iniciativa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5753100" x="7440611"/>
            <a:ext cy="336549" cx="17621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4043"/>
              </a:buClr>
              <a:buSzPct val="25000"/>
              <a:buFont typeface="Tahoma"/>
              <a:buNone/>
            </a:pPr>
            <a:r>
              <a:rPr strike="noStrike" u="none" b="0" cap="none" baseline="0" sz="1600" lang="en-US" i="1">
                <a:solidFill>
                  <a:srgbClr val="224043"/>
                </a:solidFill>
                <a:latin typeface="Tahoma"/>
                <a:ea typeface="Tahoma"/>
                <a:cs typeface="Tahoma"/>
                <a:sym typeface="Tahoma"/>
              </a:rPr>
              <a:t>Implementação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208462" x="2438400"/>
            <a:ext cy="1354137" cx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y="2971800" x="5105400"/>
            <a:ext cy="990599" cx="365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63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r>
              <a:rPr strike="noStrike" u="none" b="0" cap="none" baseline="0" sz="2000" lang="en-US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João Lima  </a:t>
            </a:r>
          </a:p>
          <a:p>
            <a:pPr algn="r" rtl="0" lvl="0" marR="0" indent="0" marL="6350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r>
              <a:rPr strike="noStrike" u="none" b="0" cap="none" baseline="0" sz="2000" lang="en-US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joaolima@senado.gov.br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228600" x="5715000"/>
            <a:ext cy="1920875" cx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908050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y="274637" x="457200"/>
            <a:ext cy="561975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Resultado da Busca - Filtros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74700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Filtro: Localidade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03262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Filtro: Autoridade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/>
        </p:nvSpPr>
        <p:spPr>
          <a:xfrm>
            <a:off y="271462" x="457200"/>
            <a:ext cy="133191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y="1600200" x="457200"/>
            <a:ext cy="4746624" cx="82915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919162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Filtro: Tipo de Documento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92150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Seleção de um documento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74700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Detalhes do Documento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5175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Link para Publicação Oficial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74700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2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Link para Texto Multivigente (Presidência)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74700" x="0"/>
            <a:ext cy="62547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y="115886" x="457200"/>
            <a:ext cy="563562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Link texto original (Senado)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Características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Linker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Controle de Vocabulário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Correção do Termo Digitado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Ordenação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Cesta de Itens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Tópicos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Introdução</a:t>
            </a: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LexML</a:t>
            </a: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Processo Legislativo &amp; Ordenamento Jurídico</a:t>
            </a:r>
          </a:p>
          <a:p>
            <a:pPr algn="l" rtl="0" lvl="1" marR="0" indent="-249237" marL="6556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Gestão do Texto Integral</a:t>
            </a:r>
          </a:p>
          <a:p>
            <a:pPr algn="l" rtl="0" lvl="1" marR="0" indent="-249237" marL="6556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Suíte de Ferramentas LexML</a:t>
            </a:r>
          </a:p>
          <a:p>
            <a:pPr algn="l" rtl="0" lvl="1" marR="0" indent="-249237" marL="6556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Editor de Emendas</a:t>
            </a: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Integração SAPL &lt;&gt; LexML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Lei 8.666/1993 - Identificadores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400" lang="en-US" i="1">
                <a:solidFill>
                  <a:srgbClr val="67AFBD"/>
                </a:solidFill>
                <a:latin typeface="Georgia"/>
                <a:ea typeface="Georgia"/>
                <a:cs typeface="Georgia"/>
                <a:sym typeface="Georgia"/>
              </a:rPr>
              <a:t>http://</a:t>
            </a: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www6.senado.gov.br/legislacao/ListaPublicacoes.action?id=102466</a:t>
            </a:r>
            <a:b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1" cap="none" baseline="0" sz="2400" lang="en-US" i="1">
                <a:solidFill>
                  <a:srgbClr val="67AFBD"/>
                </a:solidFill>
                <a:latin typeface="Georgia"/>
                <a:ea typeface="Georgia"/>
                <a:cs typeface="Georgia"/>
                <a:sym typeface="Georgia"/>
              </a:rPr>
              <a:t>http://</a:t>
            </a: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www.planalto.gov.br/ccivil/Leis/L8666cons.htm</a:t>
            </a:r>
            <a:b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1" cap="none" baseline="0" sz="2400" lang="en-US" i="1">
                <a:solidFill>
                  <a:srgbClr val="67AFBD"/>
                </a:solidFill>
                <a:latin typeface="Georgia"/>
                <a:ea typeface="Georgia"/>
                <a:cs typeface="Georgia"/>
                <a:sym typeface="Georgia"/>
              </a:rPr>
              <a:t>http://</a:t>
            </a: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www2.camara.gov.br/internet/legislacao/legin.html/textos/visualizarTexto.html?ideNorma=322221&amp;seqTexto=1&amp;PalavrasDestaque=</a:t>
            </a:r>
          </a:p>
          <a:p>
            <a:pPr algn="l" rtl="0" lvl="0" marR="0" indent="-261936" marL="363537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400" lang="en-US" i="1">
                <a:solidFill>
                  <a:srgbClr val="67AFBD"/>
                </a:solidFill>
                <a:latin typeface="Georgia"/>
                <a:ea typeface="Georgia"/>
                <a:cs typeface="Georgia"/>
                <a:sym typeface="Georgia"/>
              </a:rPr>
              <a:t>urn:</a:t>
            </a: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lex:br:federal:lei:1993-06-21;8666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/>
        </p:nvSpPr>
        <p:spPr>
          <a:xfrm>
            <a:off y="731837" x="250825"/>
            <a:ext cy="703262" cx="82327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Identificador Persistente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URN – RFC 2141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Definição do namespace “</a:t>
            </a:r>
            <a:r>
              <a:rPr strike="noStrike" u="none" b="0" cap="none" baseline="0" sz="2400" lang="en-US" i="1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lex</a:t>
            </a:r>
            <a:r>
              <a:rPr strike="noStrike" u="none" b="0" cap="none" baseline="0" sz="24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 (Draft versão 2)</a:t>
            </a:r>
          </a:p>
          <a:p>
            <a:pPr algn="l" rtl="0" lvl="1" marR="0" indent="-346075" marL="10826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http://tools.ietf.org/html/draft-spinosa-urn-lex-01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1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urn:lex:</a:t>
            </a:r>
            <a:r>
              <a:rPr strike="noStrike" u="none" b="0" cap="none" baseline="0" sz="2400" lang="en-US" i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br:</a:t>
            </a:r>
            <a:r>
              <a:rPr strike="noStrike" u="none" b="0" cap="none" baseline="0" sz="2400" lang="en-US" i="1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federal:</a:t>
            </a:r>
            <a:r>
              <a:rPr strike="noStrike" u="none" b="0" cap="none" baseline="0" sz="2400" lang="en-US" i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lei:</a:t>
            </a:r>
            <a:r>
              <a:rPr strike="noStrike" u="none" b="0" cap="none" baseline="0" sz="2400" lang="en-US" i="1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1993-06-21;</a:t>
            </a:r>
            <a:r>
              <a:rPr strike="noStrike" u="none" b="0" cap="none" baseline="0" sz="2400" lang="en-US" i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8666</a:t>
            </a:r>
          </a:p>
          <a:p>
            <a:pPr algn="l" rtl="0" lvl="1" marR="0" indent="-346075" marL="1082675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Localidade: br (Brasil)</a:t>
            </a:r>
          </a:p>
          <a:p>
            <a:pPr algn="l" rtl="0" lvl="1" marR="0" indent="-346075" marL="1082675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Autoridade: federal (esfera)</a:t>
            </a:r>
          </a:p>
          <a:p>
            <a:pPr algn="l" rtl="0" lvl="1" marR="0" indent="-346075" marL="1082675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Tipo de Documento: lei</a:t>
            </a:r>
          </a:p>
          <a:p>
            <a:pPr algn="l" rtl="0" lvl="1" marR="0" indent="-346075" marL="1082675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Descritor</a:t>
            </a:r>
          </a:p>
          <a:p>
            <a:pPr algn="l" rtl="0" lvl="2" marR="0" indent="-227012" marL="114141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 de Assinatura: 1993-06-21</a:t>
            </a:r>
          </a:p>
          <a:p>
            <a:pPr algn="l" rtl="0" lvl="2" marR="0" indent="-227012" marL="114141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Número: 8666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Detalhes: versões e fragmentos (dispositivos)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/>
        </p:nvSpPr>
        <p:spPr>
          <a:xfrm>
            <a:off y="381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 de URN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y="1501775" x="0"/>
            <a:ext cy="5356225" cx="8820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urn : lex : br : </a:t>
            </a:r>
            <a:r>
              <a:rPr strike="noStrike" u="none" b="1" cap="none" baseline="0" sz="2000" lang="en-US" i="1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ministerio.fazenda;secretaria.receita.federal</a:t>
            </a: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 : instrucao.normativa : 1998-10-06;117</a:t>
            </a:r>
          </a:p>
          <a:p>
            <a:pPr algn="l" rtl="0" lvl="0" marR="0" indent="-261936" marL="3635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1" cap="none" baseline="0" sz="2000" i="1">
              <a:solidFill>
                <a:srgbClr val="00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urn : lex : </a:t>
            </a:r>
            <a:r>
              <a:rPr strike="noStrike" u="none" b="1" cap="none" baseline="0" sz="2000" lang="en-US" i="1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br;sao.paulo;campinas</a:t>
            </a: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 : camara.municipal : </a:t>
            </a:r>
            <a:r>
              <a:rPr strike="noStrike" u="none" b="1" cap="none" baseline="0" sz="2000" lang="en-US" i="1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projeto.lei</a:t>
            </a: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 : 2004-11-23;4903</a:t>
            </a:r>
          </a:p>
          <a:p>
            <a:pPr algn="l" rtl="0" lvl="0" marR="0" indent="-261936" marL="3635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1" cap="none" baseline="0" sz="2000" i="1">
              <a:solidFill>
                <a:srgbClr val="00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urn : lex : </a:t>
            </a:r>
            <a:r>
              <a:rPr strike="noStrike" u="none" b="1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br</a:t>
            </a: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strike="noStrike" u="none" b="1" cap="none" baseline="0" sz="2000" lang="en-US" i="1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supremo.tribunal.federal : sumula.vinculante</a:t>
            </a:r>
            <a:r>
              <a:rPr strike="noStrike" u="none" b="1" cap="none" baseline="0" sz="2000" lang="en-US" i="1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rPr>
              <a:t> : 2008-08-13;11</a:t>
            </a:r>
          </a:p>
          <a:p>
            <a:pPr algn="l" rtl="0" lvl="0" marR="0" indent="-261936" marL="3635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1" cap="none" baseline="0" sz="2000" i="1">
              <a:solidFill>
                <a:srgbClr val="00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urn : lex : </a:t>
            </a:r>
            <a:r>
              <a:rPr strike="noStrike" u="none" b="1" cap="none" baseline="0" sz="2000" lang="en-US" i="1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br;paraiba</a:t>
            </a:r>
            <a:r>
              <a:rPr strike="noStrike" u="none" b="1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: estadual : lei : 2008-05-07;8538</a:t>
            </a:r>
          </a:p>
          <a:p>
            <a:pPr algn="l" rtl="0" lvl="0" marR="0" indent="-261936" marL="363537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1" cap="none" baseline="0" sz="20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-261936" marL="363537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1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urn:lex:br: </a:t>
            </a:r>
            <a:r>
              <a:rPr strike="noStrike" u="none" b="1" cap="none" baseline="0" sz="2000" lang="en-US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ministerio.saude;secretaria.assistencia.saude</a:t>
            </a:r>
            <a:r>
              <a:rPr strike="noStrike" u="none" b="1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: portaria: 2008-06-24;349</a:t>
            </a:r>
          </a:p>
          <a:p>
            <a:pPr algn="l" rtl="0" lvl="0" marR="0" indent="-261936" marL="363537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1" cap="none" baseline="0" sz="7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7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/>
        </p:nvSpPr>
        <p:spPr>
          <a:xfrm>
            <a:off y="190500" x="457200"/>
            <a:ext cy="1312862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Coleta de Metadados</a:t>
            </a:r>
            <a:b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Protocolo OAI-PMH</a:t>
            </a:r>
          </a:p>
        </p:txBody>
      </p:sp>
      <p:sp>
        <p:nvSpPr>
          <p:cNvPr id="307" name="Shape 307"/>
          <p:cNvSpPr/>
          <p:nvPr/>
        </p:nvSpPr>
        <p:spPr>
          <a:xfrm>
            <a:off y="3719512" x="611187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SF</a:t>
            </a:r>
          </a:p>
        </p:txBody>
      </p:sp>
      <p:sp>
        <p:nvSpPr>
          <p:cNvPr id="308" name="Shape 308"/>
          <p:cNvSpPr/>
          <p:nvPr/>
        </p:nvSpPr>
        <p:spPr>
          <a:xfrm>
            <a:off y="3719512" x="2124075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CD</a:t>
            </a:r>
          </a:p>
        </p:txBody>
      </p:sp>
      <p:sp>
        <p:nvSpPr>
          <p:cNvPr id="309" name="Shape 309"/>
          <p:cNvSpPr/>
          <p:nvPr/>
        </p:nvSpPr>
        <p:spPr>
          <a:xfrm>
            <a:off y="3719512" x="3708400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STF</a:t>
            </a:r>
          </a:p>
        </p:txBody>
      </p:sp>
      <p:sp>
        <p:nvSpPr>
          <p:cNvPr id="310" name="Shape 310"/>
          <p:cNvSpPr/>
          <p:nvPr/>
        </p:nvSpPr>
        <p:spPr>
          <a:xfrm>
            <a:off y="3719512" x="5292725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TCU</a:t>
            </a:r>
          </a:p>
        </p:txBody>
      </p:sp>
      <p:sp>
        <p:nvSpPr>
          <p:cNvPr id="311" name="Shape 311"/>
          <p:cNvSpPr/>
          <p:nvPr/>
        </p:nvSpPr>
        <p:spPr>
          <a:xfrm>
            <a:off y="1917700" x="3203575"/>
            <a:ext cy="719136" cx="2158999"/>
          </a:xfrm>
          <a:prstGeom prst="can">
            <a:avLst>
              <a:gd fmla="val 5400" name="adj"/>
            </a:avLst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1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LexML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y="2784475" x="1042987"/>
            <a:ext cy="935037" cx="2593975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cxnSp>
        <p:nvCxnSpPr>
          <p:cNvPr id="313" name="Shape 313"/>
          <p:cNvCxnSpPr/>
          <p:nvPr/>
        </p:nvCxnSpPr>
        <p:spPr>
          <a:xfrm rot="10800000" flipH="1">
            <a:off y="2855912" x="2557461"/>
            <a:ext cy="863599" cx="1370012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cxnSp>
        <p:nvCxnSpPr>
          <p:cNvPr id="314" name="Shape 314"/>
          <p:cNvCxnSpPr/>
          <p:nvPr/>
        </p:nvCxnSpPr>
        <p:spPr>
          <a:xfrm rot="10800000" flipH="1">
            <a:off y="2784475" x="4140200"/>
            <a:ext cy="935037" cx="73025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cxnSp>
        <p:nvCxnSpPr>
          <p:cNvPr id="315" name="Shape 315"/>
          <p:cNvCxnSpPr/>
          <p:nvPr/>
        </p:nvCxnSpPr>
        <p:spPr>
          <a:xfrm rot="10800000">
            <a:off y="2782887" x="4500562"/>
            <a:ext cy="936624" cx="1298575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cxnSp>
        <p:nvCxnSpPr>
          <p:cNvPr id="316" name="Shape 316"/>
          <p:cNvCxnSpPr/>
          <p:nvPr/>
        </p:nvCxnSpPr>
        <p:spPr>
          <a:xfrm rot="10800000">
            <a:off y="2854325" x="4860924"/>
            <a:ext cy="863599" cx="2592387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sp>
        <p:nvSpPr>
          <p:cNvPr id="317" name="Shape 317"/>
          <p:cNvSpPr/>
          <p:nvPr/>
        </p:nvSpPr>
        <p:spPr>
          <a:xfrm>
            <a:off y="3717925" x="6588125"/>
            <a:ext cy="719136" cx="2158999"/>
          </a:xfrm>
          <a:prstGeom prst="can">
            <a:avLst>
              <a:gd fmla="val 5400" name="adj"/>
            </a:avLst>
          </a:prstGeom>
          <a:solidFill>
            <a:srgbClr val="CCFFCC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1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TST Agregador</a:t>
            </a:r>
          </a:p>
        </p:txBody>
      </p:sp>
      <p:sp>
        <p:nvSpPr>
          <p:cNvPr id="318" name="Shape 318"/>
          <p:cNvSpPr/>
          <p:nvPr/>
        </p:nvSpPr>
        <p:spPr>
          <a:xfrm>
            <a:off y="5518150" x="4498975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TRT 1ª</a:t>
            </a:r>
          </a:p>
        </p:txBody>
      </p:sp>
      <p:sp>
        <p:nvSpPr>
          <p:cNvPr id="319" name="Shape 319"/>
          <p:cNvSpPr/>
          <p:nvPr/>
        </p:nvSpPr>
        <p:spPr>
          <a:xfrm>
            <a:off y="5518150" x="6011862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TRT 2ª</a:t>
            </a:r>
          </a:p>
        </p:txBody>
      </p:sp>
      <p:sp>
        <p:nvSpPr>
          <p:cNvPr id="320" name="Shape 320"/>
          <p:cNvSpPr/>
          <p:nvPr/>
        </p:nvSpPr>
        <p:spPr>
          <a:xfrm>
            <a:off y="5518150" x="7596186"/>
            <a:ext cy="719136" cx="865187"/>
          </a:xfrm>
          <a:prstGeom prst="can">
            <a:avLst>
              <a:gd fmla="val 5400" name="adj"/>
            </a:avLst>
          </a:prstGeom>
          <a:solidFill>
            <a:srgbClr val="BBE0E3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TRT 3ª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 flipH="1">
            <a:off y="4510086" x="5219700"/>
            <a:ext cy="935037" cx="1584325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y="4510086" x="6443662"/>
            <a:ext cy="1008062" cx="863599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y="4510086" x="7810499"/>
            <a:ext cy="1008062" cx="217487"/>
          </a:xfrm>
          <a:prstGeom prst="straightConnector1">
            <a:avLst/>
          </a:prstGeom>
          <a:noFill/>
          <a:ln w="15825" cap="flat">
            <a:solidFill>
              <a:srgbClr val="0000FF"/>
            </a:solidFill>
            <a:prstDash val="solid"/>
            <a:miter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/>
        </p:nvSpPr>
        <p:spPr>
          <a:xfrm>
            <a:off y="1020762" x="457200"/>
            <a:ext cy="131127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Ordenamento Jurídico &amp;</a:t>
            </a:r>
            <a:b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 Legislativo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Processo legislativo 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Altera o ordenamento jurídico vigente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Texto Atualizado (vigente)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1">
              <a:solidFill>
                <a:srgbClr val="53548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y="4419600" x="1752600"/>
            <a:ext cy="838199" cx="1600199"/>
          </a:xfrm>
          <a:prstGeom prst="roundRect">
            <a:avLst>
              <a:gd fmla="val 3600" name="adj"/>
            </a:avLst>
          </a:prstGeom>
          <a:solidFill>
            <a:srgbClr val="9394BE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Processo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Legislativo</a:t>
            </a:r>
          </a:p>
        </p:txBody>
      </p:sp>
      <p:sp>
        <p:nvSpPr>
          <p:cNvPr id="334" name="Shape 334"/>
          <p:cNvSpPr/>
          <p:nvPr/>
        </p:nvSpPr>
        <p:spPr>
          <a:xfrm>
            <a:off y="4267200" x="5562600"/>
            <a:ext cy="1066799" cx="1828800"/>
          </a:xfrm>
          <a:prstGeom prst="roundRect">
            <a:avLst>
              <a:gd fmla="val 3600" name="adj"/>
            </a:avLst>
          </a:prstGeom>
          <a:solidFill>
            <a:srgbClr val="9394BE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Ordenamento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Jurídico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Vigente</a:t>
            </a:r>
          </a:p>
        </p:txBody>
      </p:sp>
      <p:cxnSp>
        <p:nvCxnSpPr>
          <p:cNvPr id="335" name="Shape 335"/>
          <p:cNvCxnSpPr/>
          <p:nvPr/>
        </p:nvCxnSpPr>
        <p:spPr>
          <a:xfrm>
            <a:off y="4572000" x="3505200"/>
            <a:ext cy="1587" cx="18288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336" name="Shape 336"/>
          <p:cNvCxnSpPr/>
          <p:nvPr/>
        </p:nvCxnSpPr>
        <p:spPr>
          <a:xfrm rot="10800000">
            <a:off y="4953000" x="1676399"/>
            <a:ext cy="1587" cx="18288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/>
        </p:nvSpPr>
        <p:spPr>
          <a:xfrm>
            <a:off y="6096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Jurídica dos Fatos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y="1676400" x="457200"/>
            <a:ext cy="4897436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249237" marL="6556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“tempus regit actum”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a regulação dos fatos ocorre pela lei existente no tempo em que se verificam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Texto Vigente para qualquer data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505200" x="3581400"/>
            <a:ext cy="3275011" cx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76200"/>
            <a:ext cy="6780211" cx="8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19075" x="219075"/>
            <a:ext cy="2463799" cx="329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Shape 355"/>
          <p:cNvGrpSpPr/>
          <p:nvPr/>
        </p:nvGrpSpPr>
        <p:grpSpPr>
          <a:xfrm>
            <a:off y="228600" x="0"/>
            <a:ext cy="3962400" cx="9144000"/>
            <a:chOff y="228600" x="0"/>
            <a:chExt cy="3962400" cx="9144000"/>
          </a:xfrm>
        </p:grpSpPr>
        <p:sp>
          <p:nvSpPr>
            <p:cNvPr id="356" name="Shape 356"/>
            <p:cNvSpPr txBox="1"/>
            <p:nvPr/>
          </p:nvSpPr>
          <p:spPr>
            <a:xfrm>
              <a:off y="2971800" x="4191000"/>
              <a:ext cy="1143000" cx="914400"/>
            </a:xfrm>
            <a:prstGeom prst="rect">
              <a:avLst/>
            </a:prstGeom>
            <a:solidFill>
              <a:srgbClr val="339966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Lei 84</a:t>
              </a:r>
            </a:p>
          </p:txBody>
        </p:sp>
        <p:cxnSp>
          <p:nvCxnSpPr>
            <p:cNvPr id="357" name="Shape 357"/>
            <p:cNvCxnSpPr/>
            <p:nvPr/>
          </p:nvCxnSpPr>
          <p:spPr>
            <a:xfrm rot="10800000">
              <a:off y="1370011" x="3579812"/>
              <a:ext cy="1603375" cx="688975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sp>
          <p:nvSpPr>
            <p:cNvPr id="358" name="Shape 358"/>
            <p:cNvSpPr txBox="1"/>
            <p:nvPr/>
          </p:nvSpPr>
          <p:spPr>
            <a:xfrm>
              <a:off y="1860550" x="4137025"/>
              <a:ext cy="917575" cx="1106487"/>
            </a:xfrm>
            <a:prstGeom prst="rect">
              <a:avLst/>
            </a:prstGeom>
            <a:noFill/>
            <a:ln>
              <a:noFill/>
            </a:ln>
          </p:spPr>
          <p:txBody>
            <a:bodyPr bIns="46800" rIns="90000" lIns="90000" tIns="46800" anchor="t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nova</a:t>
              </a:r>
              <a:b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redação</a:t>
              </a:r>
              <a:b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art 46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y="228600" x="4191000"/>
              <a:ext cy="1143000" cx="914400"/>
            </a:xfrm>
            <a:prstGeom prst="rect">
              <a:avLst/>
            </a:prstGeom>
            <a:solidFill>
              <a:srgbClr val="83BCC1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Lei 20</a:t>
              </a:r>
            </a:p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Atualiz.</a:t>
              </a:r>
            </a:p>
          </p:txBody>
        </p:sp>
        <p:cxnSp>
          <p:nvCxnSpPr>
            <p:cNvPr id="360" name="Shape 360"/>
            <p:cNvCxnSpPr/>
            <p:nvPr/>
          </p:nvCxnSpPr>
          <p:spPr>
            <a:xfrm rot="10800000" flipH="1">
              <a:off y="1522411" x="3832225"/>
              <a:ext cy="460374" cx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y="3048000" x="1524000"/>
              <a:ext cy="1143000" cx="914400"/>
            </a:xfrm>
            <a:prstGeom prst="rect">
              <a:avLst/>
            </a:prstGeom>
            <a:solidFill>
              <a:srgbClr val="339966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PL y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y="3352800" x="2819400"/>
              <a:ext cy="609599" cx="914400"/>
            </a:xfrm>
            <a:prstGeom prst="ellipse">
              <a:avLst/>
            </a:prstGeom>
            <a:solidFill>
              <a:srgbClr val="339966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Sanção</a:t>
              </a: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y="3657600" x="2438400"/>
              <a:ext cy="1587" cx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y="3657600" x="3810000"/>
              <a:ext cy="1587" cx="381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cxnSp>
          <p:nvCxnSpPr>
            <p:cNvPr id="365" name="Shape 365"/>
            <p:cNvCxnSpPr/>
            <p:nvPr/>
          </p:nvCxnSpPr>
          <p:spPr>
            <a:xfrm>
              <a:off y="2819400" x="0"/>
              <a:ext cy="1587" cx="9144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366" name="Shape 366"/>
          <p:cNvGrpSpPr/>
          <p:nvPr/>
        </p:nvGrpSpPr>
        <p:grpSpPr>
          <a:xfrm>
            <a:off y="304800" x="0"/>
            <a:ext cy="5486400" cx="9144000"/>
            <a:chOff y="304800" x="0"/>
            <a:chExt cy="5486400" cx="9144000"/>
          </a:xfrm>
        </p:grpSpPr>
        <p:sp>
          <p:nvSpPr>
            <p:cNvPr id="367" name="Shape 367"/>
            <p:cNvSpPr txBox="1"/>
            <p:nvPr/>
          </p:nvSpPr>
          <p:spPr>
            <a:xfrm>
              <a:off y="4648200" x="5257800"/>
              <a:ext cy="1143000" cx="914400"/>
            </a:xfrm>
            <a:prstGeom prst="rect">
              <a:avLst/>
            </a:prstGeom>
            <a:solidFill>
              <a:srgbClr val="008000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PL z</a:t>
              </a:r>
            </a:p>
          </p:txBody>
        </p:sp>
        <p:cxnSp>
          <p:nvCxnSpPr>
            <p:cNvPr id="368" name="Shape 368"/>
            <p:cNvCxnSpPr/>
            <p:nvPr/>
          </p:nvCxnSpPr>
          <p:spPr>
            <a:xfrm>
              <a:off y="4419600" x="0"/>
              <a:ext cy="1587" cx="9144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y="4648200" x="8001000"/>
              <a:ext cy="1143000" cx="914400"/>
            </a:xfrm>
            <a:prstGeom prst="rect">
              <a:avLst/>
            </a:prstGeom>
            <a:solidFill>
              <a:srgbClr val="008000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Lei 99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y="5029200" x="6629400"/>
              <a:ext cy="609599" cx="914400"/>
            </a:xfrm>
            <a:prstGeom prst="ellipse">
              <a:avLst/>
            </a:prstGeom>
            <a:solidFill>
              <a:srgbClr val="008000"/>
            </a:solidFill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Sanção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>
              <a:off y="5334000" x="6248400"/>
              <a:ext cy="1587" cx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y="5334000" x="7620000"/>
              <a:ext cy="1587" cx="381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cxnSp>
          <p:nvCxnSpPr>
            <p:cNvPr id="373" name="Shape 373"/>
            <p:cNvCxnSpPr/>
            <p:nvPr/>
          </p:nvCxnSpPr>
          <p:spPr>
            <a:xfrm rot="10800000">
              <a:off y="1370011" x="3579811"/>
              <a:ext cy="3279775" cx="4803774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  <p:sp>
          <p:nvSpPr>
            <p:cNvPr id="374" name="Shape 374"/>
            <p:cNvSpPr txBox="1"/>
            <p:nvPr/>
          </p:nvSpPr>
          <p:spPr>
            <a:xfrm>
              <a:off y="304800" x="7924800"/>
              <a:ext cy="1143000" cx="914400"/>
            </a:xfrm>
            <a:prstGeom prst="rect">
              <a:avLst/>
            </a:prstGeom>
            <a:solidFill>
              <a:srgbClr val="9DBED3"/>
            </a:solidFill>
            <a:ln w="9525" cap="flat">
              <a:solidFill>
                <a:srgbClr val="BED3E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Lei 20</a:t>
              </a:r>
            </a:p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Atualiz.</a:t>
              </a:r>
            </a:p>
          </p:txBody>
        </p:sp>
        <p:cxnSp>
          <p:nvCxnSpPr>
            <p:cNvPr id="375" name="Shape 375"/>
            <p:cNvCxnSpPr/>
            <p:nvPr/>
          </p:nvCxnSpPr>
          <p:spPr>
            <a:xfrm rot="10800000" flipH="1">
              <a:off y="1598612" x="6553200"/>
              <a:ext cy="1755774" cx="12954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w="med" len="med" type="none"/>
              <a:tailEnd w="lg" len="lg" type="triangle"/>
            </a:ln>
          </p:spPr>
        </p:cxnSp>
      </p:grp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206500" x="3498850"/>
            <a:ext cy="1476375" cx="44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Textos de uma Norma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Texto Original, Texto Republicado, Texto de Retificação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Publicado no periódico oficial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Texto Monovigente (atualizado para uma data)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Texto Multivigente 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Incorpora múltiplas redações em um único texto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Texto Retificado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Incorpora as retificações publicadas.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/>
        </p:nvSpPr>
        <p:spPr>
          <a:xfrm>
            <a:off y="212725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Texto Multivigente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66800" x="457200"/>
            <a:ext cy="5535611" cx="83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/>
        </p:nvSpPr>
        <p:spPr>
          <a:xfrm>
            <a:off y="765175" x="468312"/>
            <a:ext cy="792162" cx="82327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Contexto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1812925" x="457200"/>
            <a:ext cy="4568825" cx="8294687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4962" marL="33496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Era da Informação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Excesso de Informação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Falta de Organização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Organizar a informação</a:t>
            </a:r>
          </a:p>
          <a:p>
            <a:pPr algn="l" rtl="0" lvl="2" marR="0" indent="-284162" marL="1135062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Arial"/>
              <a:buChar char="–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para recuperá-la mais rápido</a:t>
            </a:r>
          </a:p>
          <a:p>
            <a:pPr algn="l" rtl="0" lvl="0" marR="0" indent="-334962" marL="334962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Constituição do Brasil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Art 5º, inciso XIV</a:t>
            </a:r>
          </a:p>
          <a:p>
            <a:pPr algn="l" rtl="0" lvl="2" marR="0" indent="-284162" marL="1135062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Arial"/>
              <a:buChar char="–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“é assegurado a todos o acesso à informação”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6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6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Controle de Vigência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Inclusão de Parágrafo 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§ 2º A reposição será feita em parcelas cujo valor não exceda 25% da remuneração ou provento. (Incluído pela Lei nº 9.527, de 10.12.97)  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Nota com informação de vigência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§ 2º A reposição será feita em parcelas cujo valor não exceda 25% da remuneração ou provento. (Incluído pelo art. 16 da Lei nº 9.527, de 10.12.1997 </a:t>
            </a:r>
            <a:r>
              <a:rPr strike="noStrike" u="none" b="1" cap="none" baseline="0" sz="2400" lang="en-US" i="1">
                <a:solidFill>
                  <a:srgbClr val="3E3F68"/>
                </a:solidFill>
                <a:latin typeface="Georgia"/>
                <a:ea typeface="Georgia"/>
                <a:cs typeface="Georgia"/>
                <a:sym typeface="Georgia"/>
              </a:rPr>
              <a:t>com vigência a partir de 11.12.1997</a:t>
            </a: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Ação  + fonte + vigência da fonte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/>
        </p:nvSpPr>
        <p:spPr>
          <a:xfrm>
            <a:off y="2401886" x="457200"/>
            <a:ext cy="1470024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y="3900487" x="457200"/>
            <a:ext cy="1752600" cx="495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63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Georgia"/>
              <a:buNone/>
            </a:pPr>
            <a:r>
              <a:rPr strike="noStrike" u="none" b="0" cap="none" baseline="0" sz="2400" lang="en-US" i="1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Ferramenta de Autoria</a:t>
            </a:r>
          </a:p>
          <a:p>
            <a:pPr algn="ctr" rtl="0" lvl="1" marR="0" indent="-11112" marL="455612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25000"/>
              <a:buFont typeface="Georgia"/>
              <a:buNone/>
            </a:pPr>
            <a:r>
              <a:rPr strike="noStrike" u="none" b="0" cap="none" baseline="0" sz="22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Editor de Emendas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Editor de Emendas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Motivação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Melhor utilização dos recursos de informática no processo de autoria.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6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6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6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Autoria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362200" x="609600"/>
            <a:ext cy="3448050" cx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362200" x="4495800"/>
            <a:ext cy="3419474" cx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Vantagens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Garantia da boa técnica legislativa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Geração mais rápida das emendas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Ex: comando de emenda gerado de forma automática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Editor Proposições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Compilação da nova versão do projeto de lei com as emendas aprovadas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4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Renumeração de dispositivos automática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20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Com ajustes das remissões internas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Aplicação de verificações da Legística 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Comparação entre versões de texto de um PL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 de Autoria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y="2895600" x="1828800"/>
            <a:ext cy="2992437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3525" marL="3651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Demonstração Editor de Emendas</a:t>
            </a:r>
          </a:p>
          <a:p>
            <a:pPr algn="l" rtl="0" lvl="0" marR="0" indent="-263525" marL="36512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Futuro </a:t>
            </a:r>
          </a:p>
          <a:p>
            <a:pPr algn="l" rtl="0" lvl="0" marR="0" indent="-263525" marL="36512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(Requerimentos, Proposição, Pareceres, Norma Jurídica, Acórdão)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52512" x="0"/>
            <a:ext cy="4824412" cx="89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y="5949950" x="649287"/>
            <a:ext cy="642936" cx="8116887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1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Em desenvolvimento:</a:t>
            </a: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Parser, Linker, Renderer, Editor de Emendas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1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Futuro:</a:t>
            </a: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Compilador, Comparador, Consolidador e outros Editores</a:t>
            </a:r>
          </a:p>
        </p:txBody>
      </p:sp>
      <p:sp>
        <p:nvSpPr>
          <p:cNvPr id="438" name="Shape 438"/>
          <p:cNvSpPr/>
          <p:nvPr/>
        </p:nvSpPr>
        <p:spPr>
          <a:xfrm>
            <a:off y="1052512" x="0"/>
            <a:ext cy="4824412" cx="8947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Ferramentas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Parser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Conversor para o formato LexML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Renderer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conversor do formato LexML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Linker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identifica remissões internas e externas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Mais Ferramentas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Comparador 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compara versões de texto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Normas (original e alterada)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24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Projeto Lei (original e com emendas  aprovadas)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Compilador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gera nova versão de norma alterada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Consolidador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6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gera PL para simplificação do ordenamento jurídico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600" i="1">
              <a:solidFill>
                <a:srgbClr val="43808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Compilação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y="2590800" x="12192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10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y="4495800" x="24384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90</a:t>
            </a:r>
          </a:p>
        </p:txBody>
      </p:sp>
      <p:grpSp>
        <p:nvGrpSpPr>
          <p:cNvPr id="459" name="Shape 459"/>
          <p:cNvGrpSpPr/>
          <p:nvPr/>
        </p:nvGrpSpPr>
        <p:grpSpPr>
          <a:xfrm>
            <a:off y="3389312" x="4048125"/>
            <a:ext cy="969961" cx="1736724"/>
            <a:chOff y="3389312" x="4048125"/>
            <a:chExt cy="969961" cx="1736724"/>
          </a:xfrm>
        </p:grpSpPr>
        <p:pic>
          <p:nvPicPr>
            <p:cNvPr id="460" name="Shape 460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3389312" x="4048125"/>
              <a:ext cy="969961" cx="1736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Shape 461"/>
            <p:cNvSpPr txBox="1"/>
            <p:nvPr/>
          </p:nvSpPr>
          <p:spPr>
            <a:xfrm>
              <a:off y="3429000" x="4114800"/>
              <a:ext cy="838199" cx="1600199"/>
            </a:xfrm>
            <a:prstGeom prst="rect">
              <a:avLst/>
            </a:prstGeom>
            <a:noFill/>
            <a:ln>
              <a:noFill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Georgi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Compilação</a:t>
              </a:r>
            </a:p>
          </p:txBody>
        </p:sp>
      </p:grpSp>
      <p:sp>
        <p:nvSpPr>
          <p:cNvPr id="462" name="Shape 462"/>
          <p:cNvSpPr txBox="1"/>
          <p:nvPr/>
        </p:nvSpPr>
        <p:spPr>
          <a:xfrm>
            <a:off y="2514600" x="71628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10</a:t>
            </a:r>
            <a:b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Multi</a:t>
            </a:r>
            <a:b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vigente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y="4419600" x="71628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10</a:t>
            </a:r>
            <a:b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0" cap="none" baseline="0" sz="16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Alterada</a:t>
            </a:r>
          </a:p>
        </p:txBody>
      </p:sp>
      <p:cxnSp>
        <p:nvCxnSpPr>
          <p:cNvPr id="464" name="Shape 464"/>
          <p:cNvCxnSpPr/>
          <p:nvPr/>
        </p:nvCxnSpPr>
        <p:spPr>
          <a:xfrm rot="5400000" flipH="1">
            <a:off y="2859087" x="571500"/>
            <a:ext cy="838199" cx="1219199"/>
          </a:xfrm>
          <a:prstGeom prst="bentConnector3">
            <a:avLst>
              <a:gd fmla="val 50000" name="adj1"/>
            </a:avLst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65" name="Shape 465"/>
          <p:cNvSpPr txBox="1"/>
          <p:nvPr/>
        </p:nvSpPr>
        <p:spPr>
          <a:xfrm>
            <a:off y="5181600" x="690562"/>
            <a:ext cy="368299" cx="1271587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Alteração</a:t>
            </a:r>
          </a:p>
        </p:txBody>
      </p:sp>
      <p:cxnSp>
        <p:nvCxnSpPr>
          <p:cNvPr id="466" name="Shape 466"/>
          <p:cNvCxnSpPr/>
          <p:nvPr/>
        </p:nvCxnSpPr>
        <p:spPr>
          <a:xfrm>
            <a:off y="3124200" x="2209800"/>
            <a:ext cy="647700" cx="1904999"/>
          </a:xfrm>
          <a:prstGeom prst="straightConnector1">
            <a:avLst/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67" name="Shape 467"/>
          <p:cNvCxnSpPr/>
          <p:nvPr/>
        </p:nvCxnSpPr>
        <p:spPr>
          <a:xfrm rot="10800000" flipH="1">
            <a:off y="3924300" x="3429000"/>
            <a:ext cy="1257299" cx="685799"/>
          </a:xfrm>
          <a:prstGeom prst="straightConnector1">
            <a:avLst/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68" name="Shape 468"/>
          <p:cNvCxnSpPr/>
          <p:nvPr/>
        </p:nvCxnSpPr>
        <p:spPr>
          <a:xfrm rot="10800000" flipH="1">
            <a:off y="3124199" x="5715000"/>
            <a:ext cy="723900" cx="1447800"/>
          </a:xfrm>
          <a:prstGeom prst="bentConnector3">
            <a:avLst>
              <a:gd fmla="val 50000" name="adj1"/>
            </a:avLst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69" name="Shape 469"/>
          <p:cNvCxnSpPr/>
          <p:nvPr/>
        </p:nvCxnSpPr>
        <p:spPr>
          <a:xfrm>
            <a:off y="3848100" x="5715000"/>
            <a:ext cy="1181100" cx="1447800"/>
          </a:xfrm>
          <a:prstGeom prst="bentConnector3">
            <a:avLst>
              <a:gd fmla="val 50000" name="adj1"/>
            </a:avLst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/>
        </p:nvSpPr>
        <p:spPr>
          <a:xfrm>
            <a:off y="815975" x="457200"/>
            <a:ext cy="703262" cx="82327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1600200" x="457200"/>
            <a:ext cy="4568825" cx="8294687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4962" marL="3349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Internet </a:t>
            </a:r>
          </a:p>
          <a:p>
            <a:pPr algn="l" rtl="0" lvl="1" marR="0" indent="-277812" marL="73501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Persistência do Link (Error 404)</a:t>
            </a:r>
          </a:p>
          <a:p>
            <a:pPr algn="l" rtl="0" lvl="1" marR="0" indent="-277812" marL="73501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Multiplicidade de portais e interfaces de pesquisa</a:t>
            </a:r>
          </a:p>
          <a:p>
            <a:pPr algn="l" rtl="0" lvl="0" marR="0" indent="-334962" marL="33496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Hierarquia do Ordenamento Jurídico</a:t>
            </a:r>
          </a:p>
          <a:p>
            <a:pPr algn="l" rtl="0" lvl="1" marR="0" indent="-277812" marL="73501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Constitucional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Legal</a:t>
            </a:r>
          </a:p>
          <a:p>
            <a:pPr algn="l" rtl="0" lvl="3" marR="0" indent="-200025" marL="117792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Arial"/>
              <a:buChar char="•"/>
            </a:pPr>
            <a:r>
              <a:rPr strike="noStrike" u="none" b="0" cap="none" baseline="0" sz="16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Infra-legal (marginalia)</a:t>
            </a:r>
          </a:p>
          <a:p>
            <a:pPr algn="l" rtl="0" lvl="0" marR="0" indent="-334962" marL="33496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Ciclo de Vida</a:t>
            </a:r>
          </a:p>
          <a:p>
            <a:pPr algn="l" rtl="0" lvl="1" marR="0" indent="-277812" marL="73501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Projeto de Lei =&gt; Lei</a:t>
            </a:r>
          </a:p>
          <a:p>
            <a:pPr algn="l" rtl="0" lvl="1" marR="0" indent="-277812" marL="73501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Lei =&gt; Lei Alterada =&gt; Lei Revogada</a:t>
            </a:r>
          </a:p>
          <a:p>
            <a:pPr algn="l" rtl="0" lvl="1" marR="0" indent="-277812" marL="73501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Jurisprudência &lt;=&gt; Lei</a:t>
            </a:r>
          </a:p>
          <a:p>
            <a:pPr algn="l" rtl="0" lvl="0" marR="0" indent="-334962" marL="334962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Grande quantidade de siglas/acrônimos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 txBox="1"/>
          <p:nvPr/>
        </p:nvSpPr>
        <p:spPr>
          <a:xfrm>
            <a:off y="762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Consolidação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2438400" x="6858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10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3810000" x="6858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18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y="3919537" x="4035425"/>
            <a:ext cy="976312" cx="1749425"/>
            <a:chOff y="3919537" x="4035425"/>
            <a:chExt cy="976312" cx="1749425"/>
          </a:xfrm>
        </p:grpSpPr>
        <p:pic>
          <p:nvPicPr>
            <p:cNvPr id="478" name="Shape 478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3919537" x="4035425"/>
              <a:ext cy="976312" cx="174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Shape 479"/>
            <p:cNvSpPr txBox="1"/>
            <p:nvPr/>
          </p:nvSpPr>
          <p:spPr>
            <a:xfrm>
              <a:off y="3962400" x="4114800"/>
              <a:ext cy="838199" cx="1600199"/>
            </a:xfrm>
            <a:prstGeom prst="rect">
              <a:avLst/>
            </a:prstGeom>
            <a:noFill/>
            <a:ln>
              <a:noFill/>
            </a:ln>
          </p:spPr>
          <p:txBody>
            <a:bodyPr bIns="46800" rIns="90000" lIns="90000" tIns="4680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Georgia"/>
                <a:buNone/>
              </a:pPr>
              <a:r>
                <a:rPr strike="noStrike" u="none" b="0" cap="none" baseline="0" sz="1800" lang="en-US" i="1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Consolidação</a:t>
              </a:r>
            </a:p>
          </p:txBody>
        </p:sp>
      </p:grpSp>
      <p:sp>
        <p:nvSpPr>
          <p:cNvPr id="480" name="Shape 480"/>
          <p:cNvSpPr txBox="1"/>
          <p:nvPr/>
        </p:nvSpPr>
        <p:spPr>
          <a:xfrm>
            <a:off y="3048000" x="6629400"/>
            <a:ext cy="2286000" cx="1752600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</a:t>
            </a:r>
            <a:b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Consolidação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y="5715000" x="6477000"/>
            <a:ext cy="762000" cx="2057400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Relatório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 - origem</a:t>
            </a:r>
            <a:b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</a:p>
        </p:txBody>
      </p:sp>
      <p:sp>
        <p:nvSpPr>
          <p:cNvPr id="482" name="Shape 482"/>
          <p:cNvSpPr txBox="1"/>
          <p:nvPr/>
        </p:nvSpPr>
        <p:spPr>
          <a:xfrm>
            <a:off y="5181600" x="6858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300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2438400" x="19812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38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3810000" x="19812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206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5181600" x="1981200"/>
            <a:ext cy="1219199" cx="990599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 430</a:t>
            </a:r>
          </a:p>
        </p:txBody>
      </p:sp>
      <p:sp>
        <p:nvSpPr>
          <p:cNvPr id="486" name="Shape 486"/>
          <p:cNvSpPr/>
          <p:nvPr/>
        </p:nvSpPr>
        <p:spPr>
          <a:xfrm>
            <a:off y="2362200" x="3276600"/>
            <a:ext cy="4114800" cx="609599"/>
          </a:xfrm>
          <a:prstGeom prst="rightBrace">
            <a:avLst>
              <a:gd fmla="val 267" name="adj1"/>
              <a:gd fmla="val 10800" name="adj2"/>
            </a:avLst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y="1981200" x="430212"/>
            <a:ext cy="368299" cx="33178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Leis de um mesmo assunto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y="5715000" x="3886200"/>
            <a:ext cy="762000" cx="2057400"/>
          </a:xfrm>
          <a:prstGeom prst="rect">
            <a:avLst/>
          </a:prstGeom>
          <a:solidFill>
            <a:srgbClr val="FFFFFF"/>
          </a:solidFill>
          <a:ln w="19075" cap="flat">
            <a:solidFill>
              <a:srgbClr val="5C92B5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Relatório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Leis - destino</a:t>
            </a:r>
            <a:br>
              <a:rPr strike="noStrike" u="none" b="0" cap="none" baseline="0" sz="1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y="4191000" x="5715000"/>
            <a:ext cy="150811" cx="914400"/>
          </a:xfrm>
          <a:prstGeom prst="straightConnector1">
            <a:avLst/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90" name="Shape 490"/>
          <p:cNvCxnSpPr/>
          <p:nvPr/>
        </p:nvCxnSpPr>
        <p:spPr>
          <a:xfrm flipH="1">
            <a:off y="4803775" x="4003675"/>
            <a:ext cy="1587" cx="912811"/>
          </a:xfrm>
          <a:prstGeom prst="straightConnector1">
            <a:avLst/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91" name="Shape 491"/>
          <p:cNvCxnSpPr/>
          <p:nvPr/>
        </p:nvCxnSpPr>
        <p:spPr>
          <a:xfrm>
            <a:off y="4497387" x="4495800"/>
            <a:ext cy="763586" cx="1220786"/>
          </a:xfrm>
          <a:prstGeom prst="straightConnector1">
            <a:avLst/>
          </a:prstGeom>
          <a:noFill/>
          <a:ln w="9525" cap="flat">
            <a:solidFill>
              <a:srgbClr val="53548A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y="1676400" x="4713287"/>
            <a:ext cy="1190624" cx="422275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Auxílio na geração do texto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Atualização do texto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Geração de cláusula de revogação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automática.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SAPL &lt;&gt; LexML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y="2249486" x="457200"/>
            <a:ext cy="43243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LexML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Kit Provedor de Dados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Cria tabelas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Alimenta registros na tabela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Metadados via Protocolo OAI-PMH (servlet)</a:t>
            </a:r>
          </a:p>
          <a:p>
            <a:pPr algn="l" rtl="0" lvl="3" marR="0" indent="-200025" marL="117792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Java</a:t>
            </a:r>
          </a:p>
          <a:p>
            <a:pPr algn="l" rtl="0" lvl="0" marR="0" indent="-261936" marL="3635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0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Solução SAPL (Jean, Morale, Lepri)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Desenvolviment do protocolo OAI-PMH diretamente na base do SAPL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Não será necessário JAVA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Não haverá informação duplicada</a:t>
            </a:r>
          </a:p>
          <a:p>
            <a:pPr algn="l" rtl="0" lvl="1" marR="0" indent="-249237" marL="655637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Será necessário cadastramento prévio no LexML</a:t>
            </a:r>
          </a:p>
          <a:p>
            <a:pPr algn="l" rtl="0" lvl="2" marR="0" indent="-222250" marL="920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ct val="100000"/>
              <a:buFont typeface="Noto Symbol"/>
              <a:buChar char="⚫"/>
            </a:pPr>
            <a:r>
              <a:rPr strike="noStrike" u="none" b="0" cap="none" baseline="0" sz="1800" lang="en-US" i="1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Identificadores de Provedor de Dados e de Publicador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3" name="Shape 503"/>
          <p:cNvSpPr txBox="1"/>
          <p:nvPr/>
        </p:nvSpPr>
        <p:spPr>
          <a:xfrm>
            <a:off y="114300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Obrigado!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38400" x="1981200"/>
            <a:ext cy="2820987" cx="53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y="5867400" x="1306512"/>
            <a:ext cy="368299" cx="7650162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João Lima, João Holanda, João Rafael e  “João” Marcos Fragomeni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/>
        </p:nvSpPr>
        <p:spPr>
          <a:xfrm>
            <a:off y="1371600" x="381000"/>
            <a:ext cy="1828800" cx="8534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LexML, </a:t>
            </a:r>
            <a:b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Processo Legislativo</a:t>
            </a:r>
            <a:b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3600" lang="en-US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 o Ordenamento Jurídico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y="5486400" x="2746375"/>
            <a:ext cy="368299" cx="4089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Brasília, 26 de Novembro de 2010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35687" x="250825"/>
            <a:ext cy="606425" cx="280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151562" x="6599236"/>
            <a:ext cy="590550" cx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154737" x="8243886"/>
            <a:ext cy="528637" cx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y="5824537" x="112711"/>
            <a:ext cy="336549" cx="109855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4043"/>
              </a:buClr>
              <a:buSzPct val="25000"/>
              <a:buFont typeface="Tahoma"/>
              <a:buNone/>
            </a:pPr>
            <a:r>
              <a:rPr strike="noStrike" u="none" b="0" cap="none" baseline="0" sz="1600" lang="en-US" i="1">
                <a:solidFill>
                  <a:srgbClr val="224043"/>
                </a:solidFill>
                <a:latin typeface="Tahoma"/>
                <a:ea typeface="Tahoma"/>
                <a:cs typeface="Tahoma"/>
                <a:sym typeface="Tahoma"/>
              </a:rPr>
              <a:t>Iniciativa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y="5753100" x="7440611"/>
            <a:ext cy="336549" cx="17621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4043"/>
              </a:buClr>
              <a:buSzPct val="25000"/>
              <a:buFont typeface="Tahoma"/>
              <a:buNone/>
            </a:pPr>
            <a:r>
              <a:rPr strike="noStrike" u="none" b="0" cap="none" baseline="0" sz="1600" lang="en-US" i="1">
                <a:solidFill>
                  <a:srgbClr val="224043"/>
                </a:solidFill>
                <a:latin typeface="Tahoma"/>
                <a:ea typeface="Tahoma"/>
                <a:cs typeface="Tahoma"/>
                <a:sym typeface="Tahoma"/>
              </a:rPr>
              <a:t>Implementação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208462" x="2438400"/>
            <a:ext cy="1354137" cx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/>
        </p:nvSpPr>
        <p:spPr>
          <a:xfrm>
            <a:off y="2971800" x="5105400"/>
            <a:ext cy="990599" cx="365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63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r>
              <a:rPr strike="noStrike" u="none" b="0" cap="none" baseline="0" sz="2000" lang="en-US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João Lima  </a:t>
            </a:r>
          </a:p>
          <a:p>
            <a:pPr algn="r" rtl="0" lvl="0" marR="0" indent="0" marL="6350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r>
              <a:rPr strike="noStrike" u="none" b="0" cap="none" baseline="0" sz="2000" lang="en-US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joaolima@senado.gov.br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228600" x="5715000"/>
            <a:ext cy="1920875" cx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/>
        </p:nvSpPr>
        <p:spPr>
          <a:xfrm>
            <a:off y="765175" x="395287"/>
            <a:ext cy="706436" cx="823277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0000CC"/>
                </a:solidFill>
                <a:latin typeface="Trebuchet MS"/>
                <a:ea typeface="Trebuchet MS"/>
                <a:cs typeface="Trebuchet MS"/>
                <a:sym typeface="Trebuchet MS"/>
              </a:rPr>
              <a:t>LexML Brasil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773236" x="457200"/>
            <a:ext cy="4395786" cx="8294687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4962" marL="33496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Rede de Informação Legislativa e Jurídica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Legislação, Jurisprudência, Projetos de Lei 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Poderes: Legislativo, Executivo e Judiciário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Esferas: Federal, Estadual e Municipal</a:t>
            </a:r>
          </a:p>
          <a:p>
            <a:pPr algn="l" rtl="0" lvl="0" marR="0" indent="-334962" marL="33496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Objetivo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Arial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Organizar a informação disponível em forma digital e </a:t>
            </a:r>
            <a:b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desenvolver ferramentas de software livre para otimizar a </a:t>
            </a:r>
            <a:b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gestão do texto integral </a:t>
            </a:r>
          </a:p>
          <a:p>
            <a:pPr algn="l" rtl="0" lvl="0" marR="0" indent="-334962" marL="33496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4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Influências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Norme in Rete (Identificador urn:lex)</a:t>
            </a:r>
          </a:p>
          <a:p>
            <a:pPr algn="l" rtl="0" lvl="1" marR="0" indent="-277812" marL="73501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8086"/>
              </a:buClr>
              <a:buSzPct val="100000"/>
              <a:buFont typeface="Georgia"/>
              <a:buChar char="▫"/>
            </a:pPr>
            <a:r>
              <a:rPr strike="noStrike" u="none" b="0" cap="none" baseline="0" sz="2000" lang="en-US" i="1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Akoma Ntoso (XML Schema)</a:t>
            </a:r>
          </a:p>
          <a:p>
            <a:pPr algn="l" rtl="0" lvl="0" marR="0" indent="-334962" marL="33496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</a:pPr>
            <a:r>
              <a:t/>
            </a:r>
            <a:endParaRPr strike="noStrike" u="none" b="0" cap="none" baseline="0" sz="20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/>
        </p:nvSpPr>
        <p:spPr>
          <a:xfrm>
            <a:off y="620712" x="468312"/>
            <a:ext cy="1368425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Missão do Portal LexML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2060575" x="468312"/>
            <a:ext cy="1008062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41312" marL="34131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 um ponto de </a:t>
            </a:r>
            <a:r>
              <a:rPr strike="noStrike" u="none" b="1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acesso unificado</a:t>
            </a: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no que concerne à </a:t>
            </a:r>
            <a:r>
              <a:rPr strike="noStrike" u="none" b="1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informação legislativa e jurídica </a:t>
            </a: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produzida por entidades e órgãos da administração pública direta e indireta nas esferas </a:t>
            </a:r>
            <a:r>
              <a:rPr strike="noStrike" u="none" b="1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federal, estadual, municipal e distrital</a:t>
            </a: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/>
        </p:nvSpPr>
        <p:spPr>
          <a:xfrm>
            <a:off y="381000" x="457200"/>
            <a:ext cy="1371599" cx="80025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25000"/>
              <a:buFont typeface="Trebuchet MS"/>
              <a:buNone/>
            </a:pPr>
            <a:r>
              <a:rPr strike="noStrike" u="none" b="0" cap="none" baseline="0" sz="4000" lang="en-US" i="1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Missão do LexML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2209800" x="1447800"/>
            <a:ext cy="1138236" cx="61198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1936" marL="36353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Organizar a informação legislativa e jurídica do Brasil.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5" name="Shape 145"/>
          <p:cNvGrpSpPr/>
          <p:nvPr/>
        </p:nvGrpSpPr>
        <p:grpSpPr>
          <a:xfrm>
            <a:off y="3659187" x="5408611"/>
            <a:ext cy="1973262" cx="2354263"/>
            <a:chOff y="3659187" x="5408611"/>
            <a:chExt cy="1973262" cx="2354263"/>
          </a:xfrm>
        </p:grpSpPr>
        <p:sp>
          <p:nvSpPr>
            <p:cNvPr id="146" name="Shape 146"/>
            <p:cNvSpPr/>
            <p:nvPr/>
          </p:nvSpPr>
          <p:spPr>
            <a:xfrm rot="-5400000">
              <a:off y="3658392" x="5645942"/>
              <a:ext cy="1250949" cx="776286"/>
            </a:xfrm>
            <a:custGeom>
              <a:pathLst>
                <a:path w="21547" extrusionOk="0" h="21626">
                  <a:moveTo>
                    <a:pt y="20840" x="6519"/>
                  </a:moveTo>
                  <a:lnTo>
                    <a:pt y="20971" x="6999"/>
                  </a:lnTo>
                  <a:lnTo>
                    <a:pt y="21036" x="7407"/>
                  </a:lnTo>
                  <a:lnTo>
                    <a:pt y="21063" x="7816"/>
                  </a:lnTo>
                  <a:lnTo>
                    <a:pt y="21063" x="8136"/>
                  </a:lnTo>
                  <a:lnTo>
                    <a:pt y="21010" x="8438"/>
                  </a:lnTo>
                  <a:lnTo>
                    <a:pt y="20945" x="8704"/>
                  </a:lnTo>
                  <a:lnTo>
                    <a:pt y="20840" x="8917"/>
                  </a:lnTo>
                  <a:lnTo>
                    <a:pt y="20709" x="9042"/>
                  </a:lnTo>
                  <a:lnTo>
                    <a:pt y="20564" x="9184"/>
                  </a:lnTo>
                  <a:lnTo>
                    <a:pt y="20407" x="9255"/>
                  </a:lnTo>
                  <a:lnTo>
                    <a:pt y="20237" x="9290"/>
                  </a:lnTo>
                  <a:lnTo>
                    <a:pt y="20040" x="9290"/>
                  </a:lnTo>
                  <a:lnTo>
                    <a:pt y="19857" x="9219"/>
                  </a:lnTo>
                  <a:lnTo>
                    <a:pt y="19686" x="9113"/>
                  </a:lnTo>
                  <a:lnTo>
                    <a:pt y="19503" x="8988"/>
                  </a:lnTo>
                  <a:lnTo>
                    <a:pt y="19332" x="8811"/>
                  </a:lnTo>
                  <a:lnTo>
                    <a:pt y="19110" x="8544"/>
                  </a:lnTo>
                  <a:lnTo>
                    <a:pt y="18848" x="8331"/>
                  </a:lnTo>
                  <a:lnTo>
                    <a:pt y="18572" x="8171"/>
                  </a:lnTo>
                  <a:lnTo>
                    <a:pt y="18297" x="8029"/>
                  </a:lnTo>
                  <a:lnTo>
                    <a:pt y="17996" x="7922"/>
                  </a:lnTo>
                  <a:lnTo>
                    <a:pt y="17694" x="7887"/>
                  </a:lnTo>
                  <a:lnTo>
                    <a:pt y="17419" x="7887"/>
                  </a:lnTo>
                  <a:lnTo>
                    <a:pt y="17117" x="7922"/>
                  </a:lnTo>
                  <a:lnTo>
                    <a:pt y="16868" x="8029"/>
                  </a:lnTo>
                  <a:lnTo>
                    <a:pt y="16619" x="8171"/>
                  </a:lnTo>
                  <a:lnTo>
                    <a:pt y="16488" x="8260"/>
                  </a:lnTo>
                  <a:lnTo>
                    <a:pt y="16357" x="8367"/>
                  </a:lnTo>
                  <a:lnTo>
                    <a:pt y="16265" x="8509"/>
                  </a:lnTo>
                  <a:lnTo>
                    <a:pt y="16161" x="8633"/>
                  </a:lnTo>
                  <a:lnTo>
                    <a:pt y="16082" x="8775"/>
                  </a:lnTo>
                  <a:lnTo>
                    <a:pt y="16003" x="8953"/>
                  </a:lnTo>
                  <a:lnTo>
                    <a:pt y="15938" x="9148"/>
                  </a:lnTo>
                  <a:lnTo>
                    <a:pt y="15859" x="9326"/>
                  </a:lnTo>
                  <a:lnTo>
                    <a:pt y="15833" x="9557"/>
                  </a:lnTo>
                  <a:lnTo>
                    <a:pt y="15781" x="9770"/>
                  </a:lnTo>
                  <a:lnTo>
                    <a:pt y="15754" x="10036"/>
                  </a:lnTo>
                  <a:lnTo>
                    <a:pt y="15754" x="10285"/>
                  </a:lnTo>
                  <a:lnTo>
                    <a:pt y="15754" x="10622"/>
                  </a:lnTo>
                  <a:lnTo>
                    <a:pt y="15754" x="10889"/>
                  </a:lnTo>
                  <a:lnTo>
                    <a:pt y="15781" x="11173"/>
                  </a:lnTo>
                  <a:lnTo>
                    <a:pt y="15833" x="11440"/>
                  </a:lnTo>
                  <a:lnTo>
                    <a:pt y="15885" x="11670"/>
                  </a:lnTo>
                  <a:lnTo>
                    <a:pt y="15938" x="11919"/>
                  </a:lnTo>
                  <a:lnTo>
                    <a:pt y="16003" x="12115"/>
                  </a:lnTo>
                  <a:lnTo>
                    <a:pt y="16082" x="12328"/>
                  </a:lnTo>
                  <a:lnTo>
                    <a:pt y="16161" x="12505"/>
                  </a:lnTo>
                  <a:lnTo>
                    <a:pt y="16265" x="12665"/>
                  </a:lnTo>
                  <a:lnTo>
                    <a:pt y="16357" x="12807"/>
                  </a:lnTo>
                  <a:lnTo>
                    <a:pt y="16462" x="12932"/>
                  </a:lnTo>
                  <a:lnTo>
                    <a:pt y="16685" x="13145"/>
                  </a:lnTo>
                  <a:lnTo>
                    <a:pt y="16934" x="13322"/>
                  </a:lnTo>
                  <a:lnTo>
                    <a:pt y="17196" x="13411"/>
                  </a:lnTo>
                  <a:lnTo>
                    <a:pt y="17471" x="13482"/>
                  </a:lnTo>
                  <a:lnTo>
                    <a:pt y="17747" x="13482"/>
                  </a:lnTo>
                  <a:lnTo>
                    <a:pt y="18022" x="13411"/>
                  </a:lnTo>
                  <a:lnTo>
                    <a:pt y="18271" x="13322"/>
                  </a:lnTo>
                  <a:lnTo>
                    <a:pt y="18520" x="13180"/>
                  </a:lnTo>
                  <a:lnTo>
                    <a:pt y="18756" x="13003"/>
                  </a:lnTo>
                  <a:lnTo>
                    <a:pt y="18979" x="12772"/>
                  </a:lnTo>
                  <a:lnTo>
                    <a:pt y="19359" x="12328"/>
                  </a:lnTo>
                  <a:lnTo>
                    <a:pt y="19686" x="12026"/>
                  </a:lnTo>
                  <a:lnTo>
                    <a:pt y="19804" x="11919"/>
                  </a:lnTo>
                  <a:lnTo>
                    <a:pt y="19962" x="11813"/>
                  </a:lnTo>
                  <a:lnTo>
                    <a:pt y="20080" x="11777"/>
                  </a:lnTo>
                  <a:lnTo>
                    <a:pt y="20211" x="11777"/>
                  </a:lnTo>
                  <a:lnTo>
                    <a:pt y="20342" x="11777"/>
                  </a:lnTo>
                  <a:lnTo>
                    <a:pt y="20433" x="11848"/>
                  </a:lnTo>
                  <a:lnTo>
                    <a:pt y="20538" x="11955"/>
                  </a:lnTo>
                  <a:lnTo>
                    <a:pt y="20643" x="12079"/>
                  </a:lnTo>
                  <a:lnTo>
                    <a:pt y="20735" x="12221"/>
                  </a:lnTo>
                  <a:lnTo>
                    <a:pt y="20840" x="12434"/>
                  </a:lnTo>
                  <a:lnTo>
                    <a:pt y="20945" x="12665"/>
                  </a:lnTo>
                  <a:lnTo>
                    <a:pt y="21036" x="12967"/>
                  </a:lnTo>
                  <a:lnTo>
                    <a:pt y="21141" x="13322"/>
                  </a:lnTo>
                  <a:lnTo>
                    <a:pt y="21246" x="13767"/>
                  </a:lnTo>
                  <a:lnTo>
                    <a:pt y="21338" x="14211"/>
                  </a:lnTo>
                  <a:lnTo>
                    <a:pt y="21416" x="14672"/>
                  </a:lnTo>
                  <a:lnTo>
                    <a:pt y="21495" x="15188"/>
                  </a:lnTo>
                  <a:lnTo>
                    <a:pt y="21548" x="15703"/>
                  </a:lnTo>
                  <a:lnTo>
                    <a:pt y="21600" x="16253"/>
                  </a:lnTo>
                  <a:lnTo>
                    <a:pt y="21626" x="16769"/>
                  </a:lnTo>
                  <a:lnTo>
                    <a:pt y="21626" x="17301"/>
                  </a:lnTo>
                  <a:lnTo>
                    <a:pt y="21626" x="17852"/>
                  </a:lnTo>
                  <a:lnTo>
                    <a:pt y="21600" x="18367"/>
                  </a:lnTo>
                  <a:lnTo>
                    <a:pt y="21521" x="18847"/>
                  </a:lnTo>
                  <a:lnTo>
                    <a:pt y="21443" x="19291"/>
                  </a:lnTo>
                  <a:lnTo>
                    <a:pt y="21338" x="19735"/>
                  </a:lnTo>
                  <a:lnTo>
                    <a:pt y="21220" x="20108"/>
                  </a:lnTo>
                  <a:lnTo>
                    <a:pt y="21036" x="20445"/>
                  </a:lnTo>
                  <a:lnTo>
                    <a:pt y="20735" x="20374"/>
                  </a:lnTo>
                  <a:lnTo>
                    <a:pt y="20433" x="20303"/>
                  </a:lnTo>
                  <a:lnTo>
                    <a:pt y="20106" x="20250"/>
                  </a:lnTo>
                  <a:lnTo>
                    <a:pt y="19752" x="20250"/>
                  </a:lnTo>
                  <a:lnTo>
                    <a:pt y="19031" x="20215"/>
                  </a:lnTo>
                  <a:lnTo>
                    <a:pt y="18297" x="20250"/>
                  </a:lnTo>
                  <a:lnTo>
                    <a:pt y="17589" x="20303"/>
                  </a:lnTo>
                  <a:lnTo>
                    <a:pt y="16960" x="20374"/>
                  </a:lnTo>
                  <a:lnTo>
                    <a:pt y="16436" x="20445"/>
                  </a:lnTo>
                  <a:lnTo>
                    <a:pt y="16003" x="20445"/>
                  </a:lnTo>
                  <a:lnTo>
                    <a:pt y="15859" x="20445"/>
                  </a:lnTo>
                  <a:lnTo>
                    <a:pt y="15702" x="20339"/>
                  </a:lnTo>
                  <a:lnTo>
                    <a:pt y="15558" x="20250"/>
                  </a:lnTo>
                  <a:lnTo>
                    <a:pt y="15400" x="20072"/>
                  </a:lnTo>
                  <a:lnTo>
                    <a:pt y="15282" x="19895"/>
                  </a:lnTo>
                  <a:lnTo>
                    <a:pt y="15178" x="19664"/>
                  </a:lnTo>
                  <a:lnTo>
                    <a:pt y="15073" x="19415"/>
                  </a:lnTo>
                  <a:lnTo>
                    <a:pt y="15007" x="19184"/>
                  </a:lnTo>
                  <a:lnTo>
                    <a:pt y="14955" x="18918"/>
                  </a:lnTo>
                  <a:lnTo>
                    <a:pt y="14902" x="18634"/>
                  </a:lnTo>
                  <a:lnTo>
                    <a:pt y="14902" x="18403"/>
                  </a:lnTo>
                  <a:lnTo>
                    <a:pt y="14902" x="18119"/>
                  </a:lnTo>
                  <a:lnTo>
                    <a:pt y="14955" x="17888"/>
                  </a:lnTo>
                  <a:lnTo>
                    <a:pt y="15033" x="17657"/>
                  </a:lnTo>
                  <a:lnTo>
                    <a:pt y="15125" x="17444"/>
                  </a:lnTo>
                  <a:lnTo>
                    <a:pt y="15256" x="17266"/>
                  </a:lnTo>
                  <a:lnTo>
                    <a:pt y="15374" x="17070"/>
                  </a:lnTo>
                  <a:lnTo>
                    <a:pt y="15505" x="16822"/>
                  </a:lnTo>
                  <a:lnTo>
                    <a:pt y="15584" x="16555"/>
                  </a:lnTo>
                  <a:lnTo>
                    <a:pt y="15636" x="16253"/>
                  </a:lnTo>
                  <a:lnTo>
                    <a:pt y="15663" x="15916"/>
                  </a:lnTo>
                  <a:lnTo>
                    <a:pt y="15636" x="15561"/>
                  </a:lnTo>
                  <a:lnTo>
                    <a:pt y="15610" x="15188"/>
                  </a:lnTo>
                  <a:lnTo>
                    <a:pt y="15531" x="14850"/>
                  </a:lnTo>
                  <a:lnTo>
                    <a:pt y="15427" x="14513"/>
                  </a:lnTo>
                  <a:lnTo>
                    <a:pt y="15282" x="14175"/>
                  </a:lnTo>
                  <a:lnTo>
                    <a:pt y="15125" x="13855"/>
                  </a:lnTo>
                  <a:lnTo>
                    <a:pt y="14929" x="13589"/>
                  </a:lnTo>
                  <a:lnTo>
                    <a:pt y="14798" x="13482"/>
                  </a:lnTo>
                  <a:lnTo>
                    <a:pt y="14680" x="13376"/>
                  </a:lnTo>
                  <a:lnTo>
                    <a:pt y="14548" x="13287"/>
                  </a:lnTo>
                  <a:lnTo>
                    <a:pt y="14404" x="13216"/>
                  </a:lnTo>
                  <a:lnTo>
                    <a:pt y="14247" x="13145"/>
                  </a:lnTo>
                  <a:lnTo>
                    <a:pt y="14103" x="13109"/>
                  </a:lnTo>
                  <a:lnTo>
                    <a:pt y="13919" x="13074"/>
                  </a:lnTo>
                  <a:lnTo>
                    <a:pt y="13749" x="13074"/>
                  </a:lnTo>
                  <a:lnTo>
                    <a:pt y="13539" x="13074"/>
                  </a:lnTo>
                  <a:lnTo>
                    <a:pt y="13343" x="13109"/>
                  </a:lnTo>
                  <a:lnTo>
                    <a:pt y="13146" x="13145"/>
                  </a:lnTo>
                  <a:lnTo>
                    <a:pt y="12963" x="13216"/>
                  </a:lnTo>
                  <a:lnTo>
                    <a:pt y="12818" x="13287"/>
                  </a:lnTo>
                  <a:lnTo>
                    <a:pt y="12661" x="13376"/>
                  </a:lnTo>
                  <a:lnTo>
                    <a:pt y="12517" x="13482"/>
                  </a:lnTo>
                  <a:lnTo>
                    <a:pt y="12386" x="13624"/>
                  </a:lnTo>
                  <a:lnTo>
                    <a:pt y="12163" x="13891"/>
                  </a:lnTo>
                  <a:lnTo>
                    <a:pt y="11953" x="14228"/>
                  </a:lnTo>
                  <a:lnTo>
                    <a:pt y="11809" x="14584"/>
                  </a:lnTo>
                  <a:lnTo>
                    <a:pt y="11704" x="14957"/>
                  </a:lnTo>
                  <a:lnTo>
                    <a:pt y="11626" x="15330"/>
                  </a:lnTo>
                  <a:lnTo>
                    <a:pt y="11586" x="15703"/>
                  </a:lnTo>
                  <a:lnTo>
                    <a:pt y="11586" x="16076"/>
                  </a:lnTo>
                  <a:lnTo>
                    <a:pt y="11626" x="16449"/>
                  </a:lnTo>
                  <a:lnTo>
                    <a:pt y="11678" x="16804"/>
                  </a:lnTo>
                  <a:lnTo>
                    <a:pt y="11783" x="17142"/>
                  </a:lnTo>
                  <a:lnTo>
                    <a:pt y="11914" x="17408"/>
                  </a:lnTo>
                  <a:lnTo>
                    <a:pt y="12058" x="17657"/>
                  </a:lnTo>
                  <a:lnTo>
                    <a:pt y="12163" x="17781"/>
                  </a:lnTo>
                  <a:lnTo>
                    <a:pt y="12255" x="17959"/>
                  </a:lnTo>
                  <a:lnTo>
                    <a:pt y="12360" x="18154"/>
                  </a:lnTo>
                  <a:lnTo>
                    <a:pt y="12412" x="18332"/>
                  </a:lnTo>
                  <a:lnTo>
                    <a:pt y="12491" x="18563"/>
                  </a:lnTo>
                  <a:lnTo>
                    <a:pt y="12517" x="18776"/>
                  </a:lnTo>
                  <a:lnTo>
                    <a:pt y="12543" x="19007"/>
                  </a:lnTo>
                  <a:lnTo>
                    <a:pt y="12556" x="19255"/>
                  </a:lnTo>
                  <a:lnTo>
                    <a:pt y="12556" x="19486"/>
                  </a:lnTo>
                  <a:lnTo>
                    <a:pt y="12543" x="19735"/>
                  </a:lnTo>
                  <a:lnTo>
                    <a:pt y="12491" x="19966"/>
                  </a:lnTo>
                  <a:lnTo>
                    <a:pt y="12438" x="20215"/>
                  </a:lnTo>
                  <a:lnTo>
                    <a:pt y="12386" x="20445"/>
                  </a:lnTo>
                  <a:lnTo>
                    <a:pt y="12281" x="20694"/>
                  </a:lnTo>
                  <a:lnTo>
                    <a:pt y="12189" x="20890"/>
                  </a:lnTo>
                  <a:lnTo>
                    <a:pt y="12058" x="21138"/>
                  </a:lnTo>
                  <a:lnTo>
                    <a:pt y="11980" x="21192"/>
                  </a:lnTo>
                  <a:lnTo>
                    <a:pt y="11914" x="21298"/>
                  </a:lnTo>
                  <a:lnTo>
                    <a:pt y="11809" x="21369"/>
                  </a:lnTo>
                  <a:lnTo>
                    <a:pt y="11678" x="21405"/>
                  </a:lnTo>
                  <a:lnTo>
                    <a:pt y="11429" x="21511"/>
                  </a:lnTo>
                  <a:lnTo>
                    <a:pt y="11128" x="21547"/>
                  </a:lnTo>
                  <a:lnTo>
                    <a:pt y="10774" x="21547"/>
                  </a:lnTo>
                  <a:lnTo>
                    <a:pt y="10420" x="21547"/>
                  </a:lnTo>
                  <a:lnTo>
                    <a:pt y="10040" x="21476"/>
                  </a:lnTo>
                  <a:lnTo>
                    <a:pt y="9673" x="21405"/>
                  </a:lnTo>
                  <a:lnTo>
                    <a:pt y="8860" x="21192"/>
                  </a:lnTo>
                  <a:lnTo>
                    <a:pt y="8139" x="20961"/>
                  </a:lnTo>
                  <a:lnTo>
                    <a:pt y="7484" x="20694"/>
                  </a:lnTo>
                  <a:lnTo>
                    <a:pt y="6973" x="20445"/>
                  </a:lnTo>
                  <a:lnTo>
                    <a:pt y="7051" x="19895"/>
                  </a:lnTo>
                  <a:lnTo>
                    <a:pt y="7104" x="19326"/>
                  </a:lnTo>
                  <a:lnTo>
                    <a:pt y="7156" x="18740"/>
                  </a:lnTo>
                  <a:lnTo>
                    <a:pt y="7156" x="18119"/>
                  </a:lnTo>
                  <a:lnTo>
                    <a:pt y="7156" x="17550"/>
                  </a:lnTo>
                  <a:lnTo>
                    <a:pt y="7130" x="16964"/>
                  </a:lnTo>
                  <a:lnTo>
                    <a:pt y="7104" x="16378"/>
                  </a:lnTo>
                  <a:lnTo>
                    <a:pt y="7051" x="15880"/>
                  </a:lnTo>
                  <a:lnTo>
                    <a:pt y="6947" x="14886"/>
                  </a:lnTo>
                  <a:lnTo>
                    <a:pt y="6855" x="14104"/>
                  </a:lnTo>
                  <a:lnTo>
                    <a:pt y="6776" x="13589"/>
                  </a:lnTo>
                  <a:lnTo>
                    <a:pt y="6750" x="13411"/>
                  </a:lnTo>
                  <a:lnTo>
                    <a:pt y="6593" x="12967"/>
                  </a:lnTo>
                  <a:lnTo>
                    <a:pt y="6422" x="12594"/>
                  </a:lnTo>
                  <a:lnTo>
                    <a:pt y="6252" x="12257"/>
                  </a:lnTo>
                  <a:lnTo>
                    <a:pt y="6042" x="12026"/>
                  </a:lnTo>
                  <a:lnTo>
                    <a:pt y="5819" x="11813"/>
                  </a:lnTo>
                  <a:lnTo>
                    <a:pt y="5597" x="11670"/>
                  </a:lnTo>
                  <a:lnTo>
                    <a:pt y="5361" x="11582"/>
                  </a:lnTo>
                  <a:lnTo>
                    <a:pt y="5138" x="11511"/>
                  </a:lnTo>
                  <a:lnTo>
                    <a:pt y="4889" x="11511"/>
                  </a:lnTo>
                  <a:lnTo>
                    <a:pt y="4666" x="11546"/>
                  </a:lnTo>
                  <a:lnTo>
                    <a:pt y="4430" x="11617"/>
                  </a:lnTo>
                  <a:lnTo>
                    <a:pt y="4233" x="11706"/>
                  </a:lnTo>
                  <a:lnTo>
                    <a:pt y="4037" x="11813"/>
                  </a:lnTo>
                  <a:lnTo>
                    <a:pt y="3853" x="11990"/>
                  </a:lnTo>
                  <a:lnTo>
                    <a:pt y="3683" x="12186"/>
                  </a:lnTo>
                  <a:lnTo>
                    <a:pt y="3552" x="12399"/>
                  </a:lnTo>
                  <a:lnTo>
                    <a:pt y="3408" x="12594"/>
                  </a:lnTo>
                  <a:lnTo>
                    <a:pt y="3198" x="12772"/>
                  </a:lnTo>
                  <a:lnTo>
                    <a:pt y="2975" x="12932"/>
                  </a:lnTo>
                  <a:lnTo>
                    <a:pt y="2700" x="13074"/>
                  </a:lnTo>
                  <a:lnTo>
                    <a:pt y="2425" x="13180"/>
                  </a:lnTo>
                  <a:lnTo>
                    <a:pt y="2123" x="13216"/>
                  </a:lnTo>
                  <a:lnTo>
                    <a:pt y="1822" x="13251"/>
                  </a:lnTo>
                  <a:lnTo>
                    <a:pt y="1520" x="13180"/>
                  </a:lnTo>
                  <a:lnTo>
                    <a:pt y="1219" x="13074"/>
                  </a:lnTo>
                  <a:lnTo>
                    <a:pt y="931" x="12932"/>
                  </a:lnTo>
                  <a:lnTo>
                    <a:pt y="813" x="12843"/>
                  </a:lnTo>
                  <a:lnTo>
                    <a:pt y="681" x="12701"/>
                  </a:lnTo>
                  <a:lnTo>
                    <a:pt y="564" x="12559"/>
                  </a:lnTo>
                  <a:lnTo>
                    <a:pt y="459" x="12399"/>
                  </a:lnTo>
                  <a:lnTo>
                    <a:pt y="354" x="12221"/>
                  </a:lnTo>
                  <a:lnTo>
                    <a:pt y="262" x="12026"/>
                  </a:lnTo>
                  <a:lnTo>
                    <a:pt y="183" x="11777"/>
                  </a:lnTo>
                  <a:lnTo>
                    <a:pt y="131" x="11546"/>
                  </a:lnTo>
                  <a:lnTo>
                    <a:pt y="52" x="11262"/>
                  </a:lnTo>
                  <a:lnTo>
                    <a:pt y="26" x="10995"/>
                  </a:lnTo>
                  <a:lnTo>
                    <a:pt y="0" x="10694"/>
                  </a:lnTo>
                  <a:lnTo>
                    <a:pt y="0" x="10338"/>
                  </a:lnTo>
                  <a:lnTo>
                    <a:pt y="0" x="10036"/>
                  </a:lnTo>
                  <a:lnTo>
                    <a:pt y="26" x="9734"/>
                  </a:lnTo>
                  <a:lnTo>
                    <a:pt y="52" x="9468"/>
                  </a:lnTo>
                  <a:lnTo>
                    <a:pt y="105" x="9219"/>
                  </a:lnTo>
                  <a:lnTo>
                    <a:pt y="157" x="8988"/>
                  </a:lnTo>
                  <a:lnTo>
                    <a:pt y="210" x="8740"/>
                  </a:lnTo>
                  <a:lnTo>
                    <a:pt y="288" x="8544"/>
                  </a:lnTo>
                  <a:lnTo>
                    <a:pt y="380" x="8331"/>
                  </a:lnTo>
                  <a:lnTo>
                    <a:pt y="459" x="8171"/>
                  </a:lnTo>
                  <a:lnTo>
                    <a:pt y="564" x="7994"/>
                  </a:lnTo>
                  <a:lnTo>
                    <a:pt y="655" x="7851"/>
                  </a:lnTo>
                  <a:lnTo>
                    <a:pt y="786" x="7727"/>
                  </a:lnTo>
                  <a:lnTo>
                    <a:pt y="1009" x="7514"/>
                  </a:lnTo>
                  <a:lnTo>
                    <a:pt y="1284" x="7336"/>
                  </a:lnTo>
                  <a:lnTo>
                    <a:pt y="1547" x="7247"/>
                  </a:lnTo>
                  <a:lnTo>
                    <a:pt y="1848" x="7212"/>
                  </a:lnTo>
                  <a:lnTo>
                    <a:pt y="2123" x="7212"/>
                  </a:lnTo>
                  <a:lnTo>
                    <a:pt y="2398" x="7247"/>
                  </a:lnTo>
                  <a:lnTo>
                    <a:pt y="2674" x="7336"/>
                  </a:lnTo>
                  <a:lnTo>
                    <a:pt y="2923" x="7514"/>
                  </a:lnTo>
                  <a:lnTo>
                    <a:pt y="3146" x="7727"/>
                  </a:lnTo>
                  <a:lnTo>
                    <a:pt y="3381" x="7958"/>
                  </a:lnTo>
                  <a:lnTo>
                    <a:pt y="3578" x="8189"/>
                  </a:lnTo>
                  <a:lnTo>
                    <a:pt y="3801" x="8402"/>
                  </a:lnTo>
                  <a:lnTo>
                    <a:pt y="4037" x="8580"/>
                  </a:lnTo>
                  <a:lnTo>
                    <a:pt y="4260" x="8669"/>
                  </a:lnTo>
                  <a:lnTo>
                    <a:pt y="4509" x="8740"/>
                  </a:lnTo>
                  <a:lnTo>
                    <a:pt y="4758" x="8740"/>
                  </a:lnTo>
                  <a:lnTo>
                    <a:pt y="5007" x="8704"/>
                  </a:lnTo>
                  <a:lnTo>
                    <a:pt y="5243" x="8615"/>
                  </a:lnTo>
                  <a:lnTo>
                    <a:pt y="5492" x="8473"/>
                  </a:lnTo>
                  <a:lnTo>
                    <a:pt y="5714" x="8260"/>
                  </a:lnTo>
                  <a:lnTo>
                    <a:pt y="5924" x="8029"/>
                  </a:lnTo>
                  <a:lnTo>
                    <a:pt y="6147" x="7727"/>
                  </a:lnTo>
                  <a:lnTo>
                    <a:pt y="6317" x="7372"/>
                  </a:lnTo>
                  <a:lnTo>
                    <a:pt y="6475" x="6963"/>
                  </a:lnTo>
                  <a:lnTo>
                    <a:pt y="6619" x="6484"/>
                  </a:lnTo>
                  <a:lnTo>
                    <a:pt y="6750" x="5986"/>
                  </a:lnTo>
                  <a:lnTo>
                    <a:pt y="6750" x="5578"/>
                  </a:lnTo>
                  <a:lnTo>
                    <a:pt y="6750" x="5027"/>
                  </a:lnTo>
                  <a:lnTo>
                    <a:pt y="6750" x="4441"/>
                  </a:lnTo>
                  <a:lnTo>
                    <a:pt y="6750" x="3766"/>
                  </a:lnTo>
                  <a:lnTo>
                    <a:pt y="6750" x="3038"/>
                  </a:lnTo>
                  <a:lnTo>
                    <a:pt y="6750" x="2256"/>
                  </a:lnTo>
                  <a:lnTo>
                    <a:pt y="6750" x="1439"/>
                  </a:lnTo>
                  <a:lnTo>
                    <a:pt y="6750" x="586"/>
                  </a:lnTo>
                  <a:lnTo>
                    <a:pt y="7182" x="480"/>
                  </a:lnTo>
                  <a:lnTo>
                    <a:pt y="7785" x="355"/>
                  </a:lnTo>
                  <a:lnTo>
                    <a:pt y="8441" x="249"/>
                  </a:lnTo>
                  <a:lnTo>
                    <a:pt y="9135" x="142"/>
                  </a:lnTo>
                  <a:lnTo>
                    <a:pt y="9817" x="36"/>
                  </a:lnTo>
                  <a:lnTo>
                    <a:pt y="10446" x="0"/>
                  </a:lnTo>
                  <a:lnTo>
                    <a:pt y="10931" x="0"/>
                  </a:lnTo>
                  <a:lnTo>
                    <a:pt y="11259" x="0"/>
                  </a:lnTo>
                  <a:lnTo>
                    <a:pt y="11429" x="107"/>
                  </a:lnTo>
                  <a:lnTo>
                    <a:pt y="11599" x="213"/>
                  </a:lnTo>
                  <a:lnTo>
                    <a:pt y="11731" x="391"/>
                  </a:lnTo>
                  <a:lnTo>
                    <a:pt y="11862" x="586"/>
                  </a:lnTo>
                  <a:lnTo>
                    <a:pt y="11980" x="835"/>
                  </a:lnTo>
                  <a:lnTo>
                    <a:pt y="12058" x="1101"/>
                  </a:lnTo>
                  <a:lnTo>
                    <a:pt y="12137" x="1403"/>
                  </a:lnTo>
                  <a:lnTo>
                    <a:pt y="12189" x="1688"/>
                  </a:lnTo>
                  <a:lnTo>
                    <a:pt y="12215" x="2025"/>
                  </a:lnTo>
                  <a:lnTo>
                    <a:pt y="12229" x="2327"/>
                  </a:lnTo>
                  <a:lnTo>
                    <a:pt y="12215" x="2629"/>
                  </a:lnTo>
                  <a:lnTo>
                    <a:pt y="12189" x="2949"/>
                  </a:lnTo>
                  <a:lnTo>
                    <a:pt y="12137" x="3251"/>
                  </a:lnTo>
                  <a:lnTo>
                    <a:pt y="12032" x="3517"/>
                  </a:lnTo>
                  <a:lnTo>
                    <a:pt y="11927" x="3766"/>
                  </a:lnTo>
                  <a:lnTo>
                    <a:pt y="11809" x="3997"/>
                  </a:lnTo>
                  <a:lnTo>
                    <a:pt y="11652" x="4210"/>
                  </a:lnTo>
                  <a:lnTo>
                    <a:pt y="11560" x="4476"/>
                  </a:lnTo>
                  <a:lnTo>
                    <a:pt y="11481" x="4743"/>
                  </a:lnTo>
                  <a:lnTo>
                    <a:pt y="11455" x="5063"/>
                  </a:lnTo>
                  <a:lnTo>
                    <a:pt y="11429" x="5400"/>
                  </a:lnTo>
                  <a:lnTo>
                    <a:pt y="11455" x="5702"/>
                  </a:lnTo>
                  <a:lnTo>
                    <a:pt y="11508" x="6040"/>
                  </a:lnTo>
                  <a:lnTo>
                    <a:pt y="11599" x="6395"/>
                  </a:lnTo>
                  <a:lnTo>
                    <a:pt y="11731" x="6697"/>
                  </a:lnTo>
                  <a:lnTo>
                    <a:pt y="11888" x="6999"/>
                  </a:lnTo>
                  <a:lnTo>
                    <a:pt y="12058" x="7247"/>
                  </a:lnTo>
                  <a:lnTo>
                    <a:pt y="12281" x="7478"/>
                  </a:lnTo>
                  <a:lnTo>
                    <a:pt y="12543" x="7692"/>
                  </a:lnTo>
                  <a:lnTo>
                    <a:pt y="12818" x="7816"/>
                  </a:lnTo>
                  <a:lnTo>
                    <a:pt y="13146" x="7922"/>
                  </a:lnTo>
                  <a:lnTo>
                    <a:pt y="13474" x="7958"/>
                  </a:lnTo>
                  <a:lnTo>
                    <a:pt y="13723" x="7922"/>
                  </a:lnTo>
                  <a:lnTo>
                    <a:pt y="13946" x="7816"/>
                  </a:lnTo>
                  <a:lnTo>
                    <a:pt y="14168" x="7692"/>
                  </a:lnTo>
                  <a:lnTo>
                    <a:pt y="14352" x="7478"/>
                  </a:lnTo>
                  <a:lnTo>
                    <a:pt y="14522" x="7247"/>
                  </a:lnTo>
                  <a:lnTo>
                    <a:pt y="14680" x="6999"/>
                  </a:lnTo>
                  <a:lnTo>
                    <a:pt y="14798" x="6697"/>
                  </a:lnTo>
                  <a:lnTo>
                    <a:pt y="14902" x="6395"/>
                  </a:lnTo>
                  <a:lnTo>
                    <a:pt y="14981" x="6040"/>
                  </a:lnTo>
                  <a:lnTo>
                    <a:pt y="15033" x="5702"/>
                  </a:lnTo>
                  <a:lnTo>
                    <a:pt y="15033" x="5400"/>
                  </a:lnTo>
                  <a:lnTo>
                    <a:pt y="15007" x="5063"/>
                  </a:lnTo>
                  <a:lnTo>
                    <a:pt y="14955" x="4743"/>
                  </a:lnTo>
                  <a:lnTo>
                    <a:pt y="14850" x="4476"/>
                  </a:lnTo>
                  <a:lnTo>
                    <a:pt y="14732" x="4210"/>
                  </a:lnTo>
                  <a:lnTo>
                    <a:pt y="14548" x="3997"/>
                  </a:lnTo>
                  <a:lnTo>
                    <a:pt y="14378" x="3801"/>
                  </a:lnTo>
                  <a:lnTo>
                    <a:pt y="14247" x="3553"/>
                  </a:lnTo>
                  <a:lnTo>
                    <a:pt y="14142" x="3322"/>
                  </a:lnTo>
                  <a:lnTo>
                    <a:pt y="14077" x="3073"/>
                  </a:lnTo>
                  <a:lnTo>
                    <a:pt y="14050" x="2807"/>
                  </a:lnTo>
                  <a:lnTo>
                    <a:pt y="14050" x="2540"/>
                  </a:lnTo>
                  <a:lnTo>
                    <a:pt y="14077" x="2256"/>
                  </a:lnTo>
                  <a:lnTo>
                    <a:pt y="14116" x="1990"/>
                  </a:lnTo>
                  <a:lnTo>
                    <a:pt y="14221" x="1705"/>
                  </a:lnTo>
                  <a:lnTo>
                    <a:pt y="14326" x="1439"/>
                  </a:lnTo>
                  <a:lnTo>
                    <a:pt y="14444" x="1208"/>
                  </a:lnTo>
                  <a:lnTo>
                    <a:pt y="14601" x="959"/>
                  </a:lnTo>
                  <a:lnTo>
                    <a:pt y="14745" x="764"/>
                  </a:lnTo>
                  <a:lnTo>
                    <a:pt y="14929" x="551"/>
                  </a:lnTo>
                  <a:lnTo>
                    <a:pt y="15125" x="391"/>
                  </a:lnTo>
                  <a:lnTo>
                    <a:pt y="15361" x="284"/>
                  </a:lnTo>
                  <a:lnTo>
                    <a:pt y="15584" x="178"/>
                  </a:lnTo>
                  <a:lnTo>
                    <a:pt y="15859" x="142"/>
                  </a:lnTo>
                  <a:lnTo>
                    <a:pt y="16187" x="178"/>
                  </a:lnTo>
                  <a:lnTo>
                    <a:pt y="16514" x="213"/>
                  </a:lnTo>
                  <a:lnTo>
                    <a:pt y="17288" x="391"/>
                  </a:lnTo>
                  <a:lnTo>
                    <a:pt y="18100" x="586"/>
                  </a:lnTo>
                  <a:lnTo>
                    <a:pt y="18507" x="693"/>
                  </a:lnTo>
                  <a:lnTo>
                    <a:pt y="18926" x="799"/>
                  </a:lnTo>
                  <a:lnTo>
                    <a:pt y="19332" x="853"/>
                  </a:lnTo>
                  <a:lnTo>
                    <a:pt y="19739" x="888"/>
                  </a:lnTo>
                  <a:lnTo>
                    <a:pt y="20080" x="888"/>
                  </a:lnTo>
                  <a:lnTo>
                    <a:pt y="20433" x="853"/>
                  </a:lnTo>
                  <a:lnTo>
                    <a:pt y="20617" x="835"/>
                  </a:lnTo>
                  <a:lnTo>
                    <a:pt y="20761" x="764"/>
                  </a:lnTo>
                  <a:lnTo>
                    <a:pt y="20918" x="693"/>
                  </a:lnTo>
                  <a:lnTo>
                    <a:pt y="21036" x="586"/>
                  </a:lnTo>
                  <a:lnTo>
                    <a:pt y="20945" x="1368"/>
                  </a:lnTo>
                  <a:lnTo>
                    <a:pt y="20814" x="2185"/>
                  </a:lnTo>
                  <a:lnTo>
                    <a:pt y="20735" x="3002"/>
                  </a:lnTo>
                  <a:lnTo>
                    <a:pt y="20669" x="3801"/>
                  </a:lnTo>
                  <a:lnTo>
                    <a:pt y="20643" x="4547"/>
                  </a:lnTo>
                  <a:lnTo>
                    <a:pt y="20643" x="5258"/>
                  </a:lnTo>
                  <a:lnTo>
                    <a:pt y="20669" x="5595"/>
                  </a:lnTo>
                  <a:lnTo>
                    <a:pt y="20709" x="5951"/>
                  </a:lnTo>
                  <a:lnTo>
                    <a:pt y="20761" x="6217"/>
                  </a:lnTo>
                  <a:lnTo>
                    <a:pt y="20840" x="6519"/>
                  </a:lnTo>
                  <a:close/>
                </a:path>
              </a:pathLst>
            </a:custGeom>
            <a:solidFill>
              <a:srgbClr val="FFBE7D"/>
            </a:solidFill>
            <a:ln w="284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800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-5400000">
              <a:off y="3708399" x="6272212"/>
              <a:ext cy="1139825" cx="1238250"/>
            </a:xfrm>
            <a:custGeom>
              <a:pathLst>
                <a:path w="21589" extrusionOk="0" h="21572">
                  <a:moveTo>
                    <a:pt y="12326" x="4236"/>
                  </a:moveTo>
                  <a:lnTo>
                    <a:pt y="12440" x="4123"/>
                  </a:lnTo>
                  <a:lnTo>
                    <a:pt y="12553" x="3999"/>
                  </a:lnTo>
                  <a:lnTo>
                    <a:pt y="12609" x="3886"/>
                  </a:lnTo>
                  <a:lnTo>
                    <a:pt y="12666" x="3762"/>
                  </a:lnTo>
                  <a:lnTo>
                    <a:pt y="12666" x="3626"/>
                  </a:lnTo>
                  <a:lnTo>
                    <a:pt y="12666" x="3513"/>
                  </a:lnTo>
                  <a:lnTo>
                    <a:pt y="12637" x="3389"/>
                  </a:lnTo>
                  <a:lnTo>
                    <a:pt y="12581" x="3276"/>
                  </a:lnTo>
                  <a:lnTo>
                    <a:pt y="12468" x="3016"/>
                  </a:lnTo>
                  <a:lnTo>
                    <a:pt y="12312" x="2779"/>
                  </a:lnTo>
                  <a:lnTo>
                    <a:pt y="12114" x="2519"/>
                  </a:lnTo>
                  <a:lnTo>
                    <a:pt y="11959" x="2282"/>
                  </a:lnTo>
                  <a:lnTo>
                    <a:pt y="11789" x="2022"/>
                  </a:lnTo>
                  <a:lnTo>
                    <a:pt y="11648" x="1762"/>
                  </a:lnTo>
                  <a:lnTo>
                    <a:pt y="11634" x="1627"/>
                  </a:lnTo>
                  <a:lnTo>
                    <a:pt y="11606" x="1502"/>
                  </a:lnTo>
                  <a:lnTo>
                    <a:pt y="11606" x="1367"/>
                  </a:lnTo>
                  <a:lnTo>
                    <a:pt y="11606" x="1242"/>
                  </a:lnTo>
                  <a:lnTo>
                    <a:pt y="11634" x="1107"/>
                  </a:lnTo>
                  <a:lnTo>
                    <a:pt y="11704" x="960"/>
                  </a:lnTo>
                  <a:lnTo>
                    <a:pt y="11789" x="824"/>
                  </a:lnTo>
                  <a:lnTo>
                    <a:pt y="11931" x="700"/>
                  </a:lnTo>
                  <a:lnTo>
                    <a:pt y="12058" x="542"/>
                  </a:lnTo>
                  <a:lnTo>
                    <a:pt y="12256" x="418"/>
                  </a:lnTo>
                  <a:lnTo>
                    <a:pt y="12496" x="260"/>
                  </a:lnTo>
                  <a:lnTo>
                    <a:pt y="12765" x="135"/>
                  </a:lnTo>
                  <a:lnTo>
                    <a:pt y="12934" x="68"/>
                  </a:lnTo>
                  <a:lnTo>
                    <a:pt y="13118" x="22"/>
                  </a:lnTo>
                  <a:lnTo>
                    <a:pt y="13358" x="0"/>
                  </a:lnTo>
                  <a:lnTo>
                    <a:pt y="13613" x="0"/>
                  </a:lnTo>
                  <a:lnTo>
                    <a:pt y="13853" x="22"/>
                  </a:lnTo>
                  <a:lnTo>
                    <a:pt y="14122" x="90"/>
                  </a:lnTo>
                  <a:lnTo>
                    <a:pt y="14376" x="181"/>
                  </a:lnTo>
                  <a:lnTo>
                    <a:pt y="14617" x="282"/>
                  </a:lnTo>
                  <a:lnTo>
                    <a:pt y="14829" x="440"/>
                  </a:lnTo>
                  <a:lnTo>
                    <a:pt y="15026" x="610"/>
                  </a:lnTo>
                  <a:lnTo>
                    <a:pt y="15097" x="723"/>
                  </a:lnTo>
                  <a:lnTo>
                    <a:pt y="15182" x="824"/>
                  </a:lnTo>
                  <a:lnTo>
                    <a:pt y="15239" x="937"/>
                  </a:lnTo>
                  <a:lnTo>
                    <a:pt y="15295" x="1073"/>
                  </a:lnTo>
                  <a:lnTo>
                    <a:pt y="15323" x="1197"/>
                  </a:lnTo>
                  <a:lnTo>
                    <a:pt y="15352" x="1344"/>
                  </a:lnTo>
                  <a:lnTo>
                    <a:pt y="15352" x="1502"/>
                  </a:lnTo>
                  <a:lnTo>
                    <a:pt y="15352" x="1672"/>
                  </a:lnTo>
                  <a:lnTo>
                    <a:pt y="15323" x="1853"/>
                  </a:lnTo>
                  <a:lnTo>
                    <a:pt y="15295" x="2022"/>
                  </a:lnTo>
                  <a:lnTo>
                    <a:pt y="15210" x="2214"/>
                  </a:lnTo>
                  <a:lnTo>
                    <a:pt y="15125" x="2417"/>
                  </a:lnTo>
                  <a:lnTo>
                    <a:pt y="14998" x="2734"/>
                  </a:lnTo>
                  <a:lnTo>
                    <a:pt y="14885" x="2994"/>
                  </a:lnTo>
                  <a:lnTo>
                    <a:pt y="14800" x="3253"/>
                  </a:lnTo>
                  <a:lnTo>
                    <a:pt y="14772" x="3502"/>
                  </a:lnTo>
                  <a:lnTo>
                    <a:pt y="14800" x="3604"/>
                  </a:lnTo>
                  <a:lnTo>
                    <a:pt y="14829" x="3717"/>
                  </a:lnTo>
                  <a:lnTo>
                    <a:pt y="14885" x="3796"/>
                  </a:lnTo>
                  <a:lnTo>
                    <a:pt y="14970" x="3909"/>
                  </a:lnTo>
                  <a:lnTo>
                    <a:pt y="15069" x="3999"/>
                  </a:lnTo>
                  <a:lnTo>
                    <a:pt y="15210" x="4078"/>
                  </a:lnTo>
                  <a:lnTo>
                    <a:pt y="15380" x="4168"/>
                  </a:lnTo>
                  <a:lnTo>
                    <a:pt y="15592" x="4236"/>
                  </a:lnTo>
                  <a:lnTo>
                    <a:pt y="15832" x="4315"/>
                  </a:lnTo>
                  <a:lnTo>
                    <a:pt y="16101" x="4383"/>
                  </a:lnTo>
                  <a:lnTo>
                    <a:pt y="16412" x="4428"/>
                  </a:lnTo>
                  <a:lnTo>
                    <a:pt y="16709" x="4496"/>
                  </a:lnTo>
                  <a:lnTo>
                    <a:pt y="17062" x="4541"/>
                  </a:lnTo>
                  <a:lnTo>
                    <a:pt y="17415" x="4564"/>
                  </a:lnTo>
                  <a:lnTo>
                    <a:pt y="17797" x="4575"/>
                  </a:lnTo>
                  <a:lnTo>
                    <a:pt y="18165" x="4575"/>
                  </a:lnTo>
                  <a:lnTo>
                    <a:pt y="18546" x="4575"/>
                  </a:lnTo>
                  <a:lnTo>
                    <a:pt y="18956" x="4575"/>
                  </a:lnTo>
                  <a:lnTo>
                    <a:pt y="19338" x="4541"/>
                  </a:lnTo>
                  <a:lnTo>
                    <a:pt y="19720" x="4496"/>
                  </a:lnTo>
                  <a:lnTo>
                    <a:pt y="20101" x="4451"/>
                  </a:lnTo>
                  <a:lnTo>
                    <a:pt y="20455" x="4360"/>
                  </a:lnTo>
                  <a:lnTo>
                    <a:pt y="20808" x="4281"/>
                  </a:lnTo>
                  <a:lnTo>
                    <a:pt y="21133" x="4191"/>
                  </a:lnTo>
                  <a:lnTo>
                    <a:pt y="21133" x="4733"/>
                  </a:lnTo>
                  <a:lnTo>
                    <a:pt y="21133" x="5253"/>
                  </a:lnTo>
                  <a:lnTo>
                    <a:pt y="21133" x="5773"/>
                  </a:lnTo>
                  <a:lnTo>
                    <a:pt y="21133" x="6224"/>
                  </a:lnTo>
                  <a:lnTo>
                    <a:pt y="21133" x="6665"/>
                  </a:lnTo>
                  <a:lnTo>
                    <a:pt y="21133" x="7049"/>
                  </a:lnTo>
                  <a:lnTo>
                    <a:pt y="21133" x="7399"/>
                  </a:lnTo>
                  <a:lnTo>
                    <a:pt y="21133" x="7659"/>
                  </a:lnTo>
                  <a:lnTo>
                    <a:pt y="20992" x="8009"/>
                  </a:lnTo>
                  <a:lnTo>
                    <a:pt y="20865" x="8292"/>
                  </a:lnTo>
                  <a:lnTo>
                    <a:pt y="20667" x="8552"/>
                  </a:lnTo>
                  <a:lnTo>
                    <a:pt y="20483" x="8789"/>
                  </a:lnTo>
                  <a:lnTo>
                    <a:pt y="20257" x="8958"/>
                  </a:lnTo>
                  <a:lnTo>
                    <a:pt y="20017" x="9139"/>
                  </a:lnTo>
                  <a:lnTo>
                    <a:pt y="19776" x="9241"/>
                  </a:lnTo>
                  <a:lnTo>
                    <a:pt y="19522" x="9331"/>
                  </a:lnTo>
                  <a:lnTo>
                    <a:pt y="19253" x="9399"/>
                  </a:lnTo>
                  <a:lnTo>
                    <a:pt y="18985" x="9422"/>
                  </a:lnTo>
                  <a:lnTo>
                    <a:pt y="18716" x="9422"/>
                  </a:lnTo>
                  <a:lnTo>
                    <a:pt y="18476" x="9376"/>
                  </a:lnTo>
                  <a:lnTo>
                    <a:pt y="18193" x="9309"/>
                  </a:lnTo>
                  <a:lnTo>
                    <a:pt y="17953" x="9196"/>
                  </a:lnTo>
                  <a:lnTo>
                    <a:pt y="17712" x="9094"/>
                  </a:lnTo>
                  <a:lnTo>
                    <a:pt y="17486" x="8913"/>
                  </a:lnTo>
                  <a:lnTo>
                    <a:pt y="17246" x="8766"/>
                  </a:lnTo>
                  <a:lnTo>
                    <a:pt y="17006" x="8631"/>
                  </a:lnTo>
                  <a:lnTo>
                    <a:pt y="16737" x="8552"/>
                  </a:lnTo>
                  <a:lnTo>
                    <a:pt y="16440" x="8461"/>
                  </a:lnTo>
                  <a:lnTo>
                    <a:pt y="16129" x="8439"/>
                  </a:lnTo>
                  <a:lnTo>
                    <a:pt y="15832" x="8439"/>
                  </a:lnTo>
                  <a:lnTo>
                    <a:pt y="15535" x="8461"/>
                  </a:lnTo>
                  <a:lnTo>
                    <a:pt y="15239" x="8529"/>
                  </a:lnTo>
                  <a:lnTo>
                    <a:pt y="14970" x="8631"/>
                  </a:lnTo>
                  <a:lnTo>
                    <a:pt y="14701" x="8766"/>
                  </a:lnTo>
                  <a:lnTo>
                    <a:pt y="14588" x="8857"/>
                  </a:lnTo>
                  <a:lnTo>
                    <a:pt y="14447" x="8958"/>
                  </a:lnTo>
                  <a:lnTo>
                    <a:pt y="14348" x="9049"/>
                  </a:lnTo>
                  <a:lnTo>
                    <a:pt y="14263" x="9173"/>
                  </a:lnTo>
                  <a:lnTo>
                    <a:pt y="14178" x="9286"/>
                  </a:lnTo>
                  <a:lnTo>
                    <a:pt y="14093" x="9422"/>
                  </a:lnTo>
                  <a:lnTo>
                    <a:pt y="14023" x="9568"/>
                  </a:lnTo>
                  <a:lnTo>
                    <a:pt y="13966" x="9715"/>
                  </a:lnTo>
                  <a:lnTo>
                    <a:pt y="13910" x="9873"/>
                  </a:lnTo>
                  <a:lnTo>
                    <a:pt y="13881" x="10043"/>
                  </a:lnTo>
                  <a:lnTo>
                    <a:pt y="13853" x="10246"/>
                  </a:lnTo>
                  <a:lnTo>
                    <a:pt y="13853" x="10438"/>
                  </a:lnTo>
                  <a:lnTo>
                    <a:pt y="13853" x="10653"/>
                  </a:lnTo>
                  <a:lnTo>
                    <a:pt y="13881" x="10845"/>
                  </a:lnTo>
                  <a:lnTo>
                    <a:pt y="13938" x="11026"/>
                  </a:lnTo>
                  <a:lnTo>
                    <a:pt y="13995" x="11195"/>
                  </a:lnTo>
                  <a:lnTo>
                    <a:pt y="14065" x="11342"/>
                  </a:lnTo>
                  <a:lnTo>
                    <a:pt y="14150" x="11500"/>
                  </a:lnTo>
                  <a:lnTo>
                    <a:pt y="14235" x="11624"/>
                  </a:lnTo>
                  <a:lnTo>
                    <a:pt y="14348" x="11737"/>
                  </a:lnTo>
                  <a:lnTo>
                    <a:pt y="14447" x="11850"/>
                  </a:lnTo>
                  <a:lnTo>
                    <a:pt y="14588" x="11930"/>
                  </a:lnTo>
                  <a:lnTo>
                    <a:pt y="14730" x="12020"/>
                  </a:lnTo>
                  <a:lnTo>
                    <a:pt y="14857" x="12088"/>
                  </a:lnTo>
                  <a:lnTo>
                    <a:pt y="15182" x="12189"/>
                  </a:lnTo>
                  <a:lnTo>
                    <a:pt y="15479" x="12257"/>
                  </a:lnTo>
                  <a:lnTo>
                    <a:pt y="15804" x="12280"/>
                  </a:lnTo>
                  <a:lnTo>
                    <a:pt y="16129" x="12280"/>
                  </a:lnTo>
                  <a:lnTo>
                    <a:pt y="16454" x="12235"/>
                  </a:lnTo>
                  <a:lnTo>
                    <a:pt y="16779" x="12167"/>
                  </a:lnTo>
                  <a:lnTo>
                    <a:pt y="17062" x="12088"/>
                  </a:lnTo>
                  <a:lnTo>
                    <a:pt y="17302" x="11997"/>
                  </a:lnTo>
                  <a:lnTo>
                    <a:pt y="17514" x="11873"/>
                  </a:lnTo>
                  <a:lnTo>
                    <a:pt y="17684" x="11737"/>
                  </a:lnTo>
                  <a:lnTo>
                    <a:pt y="17811" x="11602"/>
                  </a:lnTo>
                  <a:lnTo>
                    <a:pt y="18009" x="11478"/>
                  </a:lnTo>
                  <a:lnTo>
                    <a:pt y="18193" x="11387"/>
                  </a:lnTo>
                  <a:lnTo>
                    <a:pt y="18419" x="11308"/>
                  </a:lnTo>
                  <a:lnTo>
                    <a:pt y="18631" x="11240"/>
                  </a:lnTo>
                  <a:lnTo>
                    <a:pt y="18872" x="11195"/>
                  </a:lnTo>
                  <a:lnTo>
                    <a:pt y="19126" x="11173"/>
                  </a:lnTo>
                  <a:lnTo>
                    <a:pt y="19395" x="11173"/>
                  </a:lnTo>
                  <a:lnTo>
                    <a:pt y="19635" x="11218"/>
                  </a:lnTo>
                  <a:lnTo>
                    <a:pt y="19875" x="11286"/>
                  </a:lnTo>
                  <a:lnTo>
                    <a:pt y="20130" x="11365"/>
                  </a:lnTo>
                  <a:lnTo>
                    <a:pt y="20370" x="11500"/>
                  </a:lnTo>
                  <a:lnTo>
                    <a:pt y="20582" x="11670"/>
                  </a:lnTo>
                  <a:lnTo>
                    <a:pt y="20780" x="11873"/>
                  </a:lnTo>
                  <a:lnTo>
                    <a:pt y="20964" x="12110"/>
                  </a:lnTo>
                  <a:lnTo>
                    <a:pt y="21133" x="12393"/>
                  </a:lnTo>
                  <a:lnTo>
                    <a:pt y="21162" x="12517"/>
                  </a:lnTo>
                  <a:lnTo>
                    <a:pt y="21246" x="12845"/>
                  </a:lnTo>
                  <a:lnTo>
                    <a:pt y="21345" x="13319"/>
                  </a:lnTo>
                  <a:lnTo>
                    <a:pt y="21458" x="13952"/>
                  </a:lnTo>
                  <a:lnTo>
                    <a:pt y="21515" x="14302"/>
                  </a:lnTo>
                  <a:lnTo>
                    <a:pt y="21543" x="14641"/>
                  </a:lnTo>
                  <a:lnTo>
                    <a:pt y="21572" x="15014"/>
                  </a:lnTo>
                  <a:lnTo>
                    <a:pt y="21572" x="15398"/>
                  </a:lnTo>
                  <a:lnTo>
                    <a:pt y="21572" x="15771"/>
                  </a:lnTo>
                  <a:lnTo>
                    <a:pt y="21543" x="16166"/>
                  </a:lnTo>
                  <a:lnTo>
                    <a:pt y="21458" x="16505"/>
                  </a:lnTo>
                  <a:lnTo>
                    <a:pt y="21374" x="16878"/>
                  </a:lnTo>
                  <a:lnTo>
                    <a:pt y="21162" x="16810"/>
                  </a:lnTo>
                  <a:lnTo>
                    <a:pt y="20907" x="16765"/>
                  </a:lnTo>
                  <a:lnTo>
                    <a:pt y="20639" x="16731"/>
                  </a:lnTo>
                  <a:lnTo>
                    <a:pt y="20342" x="16708"/>
                  </a:lnTo>
                  <a:lnTo>
                    <a:pt y="19691" x="16686"/>
                  </a:lnTo>
                  <a:lnTo>
                    <a:pt y="18985" x="16686"/>
                  </a:lnTo>
                  <a:lnTo>
                    <a:pt y="18278" x="16708"/>
                  </a:lnTo>
                  <a:lnTo>
                    <a:pt y="17571" x="16742"/>
                  </a:lnTo>
                  <a:lnTo>
                    <a:pt y="16921" x="16810"/>
                  </a:lnTo>
                  <a:lnTo>
                    <a:pt y="16355" x="16878"/>
                  </a:lnTo>
                  <a:lnTo>
                    <a:pt y="16101" x="16923"/>
                  </a:lnTo>
                  <a:lnTo>
                    <a:pt y="15917" x="16991"/>
                  </a:lnTo>
                  <a:lnTo>
                    <a:pt y="15762" x="17070"/>
                  </a:lnTo>
                  <a:lnTo>
                    <a:pt y="15620" x="17183"/>
                  </a:lnTo>
                  <a:lnTo>
                    <a:pt y="15535" x="17307"/>
                  </a:lnTo>
                  <a:lnTo>
                    <a:pt y="15479" x="17442"/>
                  </a:lnTo>
                  <a:lnTo>
                    <a:pt y="15422" x="17589"/>
                  </a:lnTo>
                  <a:lnTo>
                    <a:pt y="15422" x="17747"/>
                  </a:lnTo>
                  <a:lnTo>
                    <a:pt y="15451" x="17894"/>
                  </a:lnTo>
                  <a:lnTo>
                    <a:pt y="15507" x="18053"/>
                  </a:lnTo>
                  <a:lnTo>
                    <a:pt y="15592" x="18222"/>
                  </a:lnTo>
                  <a:lnTo>
                    <a:pt y="15705" x="18369"/>
                  </a:lnTo>
                  <a:lnTo>
                    <a:pt y="15804" x="18550"/>
                  </a:lnTo>
                  <a:lnTo>
                    <a:pt y="15945" x="18696"/>
                  </a:lnTo>
                  <a:lnTo>
                    <a:pt y="16101" x="18855"/>
                  </a:lnTo>
                  <a:lnTo>
                    <a:pt y="16299" x="18979"/>
                  </a:lnTo>
                  <a:lnTo>
                    <a:pt y="16454" x="19114"/>
                  </a:lnTo>
                  <a:lnTo>
                    <a:pt y="16596" x="19284"/>
                  </a:lnTo>
                  <a:lnTo>
                    <a:pt y="16709" x="19453"/>
                  </a:lnTo>
                  <a:lnTo>
                    <a:pt y="16779" x="19657"/>
                  </a:lnTo>
                  <a:lnTo>
                    <a:pt y="16808" x="19849"/>
                  </a:lnTo>
                  <a:lnTo>
                    <a:pt y="16836" x="20041"/>
                  </a:lnTo>
                  <a:lnTo>
                    <a:pt y="16808" x="20255"/>
                  </a:lnTo>
                  <a:lnTo>
                    <a:pt y="16765" x="20459"/>
                  </a:lnTo>
                  <a:lnTo>
                    <a:pt y="16680" x="20651"/>
                  </a:lnTo>
                  <a:lnTo>
                    <a:pt y="16539" x="20843"/>
                  </a:lnTo>
                  <a:lnTo>
                    <a:pt y="16384" x="21024"/>
                  </a:lnTo>
                  <a:lnTo>
                    <a:pt y="16186" x="21171"/>
                  </a:lnTo>
                  <a:lnTo>
                    <a:pt y="15974" x="21329"/>
                  </a:lnTo>
                  <a:lnTo>
                    <a:pt y="15705" x="21430"/>
                  </a:lnTo>
                  <a:lnTo>
                    <a:pt y="15408" x="21521"/>
                  </a:lnTo>
                  <a:lnTo>
                    <a:pt y="15055" x="21589"/>
                  </a:lnTo>
                  <a:lnTo>
                    <a:pt y="14857" x="21589"/>
                  </a:lnTo>
                  <a:lnTo>
                    <a:pt y="14701" x="21589"/>
                  </a:lnTo>
                  <a:lnTo>
                    <a:pt y="14503" x="21589"/>
                  </a:lnTo>
                  <a:lnTo>
                    <a:pt y="14348" x="21566"/>
                  </a:lnTo>
                  <a:lnTo>
                    <a:pt y="14178" x="21521"/>
                  </a:lnTo>
                  <a:lnTo>
                    <a:pt y="14023" x="21476"/>
                  </a:lnTo>
                  <a:lnTo>
                    <a:pt y="13881" x="21408"/>
                  </a:lnTo>
                  <a:lnTo>
                    <a:pt y="13740" x="21340"/>
                  </a:lnTo>
                  <a:lnTo>
                    <a:pt y="13472" x="21193"/>
                  </a:lnTo>
                  <a:lnTo>
                    <a:pt y="13259" x="21024"/>
                  </a:lnTo>
                  <a:lnTo>
                    <a:pt y="13062" x="20798"/>
                  </a:lnTo>
                  <a:lnTo>
                    <a:pt y="12934" x="20583"/>
                  </a:lnTo>
                  <a:lnTo>
                    <a:pt y="12793" x="20346"/>
                  </a:lnTo>
                  <a:lnTo>
                    <a:pt y="12736" x="20109"/>
                  </a:lnTo>
                  <a:lnTo>
                    <a:pt y="12680" x="19871"/>
                  </a:lnTo>
                  <a:lnTo>
                    <a:pt y="12708" x="19634"/>
                  </a:lnTo>
                  <a:lnTo>
                    <a:pt y="12765" x="19419"/>
                  </a:lnTo>
                  <a:lnTo>
                    <a:pt y="12878" x="19216"/>
                  </a:lnTo>
                  <a:lnTo>
                    <a:pt y="12934" x="19137"/>
                  </a:lnTo>
                  <a:lnTo>
                    <a:pt y="13019" x="19047"/>
                  </a:lnTo>
                  <a:lnTo>
                    <a:pt y="13118" x="18979"/>
                  </a:lnTo>
                  <a:lnTo>
                    <a:pt y="13231" x="18900"/>
                  </a:lnTo>
                  <a:lnTo>
                    <a:pt y="13443" x="18764"/>
                  </a:lnTo>
                  <a:lnTo>
                    <a:pt y="13613" x="18617"/>
                  </a:lnTo>
                  <a:lnTo>
                    <a:pt y="13712" x="18459"/>
                  </a:lnTo>
                  <a:lnTo>
                    <a:pt y="13797" x="18290"/>
                  </a:lnTo>
                  <a:lnTo>
                    <a:pt y="13825" x="18132"/>
                  </a:lnTo>
                  <a:lnTo>
                    <a:pt y="13853" x="17962"/>
                  </a:lnTo>
                  <a:lnTo>
                    <a:pt y="13825" x="17793"/>
                  </a:lnTo>
                  <a:lnTo>
                    <a:pt y="13768" x="17635"/>
                  </a:lnTo>
                  <a:lnTo>
                    <a:pt y="13698" x="17488"/>
                  </a:lnTo>
                  <a:lnTo>
                    <a:pt y="13613" x="17330"/>
                  </a:lnTo>
                  <a:lnTo>
                    <a:pt y="13500" x="17205"/>
                  </a:lnTo>
                  <a:lnTo>
                    <a:pt y="13358" x="17092"/>
                  </a:lnTo>
                  <a:lnTo>
                    <a:pt y="13231" x="17013"/>
                  </a:lnTo>
                  <a:lnTo>
                    <a:pt y="13090" x="16923"/>
                  </a:lnTo>
                  <a:lnTo>
                    <a:pt y="12963" x="16878"/>
                  </a:lnTo>
                  <a:lnTo>
                    <a:pt y="12821" x="16878"/>
                  </a:lnTo>
                  <a:lnTo>
                    <a:pt y="12355" x="16878"/>
                  </a:lnTo>
                  <a:lnTo>
                    <a:pt y="11634" x="16878"/>
                  </a:lnTo>
                  <a:lnTo>
                    <a:pt y="10673" x="16878"/>
                  </a:lnTo>
                  <a:lnTo>
                    <a:pt y="9612" x="16878"/>
                  </a:lnTo>
                  <a:lnTo>
                    <a:pt y="8538" x="16878"/>
                  </a:lnTo>
                  <a:lnTo>
                    <a:pt y="7450" x="16878"/>
                  </a:lnTo>
                  <a:lnTo>
                    <a:pt y="6474" x="16878"/>
                  </a:lnTo>
                  <a:lnTo>
                    <a:pt y="5711" x="16878"/>
                  </a:lnTo>
                  <a:lnTo>
                    <a:pt y="5866" x="16663"/>
                  </a:lnTo>
                  <a:lnTo>
                    <a:pt y="6008" x="16403"/>
                  </a:lnTo>
                  <a:lnTo>
                    <a:pt y="6149" x="16143"/>
                  </a:lnTo>
                  <a:lnTo>
                    <a:pt y="6220" x="15838"/>
                  </a:lnTo>
                  <a:lnTo>
                    <a:pt y="6276" x="15533"/>
                  </a:lnTo>
                  <a:lnTo>
                    <a:pt y="6304" x="15206"/>
                  </a:lnTo>
                  <a:lnTo>
                    <a:pt y="6333" x="14855"/>
                  </a:lnTo>
                  <a:lnTo>
                    <a:pt y="6333" x="14539"/>
                  </a:lnTo>
                  <a:lnTo>
                    <a:pt y="6304" x="14189"/>
                  </a:lnTo>
                  <a:lnTo>
                    <a:pt y="6248" x="13839"/>
                  </a:lnTo>
                  <a:lnTo>
                    <a:pt y="6191" x="13511"/>
                  </a:lnTo>
                  <a:lnTo>
                    <a:pt y="6121" x="13195"/>
                  </a:lnTo>
                  <a:lnTo>
                    <a:pt y="6036" x="12890"/>
                  </a:lnTo>
                  <a:lnTo>
                    <a:pt y="5923" x="12607"/>
                  </a:lnTo>
                  <a:lnTo>
                    <a:pt y="5810" x="12347"/>
                  </a:lnTo>
                  <a:lnTo>
                    <a:pt y="5711" x="12110"/>
                  </a:lnTo>
                  <a:lnTo>
                    <a:pt y="5598" x="11930"/>
                  </a:lnTo>
                  <a:lnTo>
                    <a:pt y="5485" x="11783"/>
                  </a:lnTo>
                  <a:lnTo>
                    <a:pt y="5386" x="11647"/>
                  </a:lnTo>
                  <a:lnTo>
                    <a:pt y="5273" x="11545"/>
                  </a:lnTo>
                  <a:lnTo>
                    <a:pt y="5159" x="11455"/>
                  </a:lnTo>
                  <a:lnTo>
                    <a:pt y="5061" x="11387"/>
                  </a:lnTo>
                  <a:lnTo>
                    <a:pt y="4919" x="11365"/>
                  </a:lnTo>
                  <a:lnTo>
                    <a:pt y="4806" x="11342"/>
                  </a:lnTo>
                  <a:lnTo>
                    <a:pt y="4679" x="11342"/>
                  </a:lnTo>
                  <a:lnTo>
                    <a:pt y="4537" x="11365"/>
                  </a:lnTo>
                  <a:lnTo>
                    <a:pt y="4382" x="11432"/>
                  </a:lnTo>
                  <a:lnTo>
                    <a:pt y="4212" x="11500"/>
                  </a:lnTo>
                  <a:lnTo>
                    <a:pt y="3859" x="11692"/>
                  </a:lnTo>
                  <a:lnTo>
                    <a:pt y="3477" x="11975"/>
                  </a:lnTo>
                  <a:lnTo>
                    <a:pt y="3237" x="12133"/>
                  </a:lnTo>
                  <a:lnTo>
                    <a:pt y="2997" x="12235"/>
                  </a:lnTo>
                  <a:lnTo>
                    <a:pt y="2728" x="12325"/>
                  </a:lnTo>
                  <a:lnTo>
                    <a:pt y="2417" x="12393"/>
                  </a:lnTo>
                  <a:lnTo>
                    <a:pt y="2148" x="12427"/>
                  </a:lnTo>
                  <a:lnTo>
                    <a:pt y="1852" x="12427"/>
                  </a:lnTo>
                  <a:lnTo>
                    <a:pt y="1555" x="12393"/>
                  </a:lnTo>
                  <a:lnTo>
                    <a:pt y="1286" x="12325"/>
                  </a:lnTo>
                  <a:lnTo>
                    <a:pt y="1018" x="12235"/>
                  </a:lnTo>
                  <a:lnTo>
                    <a:pt y="763" x="12088"/>
                  </a:lnTo>
                  <a:lnTo>
                    <a:pt y="664" x="11997"/>
                  </a:lnTo>
                  <a:lnTo>
                    <a:pt y="551" x="11907"/>
                  </a:lnTo>
                  <a:lnTo>
                    <a:pt y="438" x="11805"/>
                  </a:lnTo>
                  <a:lnTo>
                    <a:pt y="353" x="11692"/>
                  </a:lnTo>
                  <a:lnTo>
                    <a:pt y="282" x="11568"/>
                  </a:lnTo>
                  <a:lnTo>
                    <a:pt y="198" x="11432"/>
                  </a:lnTo>
                  <a:lnTo>
                    <a:pt y="141" x="11286"/>
                  </a:lnTo>
                  <a:lnTo>
                    <a:pt y="85" x="11127"/>
                  </a:lnTo>
                  <a:lnTo>
                    <a:pt y="28" x="10958"/>
                  </a:lnTo>
                  <a:lnTo>
                    <a:pt y="0" x="10789"/>
                  </a:lnTo>
                  <a:lnTo>
                    <a:pt y="0" x="10608"/>
                  </a:lnTo>
                  <a:lnTo>
                    <a:pt y="0" x="10393"/>
                  </a:lnTo>
                  <a:lnTo>
                    <a:pt y="0" x="10246"/>
                  </a:lnTo>
                  <a:lnTo>
                    <a:pt y="28" x="10065"/>
                  </a:lnTo>
                  <a:lnTo>
                    <a:pt y="56" x="9941"/>
                  </a:lnTo>
                  <a:lnTo>
                    <a:pt y="113" x="9783"/>
                  </a:lnTo>
                  <a:lnTo>
                    <a:pt y="198" x="9681"/>
                  </a:lnTo>
                  <a:lnTo>
                    <a:pt y="254" x="9546"/>
                  </a:lnTo>
                  <a:lnTo>
                    <a:pt y="353" x="9444"/>
                  </a:lnTo>
                  <a:lnTo>
                    <a:pt y="438" x="9354"/>
                  </a:lnTo>
                  <a:lnTo>
                    <a:pt y="551" x="9263"/>
                  </a:lnTo>
                  <a:lnTo>
                    <a:pt y="664" x="9173"/>
                  </a:lnTo>
                  <a:lnTo>
                    <a:pt y="763" x="9117"/>
                  </a:lnTo>
                  <a:lnTo>
                    <a:pt y="904" x="9049"/>
                  </a:lnTo>
                  <a:lnTo>
                    <a:pt y="1173" x="8958"/>
                  </a:lnTo>
                  <a:lnTo>
                    <a:pt y="1470" x="8902"/>
                  </a:lnTo>
                  <a:lnTo>
                    <a:pt y="1767" x="8879"/>
                  </a:lnTo>
                  <a:lnTo>
                    <a:pt y="2092" x="8879"/>
                  </a:lnTo>
                  <a:lnTo>
                    <a:pt y="2417" x="8902"/>
                  </a:lnTo>
                  <a:lnTo>
                    <a:pt y="2728" x="8958"/>
                  </a:lnTo>
                  <a:lnTo>
                    <a:pt y="3053" x="9049"/>
                  </a:lnTo>
                  <a:lnTo>
                    <a:pt y="3350" x="9162"/>
                  </a:lnTo>
                  <a:lnTo>
                    <a:pt y="3619" x="9286"/>
                  </a:lnTo>
                  <a:lnTo>
                    <a:pt y="3859" x="9455"/>
                  </a:lnTo>
                  <a:lnTo>
                    <a:pt y="4057" x="9568"/>
                  </a:lnTo>
                  <a:lnTo>
                    <a:pt y="4241" x="9659"/>
                  </a:lnTo>
                  <a:lnTo>
                    <a:pt y="4439" x="9715"/>
                  </a:lnTo>
                  <a:lnTo>
                    <a:pt y="4622" x="9760"/>
                  </a:lnTo>
                  <a:lnTo>
                    <a:pt y="4806" x="9760"/>
                  </a:lnTo>
                  <a:lnTo>
                    <a:pt y="5004" x="9738"/>
                  </a:lnTo>
                  <a:lnTo>
                    <a:pt y="5188" x="9704"/>
                  </a:lnTo>
                  <a:lnTo>
                    <a:pt y="5357" x="9614"/>
                  </a:lnTo>
                  <a:lnTo>
                    <a:pt y="5485" x="9523"/>
                  </a:lnTo>
                  <a:lnTo>
                    <a:pt y="5598" x="9399"/>
                  </a:lnTo>
                  <a:lnTo>
                    <a:pt y="5682" x="9218"/>
                  </a:lnTo>
                  <a:lnTo>
                    <a:pt y="5739" x="9049"/>
                  </a:lnTo>
                  <a:lnTo>
                    <a:pt y="5739" x="8834"/>
                  </a:lnTo>
                  <a:lnTo>
                    <a:pt y="5711" x="8574"/>
                  </a:lnTo>
                  <a:lnTo>
                    <a:pt y="5626" x="8314"/>
                  </a:lnTo>
                  <a:lnTo>
                    <a:pt y="5485" x="8009"/>
                  </a:lnTo>
                  <a:lnTo>
                    <a:pt y="5414" x="7829"/>
                  </a:lnTo>
                  <a:lnTo>
                    <a:pt y="5357" x="7637"/>
                  </a:lnTo>
                  <a:lnTo>
                    <a:pt y="5301" x="7422"/>
                  </a:lnTo>
                  <a:lnTo>
                    <a:pt y="5273" x="7230"/>
                  </a:lnTo>
                  <a:lnTo>
                    <a:pt y="5273" x="6744"/>
                  </a:lnTo>
                  <a:lnTo>
                    <a:pt y="5301" x="6270"/>
                  </a:lnTo>
                  <a:lnTo>
                    <a:pt y="5357" x="5773"/>
                  </a:lnTo>
                  <a:lnTo>
                    <a:pt y="5470" x="5253"/>
                  </a:lnTo>
                  <a:lnTo>
                    <a:pt y="5569" x="4733"/>
                  </a:lnTo>
                  <a:lnTo>
                    <a:pt y="5711" x="4236"/>
                  </a:lnTo>
                  <a:lnTo>
                    <a:pt y="5866" x="4191"/>
                  </a:lnTo>
                  <a:lnTo>
                    <a:pt y="6163" x="4191"/>
                  </a:lnTo>
                  <a:lnTo>
                    <a:pt y="6517" x="4191"/>
                  </a:lnTo>
                  <a:lnTo>
                    <a:pt y="6926" x="4214"/>
                  </a:lnTo>
                  <a:lnTo>
                    <a:pt y="7902" x="4304"/>
                  </a:lnTo>
                  <a:lnTo>
                    <a:pt y="8990" x="4383"/>
                  </a:lnTo>
                  <a:lnTo>
                    <a:pt y="9542" x="4428"/>
                  </a:lnTo>
                  <a:lnTo>
                    <a:pt y="10079" x="4451"/>
                  </a:lnTo>
                  <a:lnTo>
                    <a:pt y="10602" x="4473"/>
                  </a:lnTo>
                  <a:lnTo>
                    <a:pt y="11054" x="4496"/>
                  </a:lnTo>
                  <a:lnTo>
                    <a:pt y="11492" x="4473"/>
                  </a:lnTo>
                  <a:lnTo>
                    <a:pt y="11846" x="4428"/>
                  </a:lnTo>
                  <a:lnTo>
                    <a:pt y="12001" x="4383"/>
                  </a:lnTo>
                  <a:lnTo>
                    <a:pt y="12143" x="4338"/>
                  </a:lnTo>
                  <a:lnTo>
                    <a:pt y="12256" x="4304"/>
                  </a:lnTo>
                  <a:lnTo>
                    <a:pt y="12326" x="4236"/>
                  </a:lnTo>
                  <a:close/>
                </a:path>
              </a:pathLst>
            </a:custGeom>
            <a:solidFill>
              <a:srgbClr val="FFFFCC"/>
            </a:solidFill>
            <a:ln w="284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800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y="4275931" x="6660356"/>
              <a:ext cy="1457325" cx="747711"/>
            </a:xfrm>
            <a:custGeom>
              <a:pathLst>
                <a:path w="21505" extrusionOk="0" h="21655">
                  <a:moveTo>
                    <a:pt y="10579" x="3700"/>
                  </a:moveTo>
                  <a:lnTo>
                    <a:pt y="10502" x="3814"/>
                  </a:lnTo>
                  <a:lnTo>
                    <a:pt y="10414" x="3965"/>
                  </a:lnTo>
                  <a:lnTo>
                    <a:pt y="10348" x="4097"/>
                  </a:lnTo>
                  <a:lnTo>
                    <a:pt y="10304" x="4248"/>
                  </a:lnTo>
                  <a:lnTo>
                    <a:pt y="10226" x="4569"/>
                  </a:lnTo>
                  <a:lnTo>
                    <a:pt y="10182" x="4928"/>
                  </a:lnTo>
                  <a:lnTo>
                    <a:pt y="10160" x="5343"/>
                  </a:lnTo>
                  <a:lnTo>
                    <a:pt y="10182" x="5740"/>
                  </a:lnTo>
                  <a:lnTo>
                    <a:pt y="10249" x="6136"/>
                  </a:lnTo>
                  <a:lnTo>
                    <a:pt y="10326" x="6533"/>
                  </a:lnTo>
                  <a:lnTo>
                    <a:pt y="10458" x="6891"/>
                  </a:lnTo>
                  <a:lnTo>
                    <a:pt y="10601" x="7250"/>
                  </a:lnTo>
                  <a:lnTo>
                    <a:pt y="10777" x="7552"/>
                  </a:lnTo>
                  <a:lnTo>
                    <a:pt y="10987" x="7798"/>
                  </a:lnTo>
                  <a:lnTo>
                    <a:pt y="11086" x="7911"/>
                  </a:lnTo>
                  <a:lnTo>
                    <a:pt y="11196" x="8024"/>
                  </a:lnTo>
                  <a:lnTo>
                    <a:pt y="11329" x="8081"/>
                  </a:lnTo>
                  <a:lnTo>
                    <a:pt y="11450" x="8156"/>
                  </a:lnTo>
                  <a:lnTo>
                    <a:pt y="11582" x="8194"/>
                  </a:lnTo>
                  <a:lnTo>
                    <a:pt y="11703" x="8194"/>
                  </a:lnTo>
                  <a:lnTo>
                    <a:pt y="11857" x="8194"/>
                  </a:lnTo>
                  <a:lnTo>
                    <a:pt y="12001" x="8194"/>
                  </a:lnTo>
                  <a:lnTo>
                    <a:pt y="12254" x="8081"/>
                  </a:lnTo>
                  <a:lnTo>
                    <a:pt y="12508" x="7949"/>
                  </a:lnTo>
                  <a:lnTo>
                    <a:pt y="12695" x="7760"/>
                  </a:lnTo>
                  <a:lnTo>
                    <a:pt y="12893" x="7514"/>
                  </a:lnTo>
                  <a:lnTo>
                    <a:pt y="13037" x="7250"/>
                  </a:lnTo>
                  <a:lnTo>
                    <a:pt y="13169" x="6967"/>
                  </a:lnTo>
                  <a:lnTo>
                    <a:pt y="13246" x="6646"/>
                  </a:lnTo>
                  <a:lnTo>
                    <a:pt y="13334" x="6306"/>
                  </a:lnTo>
                  <a:lnTo>
                    <a:pt y="13378" x="5985"/>
                  </a:lnTo>
                  <a:lnTo>
                    <a:pt y="13378" x="5626"/>
                  </a:lnTo>
                  <a:lnTo>
                    <a:pt y="13378" x="5305"/>
                  </a:lnTo>
                  <a:lnTo>
                    <a:pt y="13334" x="4966"/>
                  </a:lnTo>
                  <a:lnTo>
                    <a:pt y="13290" x="4645"/>
                  </a:lnTo>
                  <a:lnTo>
                    <a:pt y="13202" x="4361"/>
                  </a:lnTo>
                  <a:lnTo>
                    <a:pt y="13103" x="4059"/>
                  </a:lnTo>
                  <a:lnTo>
                    <a:pt y="12971" x="3852"/>
                  </a:lnTo>
                  <a:lnTo>
                    <a:pt y="12827" x="3625"/>
                  </a:lnTo>
                  <a:lnTo>
                    <a:pt y="12695" x="3380"/>
                  </a:lnTo>
                  <a:lnTo>
                    <a:pt y="12596" x="3115"/>
                  </a:lnTo>
                  <a:lnTo>
                    <a:pt y="12508" x="2832"/>
                  </a:lnTo>
                  <a:lnTo>
                    <a:pt y="12420" x="2587"/>
                  </a:lnTo>
                  <a:lnTo>
                    <a:pt y="12364" x="2284"/>
                  </a:lnTo>
                  <a:lnTo>
                    <a:pt y="12320" x="2039"/>
                  </a:lnTo>
                  <a:lnTo>
                    <a:pt y="12298" x="1775"/>
                  </a:lnTo>
                  <a:lnTo>
                    <a:pt y="12298" x="1529"/>
                  </a:lnTo>
                  <a:lnTo>
                    <a:pt y="12320" x="1284"/>
                  </a:lnTo>
                  <a:lnTo>
                    <a:pt y="12386" x="1057"/>
                  </a:lnTo>
                  <a:lnTo>
                    <a:pt y="12442" x="849"/>
                  </a:lnTo>
                  <a:lnTo>
                    <a:pt y="12552" x="661"/>
                  </a:lnTo>
                  <a:lnTo>
                    <a:pt y="12673" x="510"/>
                  </a:lnTo>
                  <a:lnTo>
                    <a:pt y="12827" x="415"/>
                  </a:lnTo>
                  <a:lnTo>
                    <a:pt y="13015" x="340"/>
                  </a:lnTo>
                  <a:lnTo>
                    <a:pt y="13466" x="226"/>
                  </a:lnTo>
                  <a:lnTo>
                    <a:pt y="13973" x="113"/>
                  </a:lnTo>
                  <a:lnTo>
                    <a:pt y="14524" x="38"/>
                  </a:lnTo>
                  <a:lnTo>
                    <a:pt y="15064" x="0"/>
                  </a:lnTo>
                  <a:lnTo>
                    <a:pt y="15615" x="0"/>
                  </a:lnTo>
                  <a:lnTo>
                    <a:pt y="16122" x="38"/>
                  </a:lnTo>
                  <a:lnTo>
                    <a:pt y="16365" x="75"/>
                  </a:lnTo>
                  <a:lnTo>
                    <a:pt y="16574" x="151"/>
                  </a:lnTo>
                  <a:lnTo>
                    <a:pt y="16762" x="226"/>
                  </a:lnTo>
                  <a:lnTo>
                    <a:pt y="16927" x="340"/>
                  </a:lnTo>
                  <a:lnTo>
                    <a:pt y="16872" x="982"/>
                  </a:lnTo>
                  <a:lnTo>
                    <a:pt y="16784" x="1850"/>
                  </a:lnTo>
                  <a:lnTo>
                    <a:pt y="16740" x="2832"/>
                  </a:lnTo>
                  <a:lnTo>
                    <a:pt y="16695" x="3852"/>
                  </a:lnTo>
                  <a:lnTo>
                    <a:pt y="16673" x="4909"/>
                  </a:lnTo>
                  <a:lnTo>
                    <a:pt y="16673" x="5834"/>
                  </a:lnTo>
                  <a:lnTo>
                    <a:pt y="16695" x="6646"/>
                  </a:lnTo>
                  <a:lnTo>
                    <a:pt y="16740" x="7250"/>
                  </a:lnTo>
                  <a:lnTo>
                    <a:pt y="16828" x="7835"/>
                  </a:lnTo>
                  <a:lnTo>
                    <a:pt y="16905" x="8345"/>
                  </a:lnTo>
                  <a:lnTo>
                    <a:pt y="17015" x="8780"/>
                  </a:lnTo>
                  <a:lnTo>
                    <a:pt y="17147" x="9176"/>
                  </a:lnTo>
                  <a:lnTo>
                    <a:pt y="17269" x="9459"/>
                  </a:lnTo>
                  <a:lnTo>
                    <a:pt y="17401" x="9686"/>
                  </a:lnTo>
                  <a:lnTo>
                    <a:pt y="17544" x="9856"/>
                  </a:lnTo>
                  <a:lnTo>
                    <a:pt y="17676" x="10007"/>
                  </a:lnTo>
                  <a:lnTo>
                    <a:pt y="17820" x="10045"/>
                  </a:lnTo>
                  <a:lnTo>
                    <a:pt y="17963" x="10082"/>
                  </a:lnTo>
                  <a:lnTo>
                    <a:pt y="18117" x="10045"/>
                  </a:lnTo>
                  <a:lnTo>
                    <a:pt y="18260" x="9969"/>
                  </a:lnTo>
                  <a:lnTo>
                    <a:pt y="18415" x="9856"/>
                  </a:lnTo>
                  <a:lnTo>
                    <a:pt y="18558" x="9724"/>
                  </a:lnTo>
                  <a:lnTo>
                    <a:pt y="18690" x="9535"/>
                  </a:lnTo>
                  <a:lnTo>
                    <a:pt y="18811" x="9327"/>
                  </a:lnTo>
                  <a:lnTo>
                    <a:pt y="18988" x="9100"/>
                  </a:lnTo>
                  <a:lnTo>
                    <a:pt y="19175" x="8931"/>
                  </a:lnTo>
                  <a:lnTo>
                    <a:pt y="19384" x="8780"/>
                  </a:lnTo>
                  <a:lnTo>
                    <a:pt y="19616" x="8704"/>
                  </a:lnTo>
                  <a:lnTo>
                    <a:pt y="19847" x="8666"/>
                  </a:lnTo>
                  <a:lnTo>
                    <a:pt y="20101" x="8666"/>
                  </a:lnTo>
                  <a:lnTo>
                    <a:pt y="20343" x="8742"/>
                  </a:lnTo>
                  <a:lnTo>
                    <a:pt y="20575" x="8855"/>
                  </a:lnTo>
                  <a:lnTo>
                    <a:pt y="20806" x="9025"/>
                  </a:lnTo>
                  <a:lnTo>
                    <a:pt y="21015" x="9252"/>
                  </a:lnTo>
                  <a:lnTo>
                    <a:pt y="21181" x="9497"/>
                  </a:lnTo>
                  <a:lnTo>
                    <a:pt y="21357" x="9837"/>
                  </a:lnTo>
                  <a:lnTo>
                    <a:pt y="21434" x="10007"/>
                  </a:lnTo>
                  <a:lnTo>
                    <a:pt y="21500" x="10233"/>
                  </a:lnTo>
                  <a:lnTo>
                    <a:pt y="21544" x="10403"/>
                  </a:lnTo>
                  <a:lnTo>
                    <a:pt y="21589" x="10630"/>
                  </a:lnTo>
                  <a:lnTo>
                    <a:pt y="21633" x="10875"/>
                  </a:lnTo>
                  <a:lnTo>
                    <a:pt y="21655" x="11102"/>
                  </a:lnTo>
                  <a:lnTo>
                    <a:pt y="21655" x="11385"/>
                  </a:lnTo>
                  <a:lnTo>
                    <a:pt y="21655" x="11649"/>
                  </a:lnTo>
                  <a:lnTo>
                    <a:pt y="21633" x="12140"/>
                  </a:lnTo>
                  <a:lnTo>
                    <a:pt y="21566" x="12650"/>
                  </a:lnTo>
                  <a:lnTo>
                    <a:pt y="21456" x="13084"/>
                  </a:lnTo>
                  <a:lnTo>
                    <a:pt y="21335" x="13443"/>
                  </a:lnTo>
                  <a:lnTo>
                    <a:pt y="21181" x="13783"/>
                  </a:lnTo>
                  <a:lnTo>
                    <a:pt y="21015" x="14066"/>
                  </a:lnTo>
                  <a:lnTo>
                    <a:pt y="20828" x="14331"/>
                  </a:lnTo>
                  <a:lnTo>
                    <a:pt y="20630" x="14463"/>
                  </a:lnTo>
                  <a:lnTo>
                    <a:pt y="20420" x="14614"/>
                  </a:lnTo>
                  <a:lnTo>
                    <a:pt y="20189" x="14652"/>
                  </a:lnTo>
                  <a:lnTo>
                    <a:pt y="19980" x="14689"/>
                  </a:lnTo>
                  <a:lnTo>
                    <a:pt y="19748" x="14614"/>
                  </a:lnTo>
                  <a:lnTo>
                    <a:pt y="19539" x="14500"/>
                  </a:lnTo>
                  <a:lnTo>
                    <a:pt y="19296" x="14331"/>
                  </a:lnTo>
                  <a:lnTo>
                    <a:pt y="19087" x="14104"/>
                  </a:lnTo>
                  <a:lnTo>
                    <a:pt y="18900" x="13821"/>
                  </a:lnTo>
                  <a:lnTo>
                    <a:pt y="18734" x="13556"/>
                  </a:lnTo>
                  <a:lnTo>
                    <a:pt y="18536" x="13349"/>
                  </a:lnTo>
                  <a:lnTo>
                    <a:pt y="18326" x="13198"/>
                  </a:lnTo>
                  <a:lnTo>
                    <a:pt y="18139" x="13084"/>
                  </a:lnTo>
                  <a:lnTo>
                    <a:pt y="17930" x="13009"/>
                  </a:lnTo>
                  <a:lnTo>
                    <a:pt y="17709" x="13009"/>
                  </a:lnTo>
                  <a:lnTo>
                    <a:pt y="17522" x="13009"/>
                  </a:lnTo>
                  <a:lnTo>
                    <a:pt y="17335" x="13084"/>
                  </a:lnTo>
                  <a:lnTo>
                    <a:pt y="17147" x="13160"/>
                  </a:lnTo>
                  <a:lnTo>
                    <a:pt y="16971" x="13273"/>
                  </a:lnTo>
                  <a:lnTo>
                    <a:pt y="16828" x="13424"/>
                  </a:lnTo>
                  <a:lnTo>
                    <a:pt y="16695" x="13594"/>
                  </a:lnTo>
                  <a:lnTo>
                    <a:pt y="16596" x="13783"/>
                  </a:lnTo>
                  <a:lnTo>
                    <a:pt y="16508" x="13991"/>
                  </a:lnTo>
                  <a:lnTo>
                    <a:pt y="16442" x="14217"/>
                  </a:lnTo>
                  <a:lnTo>
                    <a:pt y="16420" x="14425"/>
                  </a:lnTo>
                  <a:lnTo>
                    <a:pt y="16442" x="14784"/>
                  </a:lnTo>
                  <a:lnTo>
                    <a:pt y="16486" x="15293"/>
                  </a:lnTo>
                  <a:lnTo>
                    <a:pt y="16530" x="15992"/>
                  </a:lnTo>
                  <a:lnTo>
                    <a:pt y="16596" x="16785"/>
                  </a:lnTo>
                  <a:lnTo>
                    <a:pt y="16640" x="17691"/>
                  </a:lnTo>
                  <a:lnTo>
                    <a:pt y="16673" x="18673"/>
                  </a:lnTo>
                  <a:lnTo>
                    <a:pt y="16717" x="19731"/>
                  </a:lnTo>
                  <a:lnTo>
                    <a:pt y="16740" x="20807"/>
                  </a:lnTo>
                  <a:lnTo>
                    <a:pt y="16486" x="20996"/>
                  </a:lnTo>
                  <a:lnTo>
                    <a:pt y="16211" x="21128"/>
                  </a:lnTo>
                  <a:lnTo>
                    <a:pt y="15935" x="21279"/>
                  </a:lnTo>
                  <a:lnTo>
                    <a:pt y="15637" x="21354"/>
                  </a:lnTo>
                  <a:lnTo>
                    <a:pt y="15340" x="21430"/>
                  </a:lnTo>
                  <a:lnTo>
                    <a:pt y="15031" x="21505"/>
                  </a:lnTo>
                  <a:lnTo>
                    <a:pt y="14734" x="21505"/>
                  </a:lnTo>
                  <a:lnTo>
                    <a:pt y="14436" x="21505"/>
                  </a:lnTo>
                  <a:lnTo>
                    <a:pt y="14139" x="21505"/>
                  </a:lnTo>
                  <a:lnTo>
                    <a:pt y="13841" x="21468"/>
                  </a:lnTo>
                  <a:lnTo>
                    <a:pt y="13566" x="21392"/>
                  </a:lnTo>
                  <a:lnTo>
                    <a:pt y="13290" x="21317"/>
                  </a:lnTo>
                  <a:lnTo>
                    <a:pt y="13037" x="21241"/>
                  </a:lnTo>
                  <a:lnTo>
                    <a:pt y="12805" x="21128"/>
                  </a:lnTo>
                  <a:lnTo>
                    <a:pt y="12596" x="21033"/>
                  </a:lnTo>
                  <a:lnTo>
                    <a:pt y="12420" x="20920"/>
                  </a:lnTo>
                  <a:lnTo>
                    <a:pt y="12254" x="20807"/>
                  </a:lnTo>
                  <a:lnTo>
                    <a:pt y="12133" x="20656"/>
                  </a:lnTo>
                  <a:lnTo>
                    <a:pt y="12023" x="20524"/>
                  </a:lnTo>
                  <a:lnTo>
                    <a:pt y="11935" x="20373"/>
                  </a:lnTo>
                  <a:lnTo>
                    <a:pt y="11880" x="20184"/>
                  </a:lnTo>
                  <a:lnTo>
                    <a:pt y="11835" x="20052"/>
                  </a:lnTo>
                  <a:lnTo>
                    <a:pt y="11813" x="19863"/>
                  </a:lnTo>
                  <a:lnTo>
                    <a:pt y="11791" x="19693"/>
                  </a:lnTo>
                  <a:lnTo>
                    <a:pt y="11813" x="19277"/>
                  </a:lnTo>
                  <a:lnTo>
                    <a:pt y="11880" x="18843"/>
                  </a:lnTo>
                  <a:lnTo>
                    <a:pt y="11957" x="18390"/>
                  </a:lnTo>
                  <a:lnTo>
                    <a:pt y="12067" x="17880"/>
                  </a:lnTo>
                  <a:lnTo>
                    <a:pt y="12133" x="17540"/>
                  </a:lnTo>
                  <a:lnTo>
                    <a:pt y="12188" x="17219"/>
                  </a:lnTo>
                  <a:lnTo>
                    <a:pt y="12210" x="16936"/>
                  </a:lnTo>
                  <a:lnTo>
                    <a:pt y="12232" x="16634"/>
                  </a:lnTo>
                  <a:lnTo>
                    <a:pt y="12232" x="16351"/>
                  </a:lnTo>
                  <a:lnTo>
                    <a:pt y="12232" x="16105"/>
                  </a:lnTo>
                  <a:lnTo>
                    <a:pt y="12210" x="15879"/>
                  </a:lnTo>
                  <a:lnTo>
                    <a:pt y="12188" x="15633"/>
                  </a:lnTo>
                  <a:lnTo>
                    <a:pt y="12144" x="15407"/>
                  </a:lnTo>
                  <a:lnTo>
                    <a:pt y="12111" x="15237"/>
                  </a:lnTo>
                  <a:lnTo>
                    <a:pt y="12045" x="15048"/>
                  </a:lnTo>
                  <a:lnTo>
                    <a:pt y="11979" x="14859"/>
                  </a:lnTo>
                  <a:lnTo>
                    <a:pt y="11835" x="14576"/>
                  </a:lnTo>
                  <a:lnTo>
                    <a:pt y="11659" x="14331"/>
                  </a:lnTo>
                  <a:lnTo>
                    <a:pt y="11472" x="14142"/>
                  </a:lnTo>
                  <a:lnTo>
                    <a:pt y="11284" x="13991"/>
                  </a:lnTo>
                  <a:lnTo>
                    <a:pt y="11075" x="13915"/>
                  </a:lnTo>
                  <a:lnTo>
                    <a:pt y="10877" x="13859"/>
                  </a:lnTo>
                  <a:lnTo>
                    <a:pt y="10689" x="13859"/>
                  </a:lnTo>
                  <a:lnTo>
                    <a:pt y="10502" x="13896"/>
                  </a:lnTo>
                  <a:lnTo>
                    <a:pt y="10348" x="13953"/>
                  </a:lnTo>
                  <a:lnTo>
                    <a:pt y="10204" x="14066"/>
                  </a:lnTo>
                  <a:lnTo>
                    <a:pt y="9995" x="14293"/>
                  </a:lnTo>
                  <a:lnTo>
                    <a:pt y="9819" x="14538"/>
                  </a:lnTo>
                  <a:lnTo>
                    <a:pt y="9675" x="14765"/>
                  </a:lnTo>
                  <a:lnTo>
                    <a:pt y="9543" x="15010"/>
                  </a:lnTo>
                  <a:lnTo>
                    <a:pt y="9466" x="15237"/>
                  </a:lnTo>
                  <a:lnTo>
                    <a:pt y="9400" x="15445"/>
                  </a:lnTo>
                  <a:lnTo>
                    <a:pt y="9334" x="15690"/>
                  </a:lnTo>
                  <a:lnTo>
                    <a:pt y="9312" x="15917"/>
                  </a:lnTo>
                  <a:lnTo>
                    <a:pt y="9290" x="16143"/>
                  </a:lnTo>
                  <a:lnTo>
                    <a:pt y="9312" x="16351"/>
                  </a:lnTo>
                  <a:lnTo>
                    <a:pt y="9334" x="16577"/>
                  </a:lnTo>
                  <a:lnTo>
                    <a:pt y="9356" x="16785"/>
                  </a:lnTo>
                  <a:lnTo>
                    <a:pt y="9466" x="17219"/>
                  </a:lnTo>
                  <a:lnTo>
                    <a:pt y="9587" x="17654"/>
                  </a:lnTo>
                  <a:lnTo>
                    <a:pt y="9720" x="18050"/>
                  </a:lnTo>
                  <a:lnTo>
                    <a:pt y="9863" x="18484"/>
                  </a:lnTo>
                  <a:lnTo>
                    <a:pt y="9995" x="18881"/>
                  </a:lnTo>
                  <a:lnTo>
                    <a:pt y="10072" x="19315"/>
                  </a:lnTo>
                  <a:lnTo>
                    <a:pt y="10116" x="19504"/>
                  </a:lnTo>
                  <a:lnTo>
                    <a:pt y="10138" x="19731"/>
                  </a:lnTo>
                  <a:lnTo>
                    <a:pt y="10138" x="19900"/>
                  </a:lnTo>
                  <a:lnTo>
                    <a:pt y="10116" x="20127"/>
                  </a:lnTo>
                  <a:lnTo>
                    <a:pt y="10094" x="20297"/>
                  </a:lnTo>
                  <a:lnTo>
                    <a:pt y="10050" x="20524"/>
                  </a:lnTo>
                  <a:lnTo>
                    <a:pt y="9973" x="20731"/>
                  </a:lnTo>
                  <a:lnTo>
                    <a:pt y="9885" x="20920"/>
                  </a:lnTo>
                  <a:lnTo>
                    <a:pt y="9819" x="21033"/>
                  </a:lnTo>
                  <a:lnTo>
                    <a:pt y="9742" x="21090"/>
                  </a:lnTo>
                  <a:lnTo>
                    <a:pt y="9631" x="21166"/>
                  </a:lnTo>
                  <a:lnTo>
                    <a:pt y="9510" x="21241"/>
                  </a:lnTo>
                  <a:lnTo>
                    <a:pt y="9235" x="21317"/>
                  </a:lnTo>
                  <a:lnTo>
                    <a:pt y="8893" x="21317"/>
                  </a:lnTo>
                  <a:lnTo>
                    <a:pt y="8529" x="21317"/>
                  </a:lnTo>
                  <a:lnTo>
                    <a:pt y="8133" x="21279"/>
                  </a:lnTo>
                  <a:lnTo>
                    <a:pt y="7703" x="21241"/>
                  </a:lnTo>
                  <a:lnTo>
                    <a:pt y="7284" x="21166"/>
                  </a:lnTo>
                  <a:lnTo>
                    <a:pt y="6435" x="21033"/>
                  </a:lnTo>
                  <a:lnTo>
                    <a:pt y="5675" x="20882"/>
                  </a:lnTo>
                  <a:lnTo>
                    <a:pt y="5355" x="20845"/>
                  </a:lnTo>
                  <a:lnTo>
                    <a:pt y="5080" x="20845"/>
                  </a:lnTo>
                  <a:lnTo>
                    <a:pt y="4849" x="20845"/>
                  </a:lnTo>
                  <a:lnTo>
                    <a:pt y="4705" x="20920"/>
                  </a:lnTo>
                  <a:lnTo>
                    <a:pt y="4849" x="20524"/>
                  </a:lnTo>
                  <a:lnTo>
                    <a:pt y="4981" x="20014"/>
                  </a:lnTo>
                  <a:lnTo>
                    <a:pt y="5058" x="19504"/>
                  </a:lnTo>
                  <a:lnTo>
                    <a:pt y="5146" x="18919"/>
                  </a:lnTo>
                  <a:lnTo>
                    <a:pt y="5190" x="18352"/>
                  </a:lnTo>
                  <a:lnTo>
                    <a:pt y="5234" x="17729"/>
                  </a:lnTo>
                  <a:lnTo>
                    <a:pt y="5256" x="17106"/>
                  </a:lnTo>
                  <a:lnTo>
                    <a:pt y="5256" x="16502"/>
                  </a:lnTo>
                  <a:lnTo>
                    <a:pt y="5234" x="15879"/>
                  </a:lnTo>
                  <a:lnTo>
                    <a:pt y="5190" x="15256"/>
                  </a:lnTo>
                  <a:lnTo>
                    <a:pt y="5146" x="14727"/>
                  </a:lnTo>
                  <a:lnTo>
                    <a:pt y="5080" x="14180"/>
                  </a:lnTo>
                  <a:lnTo>
                    <a:pt y="5003" x="13670"/>
                  </a:lnTo>
                  <a:lnTo>
                    <a:pt y="4915" x="13273"/>
                  </a:lnTo>
                  <a:lnTo>
                    <a:pt y="4804" x="12914"/>
                  </a:lnTo>
                  <a:lnTo>
                    <a:pt y="4705" x="12612"/>
                  </a:lnTo>
                  <a:lnTo>
                    <a:pt y="4595" x="12367"/>
                  </a:lnTo>
                  <a:lnTo>
                    <a:pt y="4485" x="12178"/>
                  </a:lnTo>
                  <a:lnTo>
                    <a:pt y="4386" x="12084"/>
                  </a:lnTo>
                  <a:lnTo>
                    <a:pt y="4275" x="11970"/>
                  </a:lnTo>
                  <a:lnTo>
                    <a:pt y="4176" x="11933"/>
                  </a:lnTo>
                  <a:lnTo>
                    <a:pt y="4066" x="11895"/>
                  </a:lnTo>
                  <a:lnTo>
                    <a:pt y="3956" x="11933"/>
                  </a:lnTo>
                  <a:lnTo>
                    <a:pt y="3857" x="12008"/>
                  </a:lnTo>
                  <a:lnTo>
                    <a:pt y="3724" x="12084"/>
                  </a:lnTo>
                  <a:lnTo>
                    <a:pt y="3603" x="12178"/>
                  </a:lnTo>
                  <a:lnTo>
                    <a:pt y="3471" x="12329"/>
                  </a:lnTo>
                  <a:lnTo>
                    <a:pt y="3350" x="12518"/>
                  </a:lnTo>
                  <a:lnTo>
                    <a:pt y="3074" x="12952"/>
                  </a:lnTo>
                  <a:lnTo>
                    <a:pt y="2755" x="13424"/>
                  </a:lnTo>
                  <a:lnTo>
                    <a:pt y="2567" x="13670"/>
                  </a:lnTo>
                  <a:lnTo>
                    <a:pt y="2369" x="13821"/>
                  </a:lnTo>
                  <a:lnTo>
                    <a:pt y="2160" x="13915"/>
                  </a:lnTo>
                  <a:lnTo>
                    <a:pt y="1950" x="13991"/>
                  </a:lnTo>
                  <a:lnTo>
                    <a:pt y="1719" x="13991"/>
                  </a:lnTo>
                  <a:lnTo>
                    <a:pt y="1487" x="13953"/>
                  </a:lnTo>
                  <a:lnTo>
                    <a:pt y="1256" x="13859"/>
                  </a:lnTo>
                  <a:lnTo>
                    <a:pt y="1046" x="13707"/>
                  </a:lnTo>
                  <a:lnTo>
                    <a:pt y="826" x="13481"/>
                  </a:lnTo>
                  <a:lnTo>
                    <a:pt y="617" x="13273"/>
                  </a:lnTo>
                  <a:lnTo>
                    <a:pt y="451" x="12990"/>
                  </a:lnTo>
                  <a:lnTo>
                    <a:pt y="297" x="12650"/>
                  </a:lnTo>
                  <a:lnTo>
                    <a:pt y="176" x="12291"/>
                  </a:lnTo>
                  <a:lnTo>
                    <a:pt y="66" x="11895"/>
                  </a:lnTo>
                  <a:lnTo>
                    <a:pt y="22" x="11461"/>
                  </a:lnTo>
                  <a:lnTo>
                    <a:pt y="0" x="10989"/>
                  </a:lnTo>
                  <a:lnTo>
                    <a:pt y="0" x="10554"/>
                  </a:lnTo>
                  <a:lnTo>
                    <a:pt y="66" x="10120"/>
                  </a:lnTo>
                  <a:lnTo>
                    <a:pt y="176" x="9724"/>
                  </a:lnTo>
                  <a:lnTo>
                    <a:pt y="275" x="9327"/>
                  </a:lnTo>
                  <a:lnTo>
                    <a:pt y="451" x="8949"/>
                  </a:lnTo>
                  <a:lnTo>
                    <a:pt y="617" x="8628"/>
                  </a:lnTo>
                  <a:lnTo>
                    <a:pt y="804" x="8345"/>
                  </a:lnTo>
                  <a:lnTo>
                    <a:pt y="1024" x="8119"/>
                  </a:lnTo>
                  <a:lnTo>
                    <a:pt y="1234" x="7949"/>
                  </a:lnTo>
                  <a:lnTo>
                    <a:pt y="1465" x="7798"/>
                  </a:lnTo>
                  <a:lnTo>
                    <a:pt y="1697" x="7722"/>
                  </a:lnTo>
                  <a:lnTo>
                    <a:pt y="1950" x="7684"/>
                  </a:lnTo>
                  <a:lnTo>
                    <a:pt y="2182" x="7722"/>
                  </a:lnTo>
                  <a:lnTo>
                    <a:pt y="2391" x="7835"/>
                  </a:lnTo>
                  <a:lnTo>
                    <a:pt y="2523" x="7949"/>
                  </a:lnTo>
                  <a:lnTo>
                    <a:pt y="2633" x="8062"/>
                  </a:lnTo>
                  <a:lnTo>
                    <a:pt y="2733" x="8156"/>
                  </a:lnTo>
                  <a:lnTo>
                    <a:pt y="2821" x="8307"/>
                  </a:lnTo>
                  <a:lnTo>
                    <a:pt y="3008" x="8591"/>
                  </a:lnTo>
                  <a:lnTo>
                    <a:pt y="3195" x="8855"/>
                  </a:lnTo>
                  <a:lnTo>
                    <a:pt y="3394" x="9025"/>
                  </a:lnTo>
                  <a:lnTo>
                    <a:pt y="3559" x="9214"/>
                  </a:lnTo>
                  <a:lnTo>
                    <a:pt y="3724" x="9327"/>
                  </a:lnTo>
                  <a:lnTo>
                    <a:pt y="3879" x="9403"/>
                  </a:lnTo>
                  <a:lnTo>
                    <a:pt y="4022" x="9421"/>
                  </a:lnTo>
                  <a:lnTo>
                    <a:pt y="4154" x="9421"/>
                  </a:lnTo>
                  <a:lnTo>
                    <a:pt y="4275" x="9403"/>
                  </a:lnTo>
                  <a:lnTo>
                    <a:pt y="4386" x="9327"/>
                  </a:lnTo>
                  <a:lnTo>
                    <a:pt y="4485" x="9214"/>
                  </a:lnTo>
                  <a:lnTo>
                    <a:pt y="4551" x="9063"/>
                  </a:lnTo>
                  <a:lnTo>
                    <a:pt y="4617" x="8893"/>
                  </a:lnTo>
                  <a:lnTo>
                    <a:pt y="4683" x="8666"/>
                  </a:lnTo>
                  <a:lnTo>
                    <a:pt y="4705" x="8421"/>
                  </a:lnTo>
                  <a:lnTo>
                    <a:pt y="4705" x="8119"/>
                  </a:lnTo>
                  <a:lnTo>
                    <a:pt y="4727" x="7005"/>
                  </a:lnTo>
                  <a:lnTo>
                    <a:pt y="4760" x="5834"/>
                  </a:lnTo>
                  <a:lnTo>
                    <a:pt y="4804" x="4682"/>
                  </a:lnTo>
                  <a:lnTo>
                    <a:pt y="4849" x="3568"/>
                  </a:lnTo>
                  <a:lnTo>
                    <a:pt y="4871" x="2549"/>
                  </a:lnTo>
                  <a:lnTo>
                    <a:pt y="4871" x="1642"/>
                  </a:lnTo>
                  <a:lnTo>
                    <a:pt y="4849" x="1246"/>
                  </a:lnTo>
                  <a:lnTo>
                    <a:pt y="4826" x="868"/>
                  </a:lnTo>
                  <a:lnTo>
                    <a:pt y="4760" x="585"/>
                  </a:lnTo>
                  <a:lnTo>
                    <a:pt y="4705" x="340"/>
                  </a:lnTo>
                  <a:lnTo>
                    <a:pt y="5311" x="340"/>
                  </a:lnTo>
                  <a:lnTo>
                    <a:pt y="6072" x="340"/>
                  </a:lnTo>
                  <a:lnTo>
                    <a:pt y="6898" x="340"/>
                  </a:lnTo>
                  <a:lnTo>
                    <a:pt y="7769" x="340"/>
                  </a:lnTo>
                  <a:lnTo>
                    <a:pt y="8595" x="340"/>
                  </a:lnTo>
                  <a:lnTo>
                    <a:pt y="9334" x="340"/>
                  </a:lnTo>
                  <a:lnTo>
                    <a:pt y="9907" x="340"/>
                  </a:lnTo>
                  <a:lnTo>
                    <a:pt y="10271" x="340"/>
                  </a:lnTo>
                  <a:lnTo>
                    <a:pt y="10370" x="377"/>
                  </a:lnTo>
                  <a:lnTo>
                    <a:pt y="10480" x="434"/>
                  </a:lnTo>
                  <a:lnTo>
                    <a:pt y="10579" x="547"/>
                  </a:lnTo>
                  <a:lnTo>
                    <a:pt y="10689" x="698"/>
                  </a:lnTo>
                  <a:lnTo>
                    <a:pt y="10800" x="868"/>
                  </a:lnTo>
                  <a:lnTo>
                    <a:pt y="10877" x="1095"/>
                  </a:lnTo>
                  <a:lnTo>
                    <a:pt y="10943" x="1340"/>
                  </a:lnTo>
                  <a:lnTo>
                    <a:pt y="11009" x="1605"/>
                  </a:lnTo>
                  <a:lnTo>
                    <a:pt y="11053" x="1850"/>
                  </a:lnTo>
                  <a:lnTo>
                    <a:pt y="11075" x="2152"/>
                  </a:lnTo>
                  <a:lnTo>
                    <a:pt y="11053" x="2435"/>
                  </a:lnTo>
                  <a:lnTo>
                    <a:pt y="11031" x="2681"/>
                  </a:lnTo>
                  <a:lnTo>
                    <a:pt y="10965" x="2983"/>
                  </a:lnTo>
                  <a:lnTo>
                    <a:pt y="10877" x="3228"/>
                  </a:lnTo>
                  <a:lnTo>
                    <a:pt y="10755" x="3493"/>
                  </a:lnTo>
                  <a:lnTo>
                    <a:pt y="10579" x="3700"/>
                  </a:lnTo>
                  <a:close/>
                </a:path>
              </a:pathLst>
            </a:custGeom>
            <a:solidFill>
              <a:srgbClr val="99CCFF"/>
            </a:solidFill>
            <a:ln w="284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800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 rot="-5400000">
              <a:off y="4571206" x="5595143"/>
              <a:ext cy="868361" cx="1254124"/>
            </a:xfrm>
            <a:custGeom>
              <a:pathLst>
                <a:path w="21612" extrusionOk="0" h="21712">
                  <a:moveTo>
                    <a:pt y="20818" x="9327"/>
                  </a:moveTo>
                  <a:lnTo>
                    <a:pt y="20818" x="9495"/>
                  </a:lnTo>
                  <a:lnTo>
                    <a:pt y="20744" x="9653"/>
                  </a:lnTo>
                  <a:lnTo>
                    <a:pt y="20669" x="9777"/>
                  </a:lnTo>
                  <a:lnTo>
                    <a:pt y="20557" x="9889"/>
                  </a:lnTo>
                  <a:lnTo>
                    <a:pt y="20408" x="9979"/>
                  </a:lnTo>
                  <a:lnTo>
                    <a:pt y="20278" x="10035"/>
                  </a:lnTo>
                  <a:lnTo>
                    <a:pt y="20092" x="10080"/>
                  </a:lnTo>
                  <a:lnTo>
                    <a:pt y="19887" x="10103"/>
                  </a:lnTo>
                  <a:lnTo>
                    <a:pt y="19664" x="10103"/>
                  </a:lnTo>
                  <a:lnTo>
                    <a:pt y="19422" x="10080"/>
                  </a:lnTo>
                  <a:lnTo>
                    <a:pt y="19124" x="10035"/>
                  </a:lnTo>
                  <a:lnTo>
                    <a:pt y="18882" x="9979"/>
                  </a:lnTo>
                  <a:lnTo>
                    <a:pt y="18602" x="9867"/>
                  </a:lnTo>
                  <a:lnTo>
                    <a:pt y="18267" x="9754"/>
                  </a:lnTo>
                  <a:lnTo>
                    <a:pt y="17950" x="9608"/>
                  </a:lnTo>
                  <a:lnTo>
                    <a:pt y="17634" x="9439"/>
                  </a:lnTo>
                  <a:lnTo>
                    <a:pt y="17448" x="9349"/>
                  </a:lnTo>
                  <a:lnTo>
                    <a:pt y="17280" x="9282"/>
                  </a:lnTo>
                  <a:lnTo>
                    <a:pt y="17094" x="9225"/>
                  </a:lnTo>
                  <a:lnTo>
                    <a:pt y="16908" x="9158"/>
                  </a:lnTo>
                  <a:lnTo>
                    <a:pt y="16517" x="9090"/>
                  </a:lnTo>
                  <a:lnTo>
                    <a:pt y="16126" x="9068"/>
                  </a:lnTo>
                  <a:lnTo>
                    <a:pt y="15735" x="9068"/>
                  </a:lnTo>
                  <a:lnTo>
                    <a:pt y="15344" x="9135"/>
                  </a:lnTo>
                  <a:lnTo>
                    <a:pt y="14953" x="9203"/>
                  </a:lnTo>
                  <a:lnTo>
                    <a:pt y="14562" x="9327"/>
                  </a:lnTo>
                  <a:lnTo>
                    <a:pt y="14226" x="9462"/>
                  </a:lnTo>
                  <a:lnTo>
                    <a:pt y="13873" x="9630"/>
                  </a:lnTo>
                  <a:lnTo>
                    <a:pt y="13593" x="9822"/>
                  </a:lnTo>
                  <a:lnTo>
                    <a:pt y="13333" x="10035"/>
                  </a:lnTo>
                  <a:lnTo>
                    <a:pt y="13128" x="10260"/>
                  </a:lnTo>
                  <a:lnTo>
                    <a:pt y="12979" x="10519"/>
                  </a:lnTo>
                  <a:lnTo>
                    <a:pt y="12867" x="10778"/>
                  </a:lnTo>
                  <a:lnTo>
                    <a:pt y="12848" x="11036"/>
                  </a:lnTo>
                  <a:lnTo>
                    <a:pt y="12867" x="11318"/>
                  </a:lnTo>
                  <a:lnTo>
                    <a:pt y="12979" x="11577"/>
                  </a:lnTo>
                  <a:lnTo>
                    <a:pt y="13165" x="11813"/>
                  </a:lnTo>
                  <a:lnTo>
                    <a:pt y="13370" x="12027"/>
                  </a:lnTo>
                  <a:lnTo>
                    <a:pt y="13630" x="12218"/>
                  </a:lnTo>
                  <a:lnTo>
                    <a:pt y="13910" x="12386"/>
                  </a:lnTo>
                  <a:lnTo>
                    <a:pt y="14226" x="12522"/>
                  </a:lnTo>
                  <a:lnTo>
                    <a:pt y="14599" x="12657"/>
                  </a:lnTo>
                  <a:lnTo>
                    <a:pt y="14990" x="12735"/>
                  </a:lnTo>
                  <a:lnTo>
                    <a:pt y="15381" x="12803"/>
                  </a:lnTo>
                  <a:lnTo>
                    <a:pt y="15735" x="12825"/>
                  </a:lnTo>
                  <a:lnTo>
                    <a:pt y="16126" x="12825"/>
                  </a:lnTo>
                  <a:lnTo>
                    <a:pt y="16517" x="12780"/>
                  </a:lnTo>
                  <a:lnTo>
                    <a:pt y="16870" x="12713"/>
                  </a:lnTo>
                  <a:lnTo>
                    <a:pt y="17206" x="12634"/>
                  </a:lnTo>
                  <a:lnTo>
                    <a:pt y="17485" x="12477"/>
                  </a:lnTo>
                  <a:lnTo>
                    <a:pt y="18025" x="12195"/>
                  </a:lnTo>
                  <a:lnTo>
                    <a:pt y="18528" x="11937"/>
                  </a:lnTo>
                  <a:lnTo>
                    <a:pt y="18733" x="11835"/>
                  </a:lnTo>
                  <a:lnTo>
                    <a:pt y="18956" x="11745"/>
                  </a:lnTo>
                  <a:lnTo>
                    <a:pt y="19161" x="11678"/>
                  </a:lnTo>
                  <a:lnTo>
                    <a:pt y="19347" x="11633"/>
                  </a:lnTo>
                  <a:lnTo>
                    <a:pt y="19552" x="11599"/>
                  </a:lnTo>
                  <a:lnTo>
                    <a:pt y="19738" x="11599"/>
                  </a:lnTo>
                  <a:lnTo>
                    <a:pt y="19924" x="11599"/>
                  </a:lnTo>
                  <a:lnTo>
                    <a:pt y="20092" x="11610"/>
                  </a:lnTo>
                  <a:lnTo>
                    <a:pt y="20278" x="11678"/>
                  </a:lnTo>
                  <a:lnTo>
                    <a:pt y="20446" x="11768"/>
                  </a:lnTo>
                  <a:lnTo>
                    <a:pt y="20632" x="11858"/>
                  </a:lnTo>
                  <a:lnTo>
                    <a:pt y="20818" x="12004"/>
                  </a:lnTo>
                  <a:lnTo>
                    <a:pt y="20986" x="12173"/>
                  </a:lnTo>
                  <a:lnTo>
                    <a:pt y="21172" x="12386"/>
                  </a:lnTo>
                  <a:lnTo>
                    <a:pt y="21302" x="12634"/>
                  </a:lnTo>
                  <a:lnTo>
                    <a:pt y="21414" x="12927"/>
                  </a:lnTo>
                  <a:lnTo>
                    <a:pt y="21526" x="13253"/>
                  </a:lnTo>
                  <a:lnTo>
                    <a:pt y="21637" x="13579"/>
                  </a:lnTo>
                  <a:lnTo>
                    <a:pt y="21675" x="13950"/>
                  </a:lnTo>
                  <a:lnTo>
                    <a:pt y="21712" x="14310"/>
                  </a:lnTo>
                  <a:lnTo>
                    <a:pt y="21712" x="14682"/>
                  </a:lnTo>
                  <a:lnTo>
                    <a:pt y="21712" x="15042"/>
                  </a:lnTo>
                  <a:lnTo>
                    <a:pt y="21637" x="15413"/>
                  </a:lnTo>
                  <a:lnTo>
                    <a:pt y="21563" x="15761"/>
                  </a:lnTo>
                  <a:lnTo>
                    <a:pt y="21414" x="16099"/>
                  </a:lnTo>
                  <a:lnTo>
                    <a:pt y="21284" x="16425"/>
                  </a:lnTo>
                  <a:lnTo>
                    <a:pt y="21060" x="16707"/>
                  </a:lnTo>
                  <a:lnTo>
                    <a:pt y="20818" x="16943"/>
                  </a:lnTo>
                  <a:lnTo>
                    <a:pt y="20632" x="17010"/>
                  </a:lnTo>
                  <a:lnTo>
                    <a:pt y="20408" x="17055"/>
                  </a:lnTo>
                  <a:lnTo>
                    <a:pt y="20204" x="17100"/>
                  </a:lnTo>
                  <a:lnTo>
                    <a:pt y="19962" x="17123"/>
                  </a:lnTo>
                  <a:lnTo>
                    <a:pt y="19459" x="17134"/>
                  </a:lnTo>
                  <a:lnTo>
                    <a:pt y="18956" x="17134"/>
                  </a:lnTo>
                  <a:lnTo>
                    <a:pt y="18379" x="17123"/>
                  </a:lnTo>
                  <a:lnTo>
                    <a:pt y="17802" x="17078"/>
                  </a:lnTo>
                  <a:lnTo>
                    <a:pt y="17243" x="17033"/>
                  </a:lnTo>
                  <a:lnTo>
                    <a:pt y="16628" x="16965"/>
                  </a:lnTo>
                  <a:lnTo>
                    <a:pt y="15493" x="16819"/>
                  </a:lnTo>
                  <a:lnTo>
                    <a:pt y="14375" x="16707"/>
                  </a:lnTo>
                  <a:lnTo>
                    <a:pt y="13910" x="16684"/>
                  </a:lnTo>
                  <a:lnTo>
                    <a:pt y="13444" x="16662"/>
                  </a:lnTo>
                  <a:lnTo>
                    <a:pt y="13053" x="16684"/>
                  </a:lnTo>
                  <a:lnTo>
                    <a:pt y="12737" x="16752"/>
                  </a:lnTo>
                  <a:lnTo>
                    <a:pt y="12401" x="16819"/>
                  </a:lnTo>
                  <a:lnTo>
                    <a:pt y="12122" x="16920"/>
                  </a:lnTo>
                  <a:lnTo>
                    <a:pt y="11880" x="17055"/>
                  </a:lnTo>
                  <a:lnTo>
                    <a:pt y="11657" x="17179"/>
                  </a:lnTo>
                  <a:lnTo>
                    <a:pt y="11452" x="17337"/>
                  </a:lnTo>
                  <a:lnTo>
                    <a:pt y="11266" x="17483"/>
                  </a:lnTo>
                  <a:lnTo>
                    <a:pt y="11117" x="17663"/>
                  </a:lnTo>
                  <a:lnTo>
                    <a:pt y="11024" x="17832"/>
                  </a:lnTo>
                  <a:lnTo>
                    <a:pt y="10912" x="18000"/>
                  </a:lnTo>
                  <a:lnTo>
                    <a:pt y="10875" x="18180"/>
                  </a:lnTo>
                  <a:lnTo>
                    <a:pt y="10875" x="18349"/>
                  </a:lnTo>
                  <a:lnTo>
                    <a:pt y="10949" x="18518"/>
                  </a:lnTo>
                  <a:lnTo>
                    <a:pt y="11024" x="18675"/>
                  </a:lnTo>
                  <a:lnTo>
                    <a:pt y="11154" x="18822"/>
                  </a:lnTo>
                  <a:lnTo>
                    <a:pt y="11340" x="18979"/>
                  </a:lnTo>
                  <a:lnTo>
                    <a:pt y="11582" x="19103"/>
                  </a:lnTo>
                  <a:lnTo>
                    <a:pt y="11843" x="19238"/>
                  </a:lnTo>
                  <a:lnTo>
                    <a:pt y="12010" x="19407"/>
                  </a:lnTo>
                  <a:lnTo>
                    <a:pt y="12159" x="19575"/>
                  </a:lnTo>
                  <a:lnTo>
                    <a:pt y="12271" x="19789"/>
                  </a:lnTo>
                  <a:lnTo>
                    <a:pt y="12271" x="19992"/>
                  </a:lnTo>
                  <a:lnTo>
                    <a:pt y="12271" x="20205"/>
                  </a:lnTo>
                  <a:lnTo>
                    <a:pt y="12197" x="20419"/>
                  </a:lnTo>
                  <a:lnTo>
                    <a:pt y="12085" x="20610"/>
                  </a:lnTo>
                  <a:lnTo>
                    <a:pt y="11955" x="20813"/>
                  </a:lnTo>
                  <a:lnTo>
                    <a:pt y="11768" x="21004"/>
                  </a:lnTo>
                  <a:lnTo>
                    <a:pt y="11545" x="21173"/>
                  </a:lnTo>
                  <a:lnTo>
                    <a:pt y="11303" x="21330"/>
                  </a:lnTo>
                  <a:lnTo>
                    <a:pt y="11061" x="21432"/>
                  </a:lnTo>
                  <a:lnTo>
                    <a:pt y="10726" x="21544"/>
                  </a:lnTo>
                  <a:lnTo>
                    <a:pt y="10409" x="21589"/>
                  </a:lnTo>
                  <a:lnTo>
                    <a:pt y="10093" x="21612"/>
                  </a:lnTo>
                  <a:lnTo>
                    <a:pt y="9590" x="21589"/>
                  </a:lnTo>
                  <a:lnTo>
                    <a:pt y="9124" x="21544"/>
                  </a:lnTo>
                  <a:lnTo>
                    <a:pt y="8733" x="21432"/>
                  </a:lnTo>
                  <a:lnTo>
                    <a:pt y="8379" x="21330"/>
                  </a:lnTo>
                  <a:lnTo>
                    <a:pt y="8044" x="21173"/>
                  </a:lnTo>
                  <a:lnTo>
                    <a:pt y="7802" x="21004"/>
                  </a:lnTo>
                  <a:lnTo>
                    <a:pt y="7579" x="20813"/>
                  </a:lnTo>
                  <a:lnTo>
                    <a:pt y="7411" x="20610"/>
                  </a:lnTo>
                  <a:lnTo>
                    <a:pt y="7299" x="20419"/>
                  </a:lnTo>
                  <a:lnTo>
                    <a:pt y="7188" x="20205"/>
                  </a:lnTo>
                  <a:lnTo>
                    <a:pt y="7150" x="19992"/>
                  </a:lnTo>
                  <a:lnTo>
                    <a:pt y="7188" x="19789"/>
                  </a:lnTo>
                  <a:lnTo>
                    <a:pt y="7225" x="19575"/>
                  </a:lnTo>
                  <a:lnTo>
                    <a:pt y="7337" x="19407"/>
                  </a:lnTo>
                  <a:lnTo>
                    <a:pt y="7486" x="19238"/>
                  </a:lnTo>
                  <a:lnTo>
                    <a:pt y="7690" x="19103"/>
                  </a:lnTo>
                  <a:lnTo>
                    <a:pt y="7877" x="18979"/>
                  </a:lnTo>
                  <a:lnTo>
                    <a:pt y="8007" x="18799"/>
                  </a:lnTo>
                  <a:lnTo>
                    <a:pt y="8156" x="18630"/>
                  </a:lnTo>
                  <a:lnTo>
                    <a:pt y="8230" x="18439"/>
                  </a:lnTo>
                  <a:lnTo>
                    <a:pt y="8268" x="18237"/>
                  </a:lnTo>
                  <a:lnTo>
                    <a:pt y="8305" x="18045"/>
                  </a:lnTo>
                  <a:lnTo>
                    <a:pt y="8305" x="17854"/>
                  </a:lnTo>
                  <a:lnTo>
                    <a:pt y="8230" x="17663"/>
                  </a:lnTo>
                  <a:lnTo>
                    <a:pt y="8156" x="17460"/>
                  </a:lnTo>
                  <a:lnTo>
                    <a:pt y="8044" x="17269"/>
                  </a:lnTo>
                  <a:lnTo>
                    <a:pt y="7951" x="17100"/>
                  </a:lnTo>
                  <a:lnTo>
                    <a:pt y="7765" x="16943"/>
                  </a:lnTo>
                  <a:lnTo>
                    <a:pt y="7579" x="16819"/>
                  </a:lnTo>
                  <a:lnTo>
                    <a:pt y="7411" x="16707"/>
                  </a:lnTo>
                  <a:lnTo>
                    <a:pt y="7150" x="16639"/>
                  </a:lnTo>
                  <a:lnTo>
                    <a:pt y="6908" x="16605"/>
                  </a:lnTo>
                  <a:lnTo>
                    <a:pt y="6480" x="16583"/>
                  </a:lnTo>
                  <a:lnTo>
                    <a:pt y="5754" x="16583"/>
                  </a:lnTo>
                  <a:lnTo>
                    <a:pt y="4897" x="16617"/>
                  </a:lnTo>
                  <a:lnTo>
                    <a:pt y="3910" x="16662"/>
                  </a:lnTo>
                  <a:lnTo>
                    <a:pt y="2942" x="16729"/>
                  </a:lnTo>
                  <a:lnTo>
                    <a:pt y="1974" x="16797"/>
                  </a:lnTo>
                  <a:lnTo>
                    <a:pt y="1155" x="16875"/>
                  </a:lnTo>
                  <a:lnTo>
                    <a:pt y="503" x="16943"/>
                  </a:lnTo>
                  <a:lnTo>
                    <a:pt y="503" x="16920"/>
                  </a:lnTo>
                  <a:lnTo>
                    <a:pt y="503" x="16898"/>
                  </a:lnTo>
                  <a:lnTo>
                    <a:pt y="466" x="16234"/>
                  </a:lnTo>
                  <a:lnTo>
                    <a:pt y="410" x="15604"/>
                  </a:lnTo>
                  <a:lnTo>
                    <a:pt y="335" x="15030"/>
                  </a:lnTo>
                  <a:lnTo>
                    <a:pt y="261" x="14490"/>
                  </a:lnTo>
                  <a:lnTo>
                    <a:pt y="149" x="14007"/>
                  </a:lnTo>
                  <a:lnTo>
                    <a:pt y="75" x="13602"/>
                  </a:lnTo>
                  <a:lnTo>
                    <a:pt y="0" x="13298"/>
                  </a:lnTo>
                  <a:lnTo>
                    <a:pt y="0" x="13084"/>
                  </a:lnTo>
                  <a:lnTo>
                    <a:pt y="0" x="12949"/>
                  </a:lnTo>
                  <a:lnTo>
                    <a:pt y="112" x="12825"/>
                  </a:lnTo>
                  <a:lnTo>
                    <a:pt y="261" x="12690"/>
                  </a:lnTo>
                  <a:lnTo>
                    <a:pt y="428" x="12589"/>
                  </a:lnTo>
                  <a:lnTo>
                    <a:pt y="652" x="12477"/>
                  </a:lnTo>
                  <a:lnTo>
                    <a:pt y="894" x="12386"/>
                  </a:lnTo>
                  <a:lnTo>
                    <a:pt y="1192" x="12330"/>
                  </a:lnTo>
                  <a:lnTo>
                    <a:pt y="1508" x="12285"/>
                  </a:lnTo>
                  <a:lnTo>
                    <a:pt y="1825" x="12240"/>
                  </a:lnTo>
                  <a:lnTo>
                    <a:pt y="2197" x="12218"/>
                  </a:lnTo>
                  <a:lnTo>
                    <a:pt y="2514" x="12240"/>
                  </a:lnTo>
                  <a:lnTo>
                    <a:pt y="2868" x="12285"/>
                  </a:lnTo>
                  <a:lnTo>
                    <a:pt y="3222" x="12353"/>
                  </a:lnTo>
                  <a:lnTo>
                    <a:pt y="3538" x="12431"/>
                  </a:lnTo>
                  <a:lnTo>
                    <a:pt y="3873" x="12544"/>
                  </a:lnTo>
                  <a:lnTo>
                    <a:pt y="4153" x="12713"/>
                  </a:lnTo>
                  <a:lnTo>
                    <a:pt y="4469" x="12893"/>
                  </a:lnTo>
                  <a:lnTo>
                    <a:pt y="4842" x="13017"/>
                  </a:lnTo>
                  <a:lnTo>
                    <a:pt y="5233" x="13129"/>
                  </a:lnTo>
                  <a:lnTo>
                    <a:pt y="5586" x="13185"/>
                  </a:lnTo>
                  <a:lnTo>
                    <a:pt y="5977" x="13230"/>
                  </a:lnTo>
                  <a:lnTo>
                    <a:pt y="6368" x="13208"/>
                  </a:lnTo>
                  <a:lnTo>
                    <a:pt y="6722" x="13185"/>
                  </a:lnTo>
                  <a:lnTo>
                    <a:pt y="7076" x="13106"/>
                  </a:lnTo>
                  <a:lnTo>
                    <a:pt y="7411" x="13017"/>
                  </a:lnTo>
                  <a:lnTo>
                    <a:pt y="7728" x="12870"/>
                  </a:lnTo>
                  <a:lnTo>
                    <a:pt y="8007" x="12690"/>
                  </a:lnTo>
                  <a:lnTo>
                    <a:pt y="8268" x="12499"/>
                  </a:lnTo>
                  <a:lnTo>
                    <a:pt y="8473" x="12285"/>
                  </a:lnTo>
                  <a:lnTo>
                    <a:pt y="8659" x="12027"/>
                  </a:lnTo>
                  <a:lnTo>
                    <a:pt y="8770" x="11723"/>
                  </a:lnTo>
                  <a:lnTo>
                    <a:pt y="8808" x="11419"/>
                  </a:lnTo>
                  <a:lnTo>
                    <a:pt y="8808" x="11250"/>
                  </a:lnTo>
                  <a:lnTo>
                    <a:pt y="8808" x="11093"/>
                  </a:lnTo>
                  <a:lnTo>
                    <a:pt y="8770" x="10969"/>
                  </a:lnTo>
                  <a:lnTo>
                    <a:pt y="8696" x="10812"/>
                  </a:lnTo>
                  <a:lnTo>
                    <a:pt y="8622" x="10688"/>
                  </a:lnTo>
                  <a:lnTo>
                    <a:pt y="8547" x="10575"/>
                  </a:lnTo>
                  <a:lnTo>
                    <a:pt y="8435" x="10452"/>
                  </a:lnTo>
                  <a:lnTo>
                    <a:pt y="8305" x="10339"/>
                  </a:lnTo>
                  <a:lnTo>
                    <a:pt y="8044" x="10148"/>
                  </a:lnTo>
                  <a:lnTo>
                    <a:pt y="7728" x="10002"/>
                  </a:lnTo>
                  <a:lnTo>
                    <a:pt y="7374" x="9867"/>
                  </a:lnTo>
                  <a:lnTo>
                    <a:pt y="6983" x="9754"/>
                  </a:lnTo>
                  <a:lnTo>
                    <a:pt y="6592" x="9698"/>
                  </a:lnTo>
                  <a:lnTo>
                    <a:pt y="6201" x="9653"/>
                  </a:lnTo>
                  <a:lnTo>
                    <a:pt y="5754" x="9630"/>
                  </a:lnTo>
                  <a:lnTo>
                    <a:pt y="5363" x="9653"/>
                  </a:lnTo>
                  <a:lnTo>
                    <a:pt y="4972" x="9720"/>
                  </a:lnTo>
                  <a:lnTo>
                    <a:pt y="4618" x="9799"/>
                  </a:lnTo>
                  <a:lnTo>
                    <a:pt y="4302" x="9912"/>
                  </a:lnTo>
                  <a:lnTo>
                    <a:pt y="4004" x="10035"/>
                  </a:lnTo>
                  <a:lnTo>
                    <a:pt y="3799" x="10170"/>
                  </a:lnTo>
                  <a:lnTo>
                    <a:pt y="3575" x="10283"/>
                  </a:lnTo>
                  <a:lnTo>
                    <a:pt y="3333" x="10362"/>
                  </a:lnTo>
                  <a:lnTo>
                    <a:pt y="3091" x="10429"/>
                  </a:lnTo>
                  <a:lnTo>
                    <a:pt y="2830" x="10474"/>
                  </a:lnTo>
                  <a:lnTo>
                    <a:pt y="2588" x="10497"/>
                  </a:lnTo>
                  <a:lnTo>
                    <a:pt y="2328" x="10474"/>
                  </a:lnTo>
                  <a:lnTo>
                    <a:pt y="2123" x="10429"/>
                  </a:lnTo>
                  <a:lnTo>
                    <a:pt y="1862" x="10362"/>
                  </a:lnTo>
                  <a:lnTo>
                    <a:pt y="1620" x="10260"/>
                  </a:lnTo>
                  <a:lnTo>
                    <a:pt y="1397" x="10125"/>
                  </a:lnTo>
                  <a:lnTo>
                    <a:pt y="1192" x="9934"/>
                  </a:lnTo>
                  <a:lnTo>
                    <a:pt y="968" x="9720"/>
                  </a:lnTo>
                  <a:lnTo>
                    <a:pt y="801" x="9462"/>
                  </a:lnTo>
                  <a:lnTo>
                    <a:pt y="652" x="9158"/>
                  </a:lnTo>
                  <a:lnTo>
                    <a:pt y="503" x="8809"/>
                  </a:lnTo>
                  <a:lnTo>
                    <a:pt y="428" x="8438"/>
                  </a:lnTo>
                  <a:lnTo>
                    <a:pt y="410" x="7965"/>
                  </a:lnTo>
                  <a:lnTo>
                    <a:pt y="410" x="7380"/>
                  </a:lnTo>
                  <a:lnTo>
                    <a:pt y="428" x="6784"/>
                  </a:lnTo>
                  <a:lnTo>
                    <a:pt y="503" x="6154"/>
                  </a:lnTo>
                  <a:lnTo>
                    <a:pt y="615" x="5569"/>
                  </a:lnTo>
                  <a:lnTo>
                    <a:pt y="726" x="5074"/>
                  </a:lnTo>
                  <a:lnTo>
                    <a:pt y="838" x="4692"/>
                  </a:lnTo>
                  <a:lnTo>
                    <a:pt y="1546" x="4815"/>
                  </a:lnTo>
                  <a:lnTo>
                    <a:pt y="2477" x="4995"/>
                  </a:lnTo>
                  <a:lnTo>
                    <a:pt y="3538" x="5142"/>
                  </a:lnTo>
                  <a:lnTo>
                    <a:pt y="4655" x="5265"/>
                  </a:lnTo>
                  <a:lnTo>
                    <a:pt y="5195" x="5310"/>
                  </a:lnTo>
                  <a:lnTo>
                    <a:pt y="5735" x="5355"/>
                  </a:lnTo>
                  <a:lnTo>
                    <a:pt y="6257" x="5378"/>
                  </a:lnTo>
                  <a:lnTo>
                    <a:pt y="6722" x="5378"/>
                  </a:lnTo>
                  <a:lnTo>
                    <a:pt y="7150" x="5333"/>
                  </a:lnTo>
                  <a:lnTo>
                    <a:pt y="7523" x="5288"/>
                  </a:lnTo>
                  <a:lnTo>
                    <a:pt y="7690" x="5254"/>
                  </a:lnTo>
                  <a:lnTo>
                    <a:pt y="7839" x="5209"/>
                  </a:lnTo>
                  <a:lnTo>
                    <a:pt y="7951" x="5164"/>
                  </a:lnTo>
                  <a:lnTo>
                    <a:pt y="8044" x="5097"/>
                  </a:lnTo>
                  <a:lnTo>
                    <a:pt y="8230" x="4973"/>
                  </a:lnTo>
                  <a:lnTo>
                    <a:pt y="8379" x="4815"/>
                  </a:lnTo>
                  <a:lnTo>
                    <a:pt y="8510" x="4692"/>
                  </a:lnTo>
                  <a:lnTo>
                    <a:pt y="8622" x="4534"/>
                  </a:lnTo>
                  <a:lnTo>
                    <a:pt y="8696" x="4388"/>
                  </a:lnTo>
                  <a:lnTo>
                    <a:pt y="8733" x="4230"/>
                  </a:lnTo>
                  <a:lnTo>
                    <a:pt y="8770" x="4062"/>
                  </a:lnTo>
                  <a:lnTo>
                    <a:pt y="8770" x="3915"/>
                  </a:lnTo>
                  <a:lnTo>
                    <a:pt y="8733" x="3758"/>
                  </a:lnTo>
                  <a:lnTo>
                    <a:pt y="8696" x="3634"/>
                  </a:lnTo>
                  <a:lnTo>
                    <a:pt y="8659" x="3477"/>
                  </a:lnTo>
                  <a:lnTo>
                    <a:pt y="8584" x="3353"/>
                  </a:lnTo>
                  <a:lnTo>
                    <a:pt y="8473" x="3218"/>
                  </a:lnTo>
                  <a:lnTo>
                    <a:pt y="8342" x="3094"/>
                  </a:lnTo>
                  <a:lnTo>
                    <a:pt y="8230" x="2982"/>
                  </a:lnTo>
                  <a:lnTo>
                    <a:pt y="8044" x="2892"/>
                  </a:lnTo>
                  <a:lnTo>
                    <a:pt y="7839" x="2745"/>
                  </a:lnTo>
                  <a:lnTo>
                    <a:pt y="7653" x="2577"/>
                  </a:lnTo>
                  <a:lnTo>
                    <a:pt y="7523" x="2374"/>
                  </a:lnTo>
                  <a:lnTo>
                    <a:pt y="7448" x="2138"/>
                  </a:lnTo>
                  <a:lnTo>
                    <a:pt y="7411" x="1924"/>
                  </a:lnTo>
                  <a:lnTo>
                    <a:pt y="7411" x="1665"/>
                  </a:lnTo>
                  <a:lnTo>
                    <a:pt y="7448" x="1429"/>
                  </a:lnTo>
                  <a:lnTo>
                    <a:pt y="7541" x="1193"/>
                  </a:lnTo>
                  <a:lnTo>
                    <a:pt y="7690" x="956"/>
                  </a:lnTo>
                  <a:lnTo>
                    <a:pt y="7914" x="743"/>
                  </a:lnTo>
                  <a:lnTo>
                    <a:pt y="8193" x="518"/>
                  </a:lnTo>
                  <a:lnTo>
                    <a:pt y="8510" x="349"/>
                  </a:lnTo>
                  <a:lnTo>
                    <a:pt y="8696" x="282"/>
                  </a:lnTo>
                  <a:lnTo>
                    <a:pt y="8901" x="203"/>
                  </a:lnTo>
                  <a:lnTo>
                    <a:pt y="9124" x="158"/>
                  </a:lnTo>
                  <a:lnTo>
                    <a:pt y="9329" x="90"/>
                  </a:lnTo>
                  <a:lnTo>
                    <a:pt y="9590" x="45"/>
                  </a:lnTo>
                  <a:lnTo>
                    <a:pt y="9869" x="23"/>
                  </a:lnTo>
                  <a:lnTo>
                    <a:pt y="10167" x="0"/>
                  </a:lnTo>
                  <a:lnTo>
                    <a:pt y="10446" x="0"/>
                  </a:lnTo>
                  <a:lnTo>
                    <a:pt y="10688" x="0"/>
                  </a:lnTo>
                  <a:lnTo>
                    <a:pt y="10949" x="23"/>
                  </a:lnTo>
                  <a:lnTo>
                    <a:pt y="11154" x="45"/>
                  </a:lnTo>
                  <a:lnTo>
                    <a:pt y="11377" x="90"/>
                  </a:lnTo>
                  <a:lnTo>
                    <a:pt y="11582" x="135"/>
                  </a:lnTo>
                  <a:lnTo>
                    <a:pt y="11768" x="203"/>
                  </a:lnTo>
                  <a:lnTo>
                    <a:pt y="11955" x="259"/>
                  </a:lnTo>
                  <a:lnTo>
                    <a:pt y="12122" x="349"/>
                  </a:lnTo>
                  <a:lnTo>
                    <a:pt y="12401" x="507"/>
                  </a:lnTo>
                  <a:lnTo>
                    <a:pt y="12662" x="698"/>
                  </a:lnTo>
                  <a:lnTo>
                    <a:pt y="12848" x="911"/>
                  </a:lnTo>
                  <a:lnTo>
                    <a:pt y="12979" x="1125"/>
                  </a:lnTo>
                  <a:lnTo>
                    <a:pt y="13090" x="1362"/>
                  </a:lnTo>
                  <a:lnTo>
                    <a:pt y="13165" x="1575"/>
                  </a:lnTo>
                  <a:lnTo>
                    <a:pt y="13165" x="1823"/>
                  </a:lnTo>
                  <a:lnTo>
                    <a:pt y="13128" x="2037"/>
                  </a:lnTo>
                  <a:lnTo>
                    <a:pt y="13053" x="2228"/>
                  </a:lnTo>
                  <a:lnTo>
                    <a:pt y="12942" x="2397"/>
                  </a:lnTo>
                  <a:lnTo>
                    <a:pt y="12774" x="2554"/>
                  </a:lnTo>
                  <a:lnTo>
                    <a:pt y="12588" x="2655"/>
                  </a:lnTo>
                  <a:lnTo>
                    <a:pt y="12401" x="2768"/>
                  </a:lnTo>
                  <a:lnTo>
                    <a:pt y="12271" x="2892"/>
                  </a:lnTo>
                  <a:lnTo>
                    <a:pt y="12159" x="3049"/>
                  </a:lnTo>
                  <a:lnTo>
                    <a:pt y="12085" x="3195"/>
                  </a:lnTo>
                  <a:lnTo>
                    <a:pt y="12085" x="3375"/>
                  </a:lnTo>
                  <a:lnTo>
                    <a:pt y="12085" x="3544"/>
                  </a:lnTo>
                  <a:lnTo>
                    <a:pt y="12159" x="3690"/>
                  </a:lnTo>
                  <a:lnTo>
                    <a:pt y="12234" x="3870"/>
                  </a:lnTo>
                  <a:lnTo>
                    <a:pt y="12346" x="4039"/>
                  </a:lnTo>
                  <a:lnTo>
                    <a:pt y="12476" x="4197"/>
                  </a:lnTo>
                  <a:lnTo>
                    <a:pt y="12625" x="4320"/>
                  </a:lnTo>
                  <a:lnTo>
                    <a:pt y="12811" x="4455"/>
                  </a:lnTo>
                  <a:lnTo>
                    <a:pt y="13016" x="4534"/>
                  </a:lnTo>
                  <a:lnTo>
                    <a:pt y="13239" x="4624"/>
                  </a:lnTo>
                  <a:lnTo>
                    <a:pt y="13444" x="4669"/>
                  </a:lnTo>
                  <a:lnTo>
                    <a:pt y="13668" x="4692"/>
                  </a:lnTo>
                  <a:lnTo>
                    <a:pt y="14264" x="4669"/>
                  </a:lnTo>
                  <a:lnTo>
                    <a:pt y="15027" x="4624"/>
                  </a:lnTo>
                  <a:lnTo>
                    <a:pt y="15958" x="4579"/>
                  </a:lnTo>
                  <a:lnTo>
                    <a:pt y="16908" x="4557"/>
                  </a:lnTo>
                  <a:lnTo>
                    <a:pt y="17950" x="4534"/>
                  </a:lnTo>
                  <a:lnTo>
                    <a:pt y="18993" x="4534"/>
                  </a:lnTo>
                  <a:lnTo>
                    <a:pt y="19496" x="4557"/>
                  </a:lnTo>
                  <a:lnTo>
                    <a:pt y="19962" x="4579"/>
                  </a:lnTo>
                  <a:lnTo>
                    <a:pt y="20408" x="4624"/>
                  </a:lnTo>
                  <a:lnTo>
                    <a:pt y="20818" x="4692"/>
                  </a:lnTo>
                  <a:lnTo>
                    <a:pt y="20911" x="4815"/>
                  </a:lnTo>
                  <a:lnTo>
                    <a:pt y="20986" x="5007"/>
                  </a:lnTo>
                  <a:lnTo>
                    <a:pt y="21060" x="5232"/>
                  </a:lnTo>
                  <a:lnTo>
                    <a:pt y="21097" x="5445"/>
                  </a:lnTo>
                  <a:lnTo>
                    <a:pt y="21097" x="6008"/>
                  </a:lnTo>
                  <a:lnTo>
                    <a:pt y="21060" x="6604"/>
                  </a:lnTo>
                  <a:lnTo>
                    <a:pt y="20986" x="7279"/>
                  </a:lnTo>
                  <a:lnTo>
                    <a:pt y="20911" x="7965"/>
                  </a:lnTo>
                  <a:lnTo>
                    <a:pt y="20837" x="8663"/>
                  </a:lnTo>
                  <a:lnTo>
                    <a:pt y="20818" x="9327"/>
                  </a:lnTo>
                  <a:close/>
                </a:path>
              </a:pathLst>
            </a:custGeom>
            <a:solidFill>
              <a:srgbClr val="3366FF"/>
            </a:solidFill>
            <a:ln w="28425" cap="flat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800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990600"/>
            <a:ext cy="6858000" cx="5081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y="609600" x="6245225"/>
            <a:ext cy="1447800" cx="381000"/>
          </a:xfrm>
          <a:prstGeom prst="rightBrace">
            <a:avLst>
              <a:gd fmla="val 1800" name="adj1"/>
              <a:gd fmla="val 10800" name="adj2"/>
            </a:avLst>
          </a:pr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y="1081087" x="6699250"/>
            <a:ext cy="520700" cx="12160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Portal</a:t>
            </a:r>
          </a:p>
        </p:txBody>
      </p:sp>
      <p:sp>
        <p:nvSpPr>
          <p:cNvPr id="158" name="Shape 158"/>
          <p:cNvSpPr/>
          <p:nvPr/>
        </p:nvSpPr>
        <p:spPr>
          <a:xfrm>
            <a:off y="2286000" x="6321425"/>
            <a:ext cy="4267199" cx="381000"/>
          </a:xfrm>
          <a:prstGeom prst="rightBrace">
            <a:avLst>
              <a:gd fmla="val 1800" name="adj1"/>
              <a:gd fmla="val 10800" name="adj2"/>
            </a:avLst>
          </a:pr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y="3657600" x="6403975"/>
            <a:ext cy="1800225" cx="272097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Gestão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Informação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strike="noStrike" u="none" b="0" cap="none" baseline="0" sz="2800" lang="en-US" i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(Ferramentas)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908050" x="-107950"/>
            <a:ext cy="6526212" cx="954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y="274637" x="457200"/>
            <a:ext cy="561975" cx="8226425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Portal LexML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