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8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6.xml" ContentType="application/vnd.openxmlformats-officedocument.presentationml.slide+xml"/>
  <Override PartName="/ppt/slides/slide21.xml" ContentType="application/vnd.openxmlformats-officedocument.presentationml.slide+xml"/>
  <Override PartName="/ppt/slides/slide2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s/slide33.xml" ContentType="application/vnd.openxmlformats-officedocument.presentationml.slide+xml"/>
  <Override PartName="/ppt/slides/slide17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1.xml" ContentType="application/vnd.openxmlformats-officedocument.presentationml.slide+xml"/>
  <Override PartName="/ppt/slides/slide20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9.xml" ContentType="application/vnd.openxmlformats-officedocument.presentationml.slide+xml"/>
  <Override PartName="/ppt/slides/slide9.xml" ContentType="application/vnd.openxmlformats-officedocument.presentationml.slide+xml"/>
  <Override PartName="/ppt/slides/slide18.xml" ContentType="application/vnd.openxmlformats-officedocument.presentationml.slide+xml"/>
  <Override PartName="/ppt/slides/slide15.xml" ContentType="application/vnd.openxmlformats-officedocument.presentationml.slide+xml"/>
  <Override PartName="/ppt/slides/slide7.xml" ContentType="application/vnd.openxmlformats-officedocument.presentationml.slide+xml"/>
  <Override PartName="/ppt/slides/slide30.xml" ContentType="application/vnd.openxmlformats-officedocument.presentationml.slide+xml"/>
  <Override PartName="/ppt/slides/slide8.xml" ContentType="application/vnd.openxmlformats-officedocument.presentationml.slide+xml"/>
  <Override PartName="/ppt/slides/slide27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  <Override PartName="/ppt/slides/slide22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strictFirstAndLastChars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</p:sldIdLst>
  <p:sldSz cy="68580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33.xml" Type="http://schemas.openxmlformats.org/officeDocument/2006/relationships/slide" Id="rId38"/><Relationship Target="slides/slide32.xml" Type="http://schemas.openxmlformats.org/officeDocument/2006/relationships/slide" Id="rId37"/><Relationship Target="slides/slide14.xml" Type="http://schemas.openxmlformats.org/officeDocument/2006/relationships/slide" Id="rId19"/><Relationship Target="slides/slide31.xml" Type="http://schemas.openxmlformats.org/officeDocument/2006/relationships/slide" Id="rId36"/><Relationship Target="slides/slide13.xml" Type="http://schemas.openxmlformats.org/officeDocument/2006/relationships/slide" Id="rId18"/><Relationship Target="slides/slide12.xml" Type="http://schemas.openxmlformats.org/officeDocument/2006/relationships/slide" Id="rId17"/><Relationship Target="slides/slide11.xml" Type="http://schemas.openxmlformats.org/officeDocument/2006/relationships/slide" Id="rId16"/><Relationship Target="slides/slide10.xml" Type="http://schemas.openxmlformats.org/officeDocument/2006/relationships/slide" Id="rId15"/><Relationship Target="slides/slide9.xml" Type="http://schemas.openxmlformats.org/officeDocument/2006/relationships/slide" Id="rId14"/><Relationship Target="slides/slide25.xml" Type="http://schemas.openxmlformats.org/officeDocument/2006/relationships/slide" Id="rId30"/><Relationship Target="slides/slide7.xml" Type="http://schemas.openxmlformats.org/officeDocument/2006/relationships/slide" Id="rId12"/><Relationship Target="slides/slide26.xml" Type="http://schemas.openxmlformats.org/officeDocument/2006/relationships/slide" Id="rId31"/><Relationship Target="slides/slide8.xml" Type="http://schemas.openxmlformats.org/officeDocument/2006/relationships/slide" Id="rId13"/><Relationship Target="slides/slide5.xml" Type="http://schemas.openxmlformats.org/officeDocument/2006/relationships/slide" Id="rId10"/><Relationship Target="slides/slide6.xml" Type="http://schemas.openxmlformats.org/officeDocument/2006/relationships/slide" Id="rId11"/><Relationship Target="slides/slide29.xml" Type="http://schemas.openxmlformats.org/officeDocument/2006/relationships/slide" Id="rId34"/><Relationship Target="slides/slide30.xml" Type="http://schemas.openxmlformats.org/officeDocument/2006/relationships/slide" Id="rId35"/><Relationship Target="slides/slide27.xml" Type="http://schemas.openxmlformats.org/officeDocument/2006/relationships/slide" Id="rId32"/><Relationship Target="slides/slide28.xml" Type="http://schemas.openxmlformats.org/officeDocument/2006/relationships/slide" Id="rId33"/><Relationship Target="slides/slide24.xml" Type="http://schemas.openxmlformats.org/officeDocument/2006/relationships/slide" Id="rId29"/><Relationship Target="slides/slide21.xml" Type="http://schemas.openxmlformats.org/officeDocument/2006/relationships/slide" Id="rId26"/><Relationship Target="slides/slide20.xml" Type="http://schemas.openxmlformats.org/officeDocument/2006/relationships/slide" Id="rId25"/><Relationship Target="slides/slide23.xml" Type="http://schemas.openxmlformats.org/officeDocument/2006/relationships/slide" Id="rId28"/><Relationship Target="slides/slide22.xml" Type="http://schemas.openxmlformats.org/officeDocument/2006/relationships/slide" Id="rId27"/><Relationship Target="presProps.xml" Type="http://schemas.openxmlformats.org/officeDocument/2006/relationships/presProps" Id="rId2"/><Relationship Target="slides/slide16.xml" Type="http://schemas.openxmlformats.org/officeDocument/2006/relationships/slide" Id="rId21"/><Relationship Target="theme/theme2.xml" Type="http://schemas.openxmlformats.org/officeDocument/2006/relationships/theme" Id="rId1"/><Relationship Target="slides/slide17.xml" Type="http://schemas.openxmlformats.org/officeDocument/2006/relationships/slide" Id="rId22"/><Relationship Target="slideMasters/slideMaster1.xml" Type="http://schemas.openxmlformats.org/officeDocument/2006/relationships/slideMaster" Id="rId4"/><Relationship Target="slides/slide18.xml" Type="http://schemas.openxmlformats.org/officeDocument/2006/relationships/slide" Id="rId23"/><Relationship Target="tableStyles.xml" Type="http://schemas.openxmlformats.org/officeDocument/2006/relationships/tableStyles" Id="rId3"/><Relationship Target="slides/slide19.xml" Type="http://schemas.openxmlformats.org/officeDocument/2006/relationships/slide" Id="rId24"/><Relationship Target="slides/slide15.xml" Type="http://schemas.openxmlformats.org/officeDocument/2006/relationships/slide" Id="rId20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1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1" name="Shape 9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2" name="Shape 9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pt-BR"/>
              <a:t>Filename original: FONTES DE INFORMAÇÃO JURÍDICAS</a:t>
            </a:r>
          </a:p>
        </p:txBody>
      </p:sp>
      <p:sp>
        <p:nvSpPr>
          <p:cNvPr id="93" name="Shape 93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64" name="Shape 16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5" name="Shape 16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6" name="Shape 166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76" name="Shape 17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7" name="Shape 17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8" name="Shape 178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85" name="Shape 18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6" name="Shape 18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7" name="Shape 187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96" name="Shape 19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7" name="Shape 19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8" name="Shape 198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08" name="Shape 20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9" name="Shape 20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0" name="Shape 210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21" name="Shape 22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2" name="Shape 22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3" name="Shape 223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32" name="Shape 2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3" name="Shape 23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4" name="Shape 234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44" name="Shape 24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5" name="Shape 24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6" name="Shape 246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53" name="Shape 25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4" name="Shape 25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5" name="Shape 255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59" name="Shape 25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0" name="Shape 26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1" name="Shape 261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7" name="Shape 9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8" name="Shape 9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" name="Shape 99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65" name="Shape 26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6" name="Shape 26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7" name="Shape 267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72" name="Shape 27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73" name="Shape 27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4" name="Shape 274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80" name="Shape 28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1" name="Shape 28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2" name="Shape 282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86" name="Shape 28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7" name="Shape 28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8" name="Shape 288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92" name="Shape 29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3" name="Shape 29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4" name="Shape 294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00" name="Shape 30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01" name="Shape 30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2" name="Shape 302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05" name="Shape 30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06" name="Shape 30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7" name="Shape 307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13" name="Shape 3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14" name="Shape 31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5" name="Shape 315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35" name="Shape 3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36" name="Shape 33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7" name="Shape 337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54" name="Shape 35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55" name="Shape 35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6" name="Shape 356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3" name="Shape 10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4" name="Shape 10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" name="Shape 105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61" name="Shape 36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62" name="Shape 36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3" name="Shape 363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67" name="Shape 36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68" name="Shape 36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9" name="Shape 369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73" name="Shape 37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74" name="Shape 37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5" name="Shape 375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79" name="Shape 37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80" name="Shape 38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1" name="Shape 381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9" name="Shape 10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0" name="Shape 11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1" name="Shape 111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5" name="Shape 11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6" name="Shape 11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7" name="Shape 117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6" name="Shape 12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7" name="Shape 12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8" name="Shape 128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4" name="Shape 13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5" name="Shape 13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6" name="Shape 136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5" name="Shape 14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6" name="Shape 14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7" name="Shape 147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53" name="Shape 15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4" name="Shape 15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5" name="Shape 155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10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1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7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8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9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Slide de título">
    <p:spTree>
      <p:nvGrpSpPr>
        <p:cNvPr id="13" name="Shape 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" name="Shape 14"/>
          <p:cNvSpPr/>
          <p:nvPr/>
        </p:nvSpPr>
        <p:spPr>
          <a:xfrm rot="-5400000">
            <a:off y="5254283" x="7554352"/>
            <a:ext cy="1294227" cx="1892948"/>
          </a:xfrm>
          <a:prstGeom prst="triangle">
            <a:avLst>
              <a:gd fmla="val 51323" name="adj"/>
            </a:avLst>
          </a:prstGeom>
          <a:gradFill>
            <a:gsLst>
              <a:gs pos="0">
                <a:srgbClr val="026C86"/>
              </a:gs>
              <a:gs pos="60000">
                <a:srgbClr val="01BCEA"/>
              </a:gs>
              <a:gs pos="100000">
                <a:srgbClr val="8BE8FF"/>
              </a:gs>
            </a:gsLst>
            <a:lin ang="15499999" scaled="0"/>
          </a:gra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None/>
            </a:pPr>
            <a:r>
              <a:t/>
            </a:r>
            <a:endParaRPr strike="noStrike" u="none" b="0" cap="none" baseline="0" sz="1800" i="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5" name="Shape 15"/>
          <p:cNvSpPr txBox="1"/>
          <p:nvPr>
            <p:ph type="ctrTitle"/>
          </p:nvPr>
        </p:nvSpPr>
        <p:spPr>
          <a:xfrm>
            <a:off y="776287" x="540543"/>
            <a:ext cy="1470024" cx="8062911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r" rtl="0" marR="0" indent="-2031" marL="484632">
              <a:spcBef>
                <a:spcPts val="0"/>
              </a:spcBef>
              <a:buClr>
                <a:srgbClr val="76D7EF"/>
              </a:buClr>
              <a:buFont typeface="Questrial"/>
              <a:buNone/>
              <a:defRPr/>
            </a:lvl1pPr>
            <a:lvl2pPr algn="l" rtl="0" marR="0" indent="0" marL="0">
              <a:spcBef>
                <a:spcPts val="0"/>
              </a:spcBef>
              <a:defRPr/>
            </a:lvl2pPr>
            <a:lvl3pPr algn="l" rtl="0" marR="0" indent="0" marL="0">
              <a:spcBef>
                <a:spcPts val="0"/>
              </a:spcBef>
              <a:defRPr/>
            </a:lvl3pPr>
            <a:lvl4pPr algn="l" rtl="0" marR="0" indent="0" marL="0">
              <a:spcBef>
                <a:spcPts val="0"/>
              </a:spcBef>
              <a:defRPr/>
            </a:lvl4pPr>
            <a:lvl5pPr algn="l" rtl="0" marR="0" indent="0" marL="0">
              <a:spcBef>
                <a:spcPts val="0"/>
              </a:spcBef>
              <a:defRPr/>
            </a:lvl5pPr>
            <a:lvl6pPr algn="l" rtl="0" marR="0" indent="0" marL="0">
              <a:spcBef>
                <a:spcPts val="0"/>
              </a:spcBef>
              <a:defRPr/>
            </a:lvl6pPr>
            <a:lvl7pPr algn="l" rtl="0" marR="0" indent="0" marL="0">
              <a:spcBef>
                <a:spcPts val="0"/>
              </a:spcBef>
              <a:defRPr/>
            </a:lvl7pPr>
            <a:lvl8pPr algn="l" rtl="0" marR="0" indent="0" marL="0">
              <a:spcBef>
                <a:spcPts val="0"/>
              </a:spcBef>
              <a:defRPr/>
            </a:lvl8pPr>
            <a:lvl9pPr algn="l" rtl="0" marR="0" indent="0" marL="0">
              <a:spcBef>
                <a:spcPts val="0"/>
              </a:spcBef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1" type="subTitle"/>
          </p:nvPr>
        </p:nvSpPr>
        <p:spPr>
          <a:xfrm>
            <a:off y="2250280" x="540543"/>
            <a:ext cy="1752600" cx="8062911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r" rtl="0" marR="36576" indent="0" marL="0">
              <a:spcBef>
                <a:spcPts val="0"/>
              </a:spcBef>
              <a:buClr>
                <a:schemeClr val="accent1"/>
              </a:buClr>
              <a:buFont typeface="Noto Symbol"/>
              <a:buNone/>
              <a:defRPr/>
            </a:lvl1pPr>
            <a:lvl2pPr algn="ctr" rtl="0" marR="0" indent="0" marL="457200">
              <a:spcBef>
                <a:spcPts val="520"/>
              </a:spcBef>
              <a:buClr>
                <a:schemeClr val="accent1"/>
              </a:buClr>
              <a:buFont typeface="Verdana"/>
              <a:buNone/>
              <a:defRPr/>
            </a:lvl2pPr>
            <a:lvl3pPr algn="ctr" rtl="0" marR="0" indent="0" marL="914400">
              <a:spcBef>
                <a:spcPts val="480"/>
              </a:spcBef>
              <a:buClr>
                <a:schemeClr val="accent1"/>
              </a:buClr>
              <a:buFont typeface="Noto Symbol"/>
              <a:buNone/>
              <a:defRPr/>
            </a:lvl3pPr>
            <a:lvl4pPr algn="ctr" rtl="0" marR="0" indent="0" marL="1371600">
              <a:spcBef>
                <a:spcPts val="400"/>
              </a:spcBef>
              <a:buClr>
                <a:schemeClr val="accent1"/>
              </a:buClr>
              <a:buFont typeface="Noto Symbol"/>
              <a:buNone/>
              <a:defRPr/>
            </a:lvl4pPr>
            <a:lvl5pPr algn="ctr" rtl="0" marR="0" indent="0" marL="1828800">
              <a:spcBef>
                <a:spcPts val="380"/>
              </a:spcBef>
              <a:buClr>
                <a:srgbClr val="9DD3E1"/>
              </a:buClr>
              <a:buFont typeface="Noto Symbol"/>
              <a:buNone/>
              <a:defRPr/>
            </a:lvl5pPr>
            <a:lvl6pPr algn="ctr" rtl="0" marR="0" indent="0" marL="2286000">
              <a:spcBef>
                <a:spcPts val="360"/>
              </a:spcBef>
              <a:buClr>
                <a:srgbClr val="9DD3E1"/>
              </a:buClr>
              <a:buFont typeface="Noto Symbol"/>
              <a:buNone/>
              <a:defRPr/>
            </a:lvl6pPr>
            <a:lvl7pPr algn="ctr" rtl="0" marR="0" indent="0" marL="2743200">
              <a:spcBef>
                <a:spcPts val="320"/>
              </a:spcBef>
              <a:buClr>
                <a:srgbClr val="9DD3E1"/>
              </a:buClr>
              <a:buFont typeface="Noto Symbol"/>
              <a:buNone/>
              <a:defRPr/>
            </a:lvl7pPr>
            <a:lvl8pPr algn="ctr" rtl="0" marR="0" indent="0" marL="3200400">
              <a:spcBef>
                <a:spcPts val="320"/>
              </a:spcBef>
              <a:buClr>
                <a:srgbClr val="9DD3E1"/>
              </a:buClr>
              <a:buFont typeface="Noto Symbol"/>
              <a:buNone/>
              <a:defRPr/>
            </a:lvl8pPr>
            <a:lvl9pPr algn="ctr" rtl="0" marR="0" indent="0" marL="3657600">
              <a:spcBef>
                <a:spcPts val="320"/>
              </a:spcBef>
              <a:buClr>
                <a:srgbClr val="9DD3E1"/>
              </a:buClr>
              <a:buFont typeface="Noto Symbol"/>
              <a:buNone/>
              <a:defRPr/>
            </a:lvl9pPr>
          </a:lstStyle>
          <a:p/>
        </p:txBody>
      </p:sp>
      <p:sp>
        <p:nvSpPr>
          <p:cNvPr id="17" name="Shape 17"/>
          <p:cNvSpPr txBox="1"/>
          <p:nvPr>
            <p:ph idx="10" type="dt"/>
          </p:nvPr>
        </p:nvSpPr>
        <p:spPr>
          <a:xfrm>
            <a:off y="6012655" x="1371600"/>
            <a:ext cy="365125" cx="57912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r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1" type="ftr"/>
          </p:nvPr>
        </p:nvSpPr>
        <p:spPr>
          <a:xfrm>
            <a:off y="5650703" x="1371600"/>
            <a:ext cy="365125" cx="57912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r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y="5752307" x="8392246"/>
            <a:ext cy="365125" cx="50292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>
            <a:lvl1pPr algn="ctr" rtl="0" marR="0" indent="0" marL="0">
              <a:spcBef>
                <a:spcPts val="0"/>
              </a:spcBef>
              <a:buNone/>
              <a:defRPr strike="noStrike" u="none" b="0" cap="none" baseline="0" sz="1300" i="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</a:lstStyle>
          <a:p>
            <a:pPr lvl="0" indent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ítulo e texto vertical">
    <p:spTree>
      <p:nvGrpSpPr>
        <p:cNvPr id="75" name="Shape 7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y="267493" x="457200"/>
            <a:ext cy="1399031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L="484632">
              <a:spcBef>
                <a:spcPts val="0"/>
              </a:spcBef>
              <a:buClr>
                <a:srgbClr val="76D7EF"/>
              </a:buClr>
              <a:buFont typeface="Questrial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77" name="Shape 77"/>
          <p:cNvSpPr txBox="1"/>
          <p:nvPr>
            <p:ph idx="1" type="body"/>
          </p:nvPr>
        </p:nvSpPr>
        <p:spPr>
          <a:xfrm rot="5400000">
            <a:off y="54007" x="2285999"/>
            <a:ext cy="8229600" cx="4572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232155" marL="448056">
              <a:spcBef>
                <a:spcPts val="600"/>
              </a:spcBef>
              <a:buClr>
                <a:schemeClr val="accent1"/>
              </a:buClr>
              <a:buFont typeface="Noto Symbol"/>
              <a:buChar char="⦿"/>
              <a:defRPr/>
            </a:lvl1pPr>
            <a:lvl2pPr algn="l" rtl="0" indent="-132715" marL="822960">
              <a:spcBef>
                <a:spcPts val="520"/>
              </a:spcBef>
              <a:buClr>
                <a:schemeClr val="accent1"/>
              </a:buClr>
              <a:buFont typeface="Verdana"/>
              <a:buChar char="›"/>
              <a:defRPr/>
            </a:lvl2pPr>
            <a:lvl3pPr algn="l" rtl="0" indent="-77724" marL="1106424">
              <a:spcBef>
                <a:spcPts val="480"/>
              </a:spcBef>
              <a:buClr>
                <a:schemeClr val="accent1"/>
              </a:buClr>
              <a:buFont typeface="Noto Symbol"/>
              <a:buChar char="⚫"/>
              <a:defRPr/>
            </a:lvl3pPr>
            <a:lvl4pPr algn="l" rtl="0" indent="-88900" marL="1371600">
              <a:spcBef>
                <a:spcPts val="400"/>
              </a:spcBef>
              <a:buClr>
                <a:schemeClr val="accent1"/>
              </a:buClr>
              <a:buFont typeface="Noto Symbol"/>
              <a:buChar char="⚫"/>
              <a:defRPr/>
            </a:lvl4pPr>
            <a:lvl5pPr algn="l" rtl="0" indent="-95250" marL="1600200">
              <a:spcBef>
                <a:spcPts val="380"/>
              </a:spcBef>
              <a:buClr>
                <a:srgbClr val="9DD3E1"/>
              </a:buClr>
              <a:buFont typeface="Noto Symbol"/>
              <a:buChar char="⚫"/>
              <a:defRPr/>
            </a:lvl5pPr>
            <a:lvl6pPr algn="l" rtl="0" indent="-101600" marL="1828800">
              <a:spcBef>
                <a:spcPts val="360"/>
              </a:spcBef>
              <a:buClr>
                <a:srgbClr val="9DD3E1"/>
              </a:buClr>
              <a:buFont typeface="Noto Symbol"/>
              <a:buChar char="⚫"/>
              <a:defRPr/>
            </a:lvl6pPr>
            <a:lvl7pPr algn="l" rtl="0" indent="-116332" marL="2084832">
              <a:spcBef>
                <a:spcPts val="320"/>
              </a:spcBef>
              <a:buClr>
                <a:srgbClr val="9DD3E1"/>
              </a:buClr>
              <a:buFont typeface="Noto Symbol"/>
              <a:buChar char="⚫"/>
              <a:defRPr/>
            </a:lvl7pPr>
            <a:lvl8pPr algn="l" rtl="0" indent="-88900" marL="2286000">
              <a:spcBef>
                <a:spcPts val="320"/>
              </a:spcBef>
              <a:buClr>
                <a:srgbClr val="9DD3E1"/>
              </a:buClr>
              <a:buFont typeface="Noto Symbol"/>
              <a:buChar char="⚫"/>
              <a:defRPr/>
            </a:lvl8pPr>
            <a:lvl9pPr algn="l" rtl="0" indent="-88900" marL="2514600">
              <a:spcBef>
                <a:spcPts val="320"/>
              </a:spcBef>
              <a:buClr>
                <a:srgbClr val="9DD3E1"/>
              </a:buClr>
              <a:buFont typeface="Noto Symbol"/>
              <a:buChar char="⚫"/>
              <a:defRPr/>
            </a:lvl9pPr>
          </a:lstStyle>
          <a:p/>
        </p:txBody>
      </p:sp>
      <p:sp>
        <p:nvSpPr>
          <p:cNvPr id="78" name="Shape 78"/>
          <p:cNvSpPr txBox="1"/>
          <p:nvPr>
            <p:ph idx="10" type="dt"/>
          </p:nvPr>
        </p:nvSpPr>
        <p:spPr>
          <a:xfrm>
            <a:off y="6480969" x="4791455"/>
            <a:ext cy="301752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79" name="Shape 79"/>
          <p:cNvSpPr txBox="1"/>
          <p:nvPr>
            <p:ph idx="11" type="ftr"/>
          </p:nvPr>
        </p:nvSpPr>
        <p:spPr>
          <a:xfrm>
            <a:off y="6481889" x="457200"/>
            <a:ext cy="300830" cx="4260056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r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80" name="Shape 80"/>
          <p:cNvSpPr txBox="1"/>
          <p:nvPr>
            <p:ph idx="12" type="sldNum"/>
          </p:nvPr>
        </p:nvSpPr>
        <p:spPr>
          <a:xfrm>
            <a:off y="6480969" x="7589520"/>
            <a:ext cy="301752" cx="50292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>
            <a:lvl1pPr algn="ctr" rtl="0" marR="0" indent="0" marL="0">
              <a:spcBef>
                <a:spcPts val="0"/>
              </a:spcBef>
              <a:buNone/>
              <a:defRPr strike="noStrike" u="none" b="0" cap="none" baseline="0" sz="1200" i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</a:lstStyle>
          <a:p>
            <a:pPr lvl="0" indent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Título e texto verticais">
    <p:spTree>
      <p:nvGrpSpPr>
        <p:cNvPr id="81" name="Shape 8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 rot="5400000">
            <a:off y="2171699" x="4991100"/>
            <a:ext cy="1904999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L="484632">
              <a:spcBef>
                <a:spcPts val="0"/>
              </a:spcBef>
              <a:buClr>
                <a:srgbClr val="76D7EF"/>
              </a:buClr>
              <a:buFont typeface="Questrial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83" name="Shape 83"/>
          <p:cNvSpPr txBox="1"/>
          <p:nvPr>
            <p:ph idx="1" type="body"/>
          </p:nvPr>
        </p:nvSpPr>
        <p:spPr>
          <a:xfrm rot="5400000">
            <a:off y="0" x="838200"/>
            <a:ext cy="6248399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232155" marL="448056">
              <a:spcBef>
                <a:spcPts val="600"/>
              </a:spcBef>
              <a:buClr>
                <a:schemeClr val="accent1"/>
              </a:buClr>
              <a:buFont typeface="Noto Symbol"/>
              <a:buChar char="⦿"/>
              <a:defRPr/>
            </a:lvl1pPr>
            <a:lvl2pPr algn="l" rtl="0" indent="-132715" marL="822960">
              <a:spcBef>
                <a:spcPts val="520"/>
              </a:spcBef>
              <a:buClr>
                <a:schemeClr val="accent1"/>
              </a:buClr>
              <a:buFont typeface="Verdana"/>
              <a:buChar char="›"/>
              <a:defRPr/>
            </a:lvl2pPr>
            <a:lvl3pPr algn="l" rtl="0" indent="-77724" marL="1106424">
              <a:spcBef>
                <a:spcPts val="480"/>
              </a:spcBef>
              <a:buClr>
                <a:schemeClr val="accent1"/>
              </a:buClr>
              <a:buFont typeface="Noto Symbol"/>
              <a:buChar char="⚫"/>
              <a:defRPr/>
            </a:lvl3pPr>
            <a:lvl4pPr algn="l" rtl="0" indent="-88900" marL="1371600">
              <a:spcBef>
                <a:spcPts val="400"/>
              </a:spcBef>
              <a:buClr>
                <a:schemeClr val="accent1"/>
              </a:buClr>
              <a:buFont typeface="Noto Symbol"/>
              <a:buChar char="⚫"/>
              <a:defRPr/>
            </a:lvl4pPr>
            <a:lvl5pPr algn="l" rtl="0" indent="-95250" marL="1600200">
              <a:spcBef>
                <a:spcPts val="380"/>
              </a:spcBef>
              <a:buClr>
                <a:srgbClr val="9DD3E1"/>
              </a:buClr>
              <a:buFont typeface="Noto Symbol"/>
              <a:buChar char="⚫"/>
              <a:defRPr/>
            </a:lvl5pPr>
            <a:lvl6pPr algn="l" rtl="0" indent="-101600" marL="1828800">
              <a:spcBef>
                <a:spcPts val="360"/>
              </a:spcBef>
              <a:buClr>
                <a:srgbClr val="9DD3E1"/>
              </a:buClr>
              <a:buFont typeface="Noto Symbol"/>
              <a:buChar char="⚫"/>
              <a:defRPr/>
            </a:lvl6pPr>
            <a:lvl7pPr algn="l" rtl="0" indent="-116332" marL="2084832">
              <a:spcBef>
                <a:spcPts val="320"/>
              </a:spcBef>
              <a:buClr>
                <a:srgbClr val="9DD3E1"/>
              </a:buClr>
              <a:buFont typeface="Noto Symbol"/>
              <a:buChar char="⚫"/>
              <a:defRPr/>
            </a:lvl7pPr>
            <a:lvl8pPr algn="l" rtl="0" indent="-88900" marL="2286000">
              <a:spcBef>
                <a:spcPts val="320"/>
              </a:spcBef>
              <a:buClr>
                <a:srgbClr val="9DD3E1"/>
              </a:buClr>
              <a:buFont typeface="Noto Symbol"/>
              <a:buChar char="⚫"/>
              <a:defRPr/>
            </a:lvl8pPr>
            <a:lvl9pPr algn="l" rtl="0" indent="-88900" marL="2514600">
              <a:spcBef>
                <a:spcPts val="320"/>
              </a:spcBef>
              <a:buClr>
                <a:srgbClr val="9DD3E1"/>
              </a:buClr>
              <a:buFont typeface="Noto Symbol"/>
              <a:buChar char="⚫"/>
              <a:defRPr/>
            </a:lvl9pPr>
          </a:lstStyle>
          <a:p/>
        </p:txBody>
      </p:sp>
      <p:sp>
        <p:nvSpPr>
          <p:cNvPr id="84" name="Shape 84"/>
          <p:cNvSpPr txBox="1"/>
          <p:nvPr>
            <p:ph idx="10" type="dt"/>
          </p:nvPr>
        </p:nvSpPr>
        <p:spPr>
          <a:xfrm>
            <a:off y="6480969" x="4791455"/>
            <a:ext cy="301752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85" name="Shape 85"/>
          <p:cNvSpPr txBox="1"/>
          <p:nvPr>
            <p:ph idx="11" type="ftr"/>
          </p:nvPr>
        </p:nvSpPr>
        <p:spPr>
          <a:xfrm>
            <a:off y="6481889" x="457200"/>
            <a:ext cy="300830" cx="4260056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r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86" name="Shape 86"/>
          <p:cNvSpPr txBox="1"/>
          <p:nvPr>
            <p:ph idx="12" type="sldNum"/>
          </p:nvPr>
        </p:nvSpPr>
        <p:spPr>
          <a:xfrm>
            <a:off y="6480969" x="7589520"/>
            <a:ext cy="301752" cx="50292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>
            <a:lvl1pPr algn="ctr" rtl="0" marR="0" indent="0" marL="0">
              <a:spcBef>
                <a:spcPts val="0"/>
              </a:spcBef>
              <a:buNone/>
              <a:defRPr strike="noStrike" u="none" b="0" cap="none" baseline="0" sz="1200" i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</a:lstStyle>
          <a:p>
            <a:pPr lvl="0" indent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ítulo e conteúdo">
    <p:spTree>
      <p:nvGrpSpPr>
        <p:cNvPr id="20" name="Shape 2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y="267493" x="457200"/>
            <a:ext cy="1399031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L="484632">
              <a:spcBef>
                <a:spcPts val="0"/>
              </a:spcBef>
              <a:buClr>
                <a:srgbClr val="76D7EF"/>
              </a:buClr>
              <a:buFont typeface="Questrial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y="1882808" x="457200"/>
            <a:ext cy="4572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232155" marL="448056">
              <a:spcBef>
                <a:spcPts val="600"/>
              </a:spcBef>
              <a:buClr>
                <a:schemeClr val="accent1"/>
              </a:buClr>
              <a:buFont typeface="Noto Symbol"/>
              <a:buChar char="⦿"/>
              <a:defRPr/>
            </a:lvl1pPr>
            <a:lvl2pPr algn="l" rtl="0" indent="-132715" marL="822960">
              <a:spcBef>
                <a:spcPts val="520"/>
              </a:spcBef>
              <a:buClr>
                <a:schemeClr val="accent1"/>
              </a:buClr>
              <a:buFont typeface="Verdana"/>
              <a:buChar char="›"/>
              <a:defRPr/>
            </a:lvl2pPr>
            <a:lvl3pPr algn="l" rtl="0" indent="-77724" marL="1106424">
              <a:spcBef>
                <a:spcPts val="480"/>
              </a:spcBef>
              <a:buClr>
                <a:schemeClr val="accent1"/>
              </a:buClr>
              <a:buFont typeface="Noto Symbol"/>
              <a:buChar char="⚫"/>
              <a:defRPr/>
            </a:lvl3pPr>
            <a:lvl4pPr algn="l" rtl="0" indent="-88900" marL="1371600">
              <a:spcBef>
                <a:spcPts val="400"/>
              </a:spcBef>
              <a:buClr>
                <a:schemeClr val="accent1"/>
              </a:buClr>
              <a:buFont typeface="Noto Symbol"/>
              <a:buChar char="⚫"/>
              <a:defRPr/>
            </a:lvl4pPr>
            <a:lvl5pPr algn="l" rtl="0" indent="-95250" marL="1600200">
              <a:spcBef>
                <a:spcPts val="380"/>
              </a:spcBef>
              <a:buClr>
                <a:srgbClr val="9DD3E1"/>
              </a:buClr>
              <a:buFont typeface="Noto Symbol"/>
              <a:buChar char="⚫"/>
              <a:defRPr/>
            </a:lvl5pPr>
            <a:lvl6pPr algn="l" rtl="0" indent="-101600" marL="1828800">
              <a:spcBef>
                <a:spcPts val="360"/>
              </a:spcBef>
              <a:buClr>
                <a:srgbClr val="9DD3E1"/>
              </a:buClr>
              <a:buFont typeface="Noto Symbol"/>
              <a:buChar char="⚫"/>
              <a:defRPr/>
            </a:lvl6pPr>
            <a:lvl7pPr algn="l" rtl="0" indent="-116332" marL="2084832">
              <a:spcBef>
                <a:spcPts val="320"/>
              </a:spcBef>
              <a:buClr>
                <a:srgbClr val="9DD3E1"/>
              </a:buClr>
              <a:buFont typeface="Noto Symbol"/>
              <a:buChar char="⚫"/>
              <a:defRPr/>
            </a:lvl7pPr>
            <a:lvl8pPr algn="l" rtl="0" indent="-88900" marL="2286000">
              <a:spcBef>
                <a:spcPts val="320"/>
              </a:spcBef>
              <a:buClr>
                <a:srgbClr val="9DD3E1"/>
              </a:buClr>
              <a:buFont typeface="Noto Symbol"/>
              <a:buChar char="⚫"/>
              <a:defRPr/>
            </a:lvl8pPr>
            <a:lvl9pPr algn="l" rtl="0" indent="-88900" marL="2514600">
              <a:spcBef>
                <a:spcPts val="320"/>
              </a:spcBef>
              <a:buClr>
                <a:srgbClr val="9DD3E1"/>
              </a:buClr>
              <a:buFont typeface="Noto Symbol"/>
              <a:buChar char="⚫"/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0" type="dt"/>
          </p:nvPr>
        </p:nvSpPr>
        <p:spPr>
          <a:xfrm>
            <a:off y="6480048" x="4791455"/>
            <a:ext cy="301752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1" type="ftr"/>
          </p:nvPr>
        </p:nvSpPr>
        <p:spPr>
          <a:xfrm>
            <a:off y="6480969" x="457200"/>
            <a:ext cy="300830" cx="4260056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r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y="6480969" x="7589520"/>
            <a:ext cy="301752" cx="50292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>
            <a:lvl1pPr algn="ctr" rtl="0" marR="0" indent="0" marL="0">
              <a:spcBef>
                <a:spcPts val="0"/>
              </a:spcBef>
              <a:buNone/>
              <a:defRPr strike="noStrike" u="none" b="0" cap="none" baseline="0" sz="1200" i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</a:lstStyle>
          <a:p>
            <a:pPr lvl="0" indent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Cabeçalho da Seção">
    <p:bg>
      <p:bgPr>
        <a:gradFill>
          <a:gsLst>
            <a:gs pos="0">
              <a:schemeClr val="dk1"/>
            </a:gs>
            <a:gs pos="60000">
              <a:schemeClr val="dk1"/>
            </a:gs>
            <a:gs pos="100000">
              <a:srgbClr val="6C6C6C"/>
            </a:gs>
          </a:gsLst>
          <a:lin ang="5400000" scaled="0"/>
        </a:gradFill>
      </p:bgPr>
    </p:bg>
    <p:spTree>
      <p:nvGrpSpPr>
        <p:cNvPr id="26" name="Shape 2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7" name="Shape 27"/>
          <p:cNvSpPr/>
          <p:nvPr/>
        </p:nvSpPr>
        <p:spPr>
          <a:xfrm rot="10800000" flipH="1">
            <a:off y="7033" x="7033"/>
            <a:ext cy="6836899" cx="9129931"/>
          </a:xfrm>
          <a:prstGeom prst="rtTriangle">
            <a:avLst/>
          </a:prstGeom>
          <a:gradFill>
            <a:gsLst>
              <a:gs pos="0">
                <a:srgbClr val="DEF5FA">
                  <a:alpha val="9803"/>
                </a:srgbClr>
              </a:gs>
              <a:gs pos="70000">
                <a:srgbClr val="DEF5FA">
                  <a:alpha val="7843"/>
                </a:srgbClr>
              </a:gs>
              <a:gs pos="100000">
                <a:srgbClr val="DEF5FA">
                  <a:alpha val="784"/>
                </a:srgbClr>
              </a:gs>
            </a:gsLst>
            <a:lin ang="8000000" scaled="0"/>
          </a:gra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None/>
            </a:pPr>
            <a:r>
              <a:t/>
            </a:r>
            <a:endParaRPr strike="noStrike" u="none" b="0" cap="none" baseline="0" sz="1800" i="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8" name="Shape 28"/>
          <p:cNvSpPr/>
          <p:nvPr/>
        </p:nvSpPr>
        <p:spPr>
          <a:xfrm rot="-5400000" flipH="1">
            <a:off y="309489" x="7554352"/>
            <a:ext cy="1294227" cx="1892948"/>
          </a:xfrm>
          <a:prstGeom prst="triangle">
            <a:avLst>
              <a:gd fmla="val 51323" name="adj"/>
            </a:avLst>
          </a:prstGeom>
          <a:gradFill>
            <a:gsLst>
              <a:gs pos="0">
                <a:srgbClr val="026C86"/>
              </a:gs>
              <a:gs pos="60000">
                <a:srgbClr val="01BCEA"/>
              </a:gs>
              <a:gs pos="100000">
                <a:srgbClr val="8BE8FF"/>
              </a:gs>
            </a:gsLst>
            <a:lin ang="15499999" scaled="0"/>
          </a:gra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None/>
            </a:pPr>
            <a:r>
              <a:t/>
            </a:r>
            <a:endParaRPr strike="noStrike" u="none" b="0" cap="none" baseline="0" sz="1800" i="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9" name="Shape 29"/>
          <p:cNvSpPr txBox="1"/>
          <p:nvPr>
            <p:ph idx="10" type="dt"/>
          </p:nvPr>
        </p:nvSpPr>
        <p:spPr>
          <a:xfrm>
            <a:off y="6477000" x="6955632"/>
            <a:ext cy="304799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1" type="ftr"/>
          </p:nvPr>
        </p:nvSpPr>
        <p:spPr>
          <a:xfrm>
            <a:off y="6480969" x="2619375"/>
            <a:ext cy="300830" cx="4260056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r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y="809624" x="8451056"/>
            <a:ext cy="300830" cx="50292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>
            <a:lvl1pPr algn="ctr" rtl="0" marR="0" indent="0" marL="0">
              <a:spcBef>
                <a:spcPts val="0"/>
              </a:spcBef>
              <a:buNone/>
              <a:defRPr strike="noStrike" u="none" b="0" cap="none" baseline="0" sz="1200" i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</a:lstStyle>
          <a:p>
            <a:pPr lvl="0" indent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/>
              <a:t>‹#›</a:t>
            </a:fld>
          </a:p>
        </p:txBody>
      </p:sp>
      <p:cxnSp>
        <p:nvCxnSpPr>
          <p:cNvPr id="32" name="Shape 32"/>
          <p:cNvCxnSpPr/>
          <p:nvPr/>
        </p:nvCxnSpPr>
        <p:spPr>
          <a:xfrm rot="10800000">
            <a:off y="9380" x="6468793"/>
            <a:ext cy="1900210" cx="2672860"/>
          </a:xfrm>
          <a:prstGeom prst="straightConnector1">
            <a:avLst/>
          </a:prstGeom>
          <a:noFill/>
          <a:ln w="9525" cap="rnd">
            <a:solidFill>
              <a:srgbClr val="CDCDCD">
                <a:alpha val="44705"/>
              </a:srgbClr>
            </a:solidFill>
            <a:prstDash val="solid"/>
            <a:round/>
            <a:headEnd w="med" len="med" type="none"/>
            <a:tailEnd w="med" len="med" type="none"/>
          </a:ln>
        </p:spPr>
      </p:cxnSp>
      <p:cxnSp>
        <p:nvCxnSpPr>
          <p:cNvPr id="33" name="Shape 33"/>
          <p:cNvCxnSpPr/>
          <p:nvPr/>
        </p:nvCxnSpPr>
        <p:spPr>
          <a:xfrm rot="10800000" flipH="1">
            <a:off y="7034" x="0"/>
            <a:ext cy="6843933" cx="9136965"/>
          </a:xfrm>
          <a:prstGeom prst="straightConnector1">
            <a:avLst/>
          </a:prstGeom>
          <a:noFill/>
          <a:ln w="9525" cap="rnd">
            <a:solidFill>
              <a:srgbClr val="C7C7C7">
                <a:alpha val="34901"/>
              </a:srgbClr>
            </a:solidFill>
            <a:prstDash val="solid"/>
            <a:round/>
            <a:headEnd w="med" len="med" type="none"/>
            <a:tailEnd w="med" len="med" type="none"/>
          </a:ln>
        </p:spPr>
      </p:cxnSp>
      <p:sp>
        <p:nvSpPr>
          <p:cNvPr id="34" name="Shape 34"/>
          <p:cNvSpPr txBox="1"/>
          <p:nvPr>
            <p:ph type="title"/>
          </p:nvPr>
        </p:nvSpPr>
        <p:spPr>
          <a:xfrm>
            <a:off y="271463" x="381000"/>
            <a:ext cy="1362075" cx="7239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L="0">
              <a:spcBef>
                <a:spcPts val="0"/>
              </a:spcBef>
              <a:buFont typeface="Questrial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y="1633536" x="381000"/>
            <a:ext cy="2286000" cx="38862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4064" marL="54864">
              <a:spcBef>
                <a:spcPts val="0"/>
              </a:spcBef>
              <a:buClr>
                <a:schemeClr val="lt1"/>
              </a:buClr>
              <a:buFont typeface="Questrial"/>
              <a:buNone/>
              <a:defRPr/>
            </a:lvl1pPr>
            <a:lvl2pPr rtl="0">
              <a:spcBef>
                <a:spcPts val="0"/>
              </a:spcBef>
              <a:buClr>
                <a:schemeClr val="lt1"/>
              </a:buClr>
              <a:buFont typeface="Questrial"/>
              <a:buNone/>
              <a:defRPr/>
            </a:lvl2pPr>
            <a:lvl3pPr rtl="0">
              <a:spcBef>
                <a:spcPts val="0"/>
              </a:spcBef>
              <a:buClr>
                <a:schemeClr val="lt1"/>
              </a:buClr>
              <a:buFont typeface="Questrial"/>
              <a:buNone/>
              <a:defRPr/>
            </a:lvl3pPr>
            <a:lvl4pPr rtl="0">
              <a:spcBef>
                <a:spcPts val="0"/>
              </a:spcBef>
              <a:buClr>
                <a:schemeClr val="lt1"/>
              </a:buClr>
              <a:buFont typeface="Questrial"/>
              <a:buNone/>
              <a:defRPr/>
            </a:lvl4pPr>
            <a:lvl5pPr rtl="0">
              <a:spcBef>
                <a:spcPts val="0"/>
              </a:spcBef>
              <a:buClr>
                <a:schemeClr val="lt1"/>
              </a:buClr>
              <a:buFont typeface="Questrial"/>
              <a:buNone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Duas Partes de Conteúdo">
    <p:spTree>
      <p:nvGrpSpPr>
        <p:cNvPr id="36" name="Shape 3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y="267493" x="457200"/>
            <a:ext cy="1399031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y="1722436" x="457200"/>
            <a:ext cy="4525963" cx="4038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y="1722436" x="4648200"/>
            <a:ext cy="4525963" cx="4038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0" type="dt"/>
          </p:nvPr>
        </p:nvSpPr>
        <p:spPr>
          <a:xfrm>
            <a:off y="6480969" x="4791455"/>
            <a:ext cy="301752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41" name="Shape 41"/>
          <p:cNvSpPr txBox="1"/>
          <p:nvPr>
            <p:ph idx="11" type="ftr"/>
          </p:nvPr>
        </p:nvSpPr>
        <p:spPr>
          <a:xfrm>
            <a:off y="6480969" x="457200"/>
            <a:ext cy="301752" cx="4260056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r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y="6480969" x="7589520"/>
            <a:ext cy="301752" cx="50292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>
            <a:lvl1pPr algn="ctr" rtl="0" marR="0" indent="0" marL="0">
              <a:spcBef>
                <a:spcPts val="0"/>
              </a:spcBef>
              <a:buNone/>
              <a:defRPr strike="noStrike" u="none" b="0" cap="none" baseline="0" sz="1200" i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</a:lstStyle>
          <a:p>
            <a:pPr lvl="0" indent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ação">
    <p:bg>
      <p:bgPr>
        <a:gradFill>
          <a:gsLst>
            <a:gs pos="0">
              <a:srgbClr val="323232"/>
            </a:gs>
            <a:gs pos="60000">
              <a:srgbClr val="434343"/>
            </a:gs>
            <a:gs pos="100000">
              <a:srgbClr val="949494"/>
            </a:gs>
          </a:gsLst>
          <a:lin ang="5400000" scaled="0"/>
        </a:gradFill>
      </p:bgPr>
    </p:bg>
    <p:spTree>
      <p:nvGrpSpPr>
        <p:cNvPr id="43" name="Shape 4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 rot="-5400000">
            <a:off y="2834287" x="-2295358"/>
            <a:ext cy="1066799" cx="6153912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ctr" rtl="0" mar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45" name="Shape 45"/>
          <p:cNvSpPr txBox="1"/>
          <p:nvPr>
            <p:ph idx="1" type="body"/>
          </p:nvPr>
        </p:nvSpPr>
        <p:spPr>
          <a:xfrm rot="-5400000">
            <a:off y="1508980" x="146758"/>
            <a:ext cy="581024" cx="301751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bIns="91425" rIns="91425" lIns="91425" tIns="91425" anchor="ctr" anchorCtr="0"/>
          <a:lstStyle>
            <a:lvl1pPr algn="ctr" rtl="0" indent="0" marL="0">
              <a:spcBef>
                <a:spcPts val="0"/>
              </a:spcBef>
              <a:buClr>
                <a:schemeClr val="lt1"/>
              </a:buClr>
              <a:buFont typeface="Questrial"/>
              <a:buNone/>
              <a:defRPr/>
            </a:lvl1pPr>
            <a:lvl2pPr rtl="0">
              <a:spcBef>
                <a:spcPts val="0"/>
              </a:spcBef>
              <a:buFont typeface="Questrial"/>
              <a:buNone/>
              <a:defRPr/>
            </a:lvl2pPr>
            <a:lvl3pPr rtl="0">
              <a:spcBef>
                <a:spcPts val="0"/>
              </a:spcBef>
              <a:buFont typeface="Questrial"/>
              <a:buNone/>
              <a:defRPr/>
            </a:lvl3pPr>
            <a:lvl4pPr rtl="0">
              <a:spcBef>
                <a:spcPts val="0"/>
              </a:spcBef>
              <a:buFont typeface="Questrial"/>
              <a:buNone/>
              <a:defRPr/>
            </a:lvl4pPr>
            <a:lvl5pPr rtl="0">
              <a:spcBef>
                <a:spcPts val="0"/>
              </a:spcBef>
              <a:buFont typeface="Questrial"/>
              <a:buNone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46" name="Shape 46"/>
          <p:cNvSpPr txBox="1"/>
          <p:nvPr>
            <p:ph idx="2" type="body"/>
          </p:nvPr>
        </p:nvSpPr>
        <p:spPr>
          <a:xfrm rot="-5400000">
            <a:off y="4645372" x="146758"/>
            <a:ext cy="581024" cx="301751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bIns="91425" rIns="91425" lIns="91425" tIns="91425" anchor="ctr" anchorCtr="0"/>
          <a:lstStyle>
            <a:lvl1pPr algn="ctr" rtl="0" indent="0" marL="0">
              <a:spcBef>
                <a:spcPts val="0"/>
              </a:spcBef>
              <a:buClr>
                <a:schemeClr val="lt1"/>
              </a:buClr>
              <a:buFont typeface="Questrial"/>
              <a:buNone/>
              <a:defRPr/>
            </a:lvl1pPr>
            <a:lvl2pPr rtl="0">
              <a:spcBef>
                <a:spcPts val="0"/>
              </a:spcBef>
              <a:buFont typeface="Questrial"/>
              <a:buNone/>
              <a:defRPr/>
            </a:lvl2pPr>
            <a:lvl3pPr rtl="0">
              <a:spcBef>
                <a:spcPts val="0"/>
              </a:spcBef>
              <a:buFont typeface="Questrial"/>
              <a:buNone/>
              <a:defRPr/>
            </a:lvl3pPr>
            <a:lvl4pPr rtl="0">
              <a:spcBef>
                <a:spcPts val="0"/>
              </a:spcBef>
              <a:buFont typeface="Questrial"/>
              <a:buNone/>
              <a:defRPr/>
            </a:lvl4pPr>
            <a:lvl5pPr rtl="0">
              <a:spcBef>
                <a:spcPts val="0"/>
              </a:spcBef>
              <a:buFont typeface="Questrial"/>
              <a:buNone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3" type="body"/>
          </p:nvPr>
        </p:nvSpPr>
        <p:spPr>
          <a:xfrm>
            <a:off y="290732" x="2022230"/>
            <a:ext cy="3017519" cx="6858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>
              <a:spcBef>
                <a:spcPts val="0"/>
              </a:spcBef>
              <a:defRPr/>
            </a:lvl1pPr>
            <a:lvl2pPr algn="l" rtl="0">
              <a:spcBef>
                <a:spcPts val="0"/>
              </a:spcBef>
              <a:defRPr/>
            </a:lvl2pPr>
            <a:lvl3pPr algn="l" rtl="0">
              <a:spcBef>
                <a:spcPts val="0"/>
              </a:spcBef>
              <a:defRPr/>
            </a:lvl3pPr>
            <a:lvl4pPr algn="l" rtl="0">
              <a:spcBef>
                <a:spcPts val="0"/>
              </a:spcBef>
              <a:defRPr/>
            </a:lvl4pPr>
            <a:lvl5pPr algn="l"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48" name="Shape 48"/>
          <p:cNvSpPr txBox="1"/>
          <p:nvPr>
            <p:ph idx="4" type="body"/>
          </p:nvPr>
        </p:nvSpPr>
        <p:spPr>
          <a:xfrm>
            <a:off y="3427123" x="2022230"/>
            <a:ext cy="3017519" cx="6858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49" name="Shape 49"/>
          <p:cNvSpPr txBox="1"/>
          <p:nvPr>
            <p:ph idx="10" type="dt"/>
          </p:nvPr>
        </p:nvSpPr>
        <p:spPr>
          <a:xfrm>
            <a:off y="6480969" x="4791455"/>
            <a:ext cy="301752" cx="2130551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50" name="Shape 50"/>
          <p:cNvSpPr txBox="1"/>
          <p:nvPr>
            <p:ph idx="11" type="ftr"/>
          </p:nvPr>
        </p:nvSpPr>
        <p:spPr>
          <a:xfrm>
            <a:off y="6480969" x="457200"/>
            <a:ext cy="301752" cx="4261103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r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y="6483096" x="7589520"/>
            <a:ext cy="301752" cx="50292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>
            <a:lvl1pPr algn="ctr" rtl="0" marR="0" indent="0" marL="0">
              <a:spcBef>
                <a:spcPts val="0"/>
              </a:spcBef>
              <a:buNone/>
              <a:defRPr strike="noStrike" u="none" b="0" cap="none" baseline="0" sz="1200" i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</a:lstStyle>
          <a:p>
            <a:pPr lvl="0" indent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Somente título">
    <p:spTree>
      <p:nvGrpSpPr>
        <p:cNvPr id="52" name="Shape 5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3" name="Shape 53"/>
          <p:cNvSpPr txBox="1"/>
          <p:nvPr>
            <p:ph type="title"/>
          </p:nvPr>
        </p:nvSpPr>
        <p:spPr>
          <a:xfrm>
            <a:off y="267493" x="457200"/>
            <a:ext cy="1399031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10" type="dt"/>
          </p:nvPr>
        </p:nvSpPr>
        <p:spPr>
          <a:xfrm>
            <a:off y="6480969" x="4791455"/>
            <a:ext cy="301752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1" type="ftr"/>
          </p:nvPr>
        </p:nvSpPr>
        <p:spPr>
          <a:xfrm>
            <a:off y="6481889" x="457200"/>
            <a:ext cy="300830" cx="4260056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r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y="6480969" x="7589520"/>
            <a:ext cy="301752" cx="50292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>
            <a:lvl1pPr algn="ctr" rtl="0" marR="0" indent="0" marL="0">
              <a:spcBef>
                <a:spcPts val="0"/>
              </a:spcBef>
              <a:buNone/>
              <a:defRPr strike="noStrike" u="none" b="0" cap="none" baseline="0" sz="1200" i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</a:lstStyle>
          <a:p>
            <a:pPr lvl="0" indent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Em branco">
    <p:spTree>
      <p:nvGrpSpPr>
        <p:cNvPr id="57" name="Shape 5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8" name="Shape 58"/>
          <p:cNvSpPr txBox="1"/>
          <p:nvPr>
            <p:ph idx="10" type="dt"/>
          </p:nvPr>
        </p:nvSpPr>
        <p:spPr>
          <a:xfrm>
            <a:off y="6480969" x="4791455"/>
            <a:ext cy="301752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59" name="Shape 59"/>
          <p:cNvSpPr txBox="1"/>
          <p:nvPr>
            <p:ph idx="11" type="ftr"/>
          </p:nvPr>
        </p:nvSpPr>
        <p:spPr>
          <a:xfrm>
            <a:off y="6481889" x="457200"/>
            <a:ext cy="300830" cx="4260056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r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y="6480969" x="7589520"/>
            <a:ext cy="301752" cx="50292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>
            <a:lvl1pPr algn="ctr" rtl="0" marR="0" indent="0" marL="0">
              <a:spcBef>
                <a:spcPts val="0"/>
              </a:spcBef>
              <a:buNone/>
              <a:defRPr strike="noStrike" u="none" b="0" cap="none" baseline="0" sz="1200" i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</a:lstStyle>
          <a:p>
            <a:pPr lvl="0" indent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údo com Legenda">
    <p:bg>
      <p:bgPr>
        <a:gradFill>
          <a:gsLst>
            <a:gs pos="0">
              <a:srgbClr val="323232"/>
            </a:gs>
            <a:gs pos="60000">
              <a:srgbClr val="434343"/>
            </a:gs>
            <a:gs pos="100000">
              <a:srgbClr val="949494"/>
            </a:gs>
          </a:gsLst>
          <a:lin ang="5400000" scaled="0"/>
        </a:gradFill>
      </p:bgPr>
    </p:bg>
    <p:spTree>
      <p:nvGrpSpPr>
        <p:cNvPr id="61" name="Shape 6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 rot="-5400000">
            <a:off y="2882264" x="-2295143"/>
            <a:ext cy="914400" cx="594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r" rtl="0" marR="18288" marL="0">
              <a:spcBef>
                <a:spcPts val="0"/>
              </a:spcBef>
              <a:buFont typeface="Questrial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y="367663" x="1135855"/>
            <a:ext cy="5943599" cx="2438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 indent="0" marL="0">
              <a:spcBef>
                <a:spcPts val="0"/>
              </a:spcBef>
              <a:buFont typeface="Questrial"/>
              <a:buNone/>
              <a:defRPr/>
            </a:lvl1pPr>
            <a:lvl2pPr rtl="0">
              <a:spcBef>
                <a:spcPts val="0"/>
              </a:spcBef>
              <a:buFont typeface="Questrial"/>
              <a:buNone/>
              <a:defRPr/>
            </a:lvl2pPr>
            <a:lvl3pPr rtl="0">
              <a:spcBef>
                <a:spcPts val="0"/>
              </a:spcBef>
              <a:buFont typeface="Questrial"/>
              <a:buNone/>
              <a:defRPr/>
            </a:lvl3pPr>
            <a:lvl4pPr rtl="0">
              <a:spcBef>
                <a:spcPts val="0"/>
              </a:spcBef>
              <a:buFont typeface="Questrial"/>
              <a:buNone/>
              <a:defRPr/>
            </a:lvl4pPr>
            <a:lvl5pPr rtl="0">
              <a:spcBef>
                <a:spcPts val="0"/>
              </a:spcBef>
              <a:buFont typeface="Questrial"/>
              <a:buNone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64" name="Shape 64"/>
          <p:cNvSpPr txBox="1"/>
          <p:nvPr>
            <p:ph idx="2" type="body"/>
          </p:nvPr>
        </p:nvSpPr>
        <p:spPr>
          <a:xfrm>
            <a:off y="320039" x="3651250"/>
            <a:ext cy="5989320" cx="5276087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65" name="Shape 65"/>
          <p:cNvSpPr txBox="1"/>
          <p:nvPr>
            <p:ph idx="10" type="dt"/>
          </p:nvPr>
        </p:nvSpPr>
        <p:spPr>
          <a:xfrm>
            <a:off y="6556247" x="6278976"/>
            <a:ext cy="301752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y="6556247" x="1135855"/>
            <a:ext cy="301752" cx="514312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r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y="6556247" x="8410575"/>
            <a:ext cy="301752" cx="50292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>
            <a:lvl1pPr algn="ctr" rtl="0" marR="0" indent="0" marL="0">
              <a:spcBef>
                <a:spcPts val="0"/>
              </a:spcBef>
              <a:buNone/>
              <a:defRPr strike="noStrike" u="none" b="0" cap="none" baseline="0" sz="900" i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</a:lstStyle>
          <a:p>
            <a:pPr lvl="0" indent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Imagem com Legenda">
    <p:bg>
      <p:bgPr>
        <a:gradFill>
          <a:gsLst>
            <a:gs pos="0">
              <a:schemeClr val="dk1"/>
            </a:gs>
            <a:gs pos="60000">
              <a:schemeClr val="dk1"/>
            </a:gs>
            <a:gs pos="100000">
              <a:srgbClr val="6C6C6C"/>
            </a:gs>
          </a:gsLst>
          <a:lin ang="5400000" scaled="0"/>
        </a:gradFill>
      </p:bgPr>
    </p:bg>
    <p:spTree>
      <p:nvGrpSpPr>
        <p:cNvPr id="68" name="Shape 6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 rot="-5400000">
            <a:off y="2894096" x="-2523743"/>
            <a:ext cy="914400" cx="6400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marL="0">
              <a:spcBef>
                <a:spcPts val="0"/>
              </a:spcBef>
              <a:buFont typeface="Questrial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70" name="Shape 70"/>
          <p:cNvSpPr/>
          <p:nvPr>
            <p:ph idx="2" type="pic"/>
          </p:nvPr>
        </p:nvSpPr>
        <p:spPr>
          <a:xfrm>
            <a:off y="373965" x="1138237"/>
            <a:ext cy="5486399" cx="7333487"/>
          </a:xfrm>
          <a:prstGeom prst="rect">
            <a:avLst/>
          </a:prstGeom>
          <a:solidFill>
            <a:srgbClr val="333333"/>
          </a:solidFill>
          <a:ln>
            <a:noFill/>
          </a:ln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y="5867400" x="1143000"/>
            <a:ext cy="685799" cx="7333487"/>
          </a:xfrm>
          <a:prstGeom prst="rect">
            <a:avLst/>
          </a:prstGeom>
          <a:solidFill>
            <a:schemeClr val="accent1">
              <a:alpha val="14901"/>
            </a:schemeClr>
          </a:solidFill>
          <a:ln w="9525" cap="flat">
            <a:solidFill>
              <a:schemeClr val="accent1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91425" rIns="91425" lIns="91425" tIns="91425" anchor="t" anchorCtr="0"/>
          <a:lstStyle>
            <a:lvl1pPr rtl="0" indent="0" marL="0">
              <a:spcBef>
                <a:spcPts val="0"/>
              </a:spcBef>
              <a:buFont typeface="Questrial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72" name="Shape 72"/>
          <p:cNvSpPr txBox="1"/>
          <p:nvPr>
            <p:ph idx="10" type="dt"/>
          </p:nvPr>
        </p:nvSpPr>
        <p:spPr>
          <a:xfrm>
            <a:off y="6556247" x="6108192"/>
            <a:ext cy="301752" cx="210312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73" name="Shape 73"/>
          <p:cNvSpPr txBox="1"/>
          <p:nvPr>
            <p:ph idx="11" type="ftr"/>
          </p:nvPr>
        </p:nvSpPr>
        <p:spPr>
          <a:xfrm>
            <a:off y="6557168" x="1170432"/>
            <a:ext cy="301752" cx="4948071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r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74" name="Shape 74"/>
          <p:cNvSpPr txBox="1"/>
          <p:nvPr>
            <p:ph idx="12" type="sldNum"/>
          </p:nvPr>
        </p:nvSpPr>
        <p:spPr>
          <a:xfrm>
            <a:off y="6556247" x="8217192"/>
            <a:ext cy="301752" cx="36575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>
            <a:lvl1pPr algn="ctr" rtl="0" marR="0" indent="0" marL="0">
              <a:spcBef>
                <a:spcPts val="0"/>
              </a:spcBef>
              <a:buNone/>
              <a:defRPr strike="noStrike" u="none" b="0" cap="none" baseline="0" sz="900" i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</a:lstStyle>
          <a:p>
            <a:pPr lvl="0" indent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theme/theme3.xml" Type="http://schemas.openxmlformats.org/officeDocument/2006/relationships/theme" Id="rId12"/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10.xml" Type="http://schemas.openxmlformats.org/officeDocument/2006/relationships/slideLayout" Id="rId10"/><Relationship Target="../slideLayouts/slideLayout4.xml" Type="http://schemas.openxmlformats.org/officeDocument/2006/relationships/slideLayout" Id="rId4"/><Relationship Target="../slideLayouts/slideLayout11.xml" Type="http://schemas.openxmlformats.org/officeDocument/2006/relationships/slideLayout" Id="rId11"/><Relationship Target="../slideLayouts/slideLayout3.xml" Type="http://schemas.openxmlformats.org/officeDocument/2006/relationships/slideLayout" Id="rId3"/><Relationship Target="../slideLayouts/slideLayout9.xml" Type="http://schemas.openxmlformats.org/officeDocument/2006/relationships/slideLayout" Id="rId9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slideLayouts/slideLayout8.xml" Type="http://schemas.openxmlformats.org/officeDocument/2006/relationships/slideLayout" Id="rId8"/><Relationship Target="../slideLayouts/slideLayout7.xml" Type="http://schemas.openxmlformats.org/officeDocument/2006/relationships/slideLayout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rgbClr val="323232"/>
            </a:gs>
            <a:gs pos="60000">
              <a:srgbClr val="434343"/>
            </a:gs>
            <a:gs pos="100000">
              <a:srgbClr val="949494"/>
            </a:gs>
          </a:gsLst>
          <a:lin ang="5400000" scaled="0"/>
        </a:gra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/>
          <p:nvPr/>
        </p:nvSpPr>
        <p:spPr>
          <a:xfrm>
            <a:off y="14067" x="7033"/>
            <a:ext cy="6836899" cx="9129931"/>
          </a:xfrm>
          <a:prstGeom prst="rtTriangle">
            <a:avLst/>
          </a:prstGeom>
          <a:gradFill>
            <a:gsLst>
              <a:gs pos="0">
                <a:srgbClr val="DEF5FA">
                  <a:alpha val="9803"/>
                </a:srgbClr>
              </a:gs>
              <a:gs pos="70000">
                <a:srgbClr val="DEF5FA">
                  <a:alpha val="7843"/>
                </a:srgbClr>
              </a:gs>
              <a:gs pos="100000">
                <a:srgbClr val="DEF5FA">
                  <a:alpha val="784"/>
                </a:srgbClr>
              </a:gs>
            </a:gsLst>
            <a:lin ang="8000000" scaled="0"/>
          </a:gra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None/>
            </a:pPr>
            <a:r>
              <a:t/>
            </a:r>
            <a:endParaRPr strike="noStrike" u="none" b="0" cap="none" baseline="0" sz="1800" i="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cxnSp>
        <p:nvCxnSpPr>
          <p:cNvPr id="6" name="Shape 6"/>
          <p:cNvCxnSpPr/>
          <p:nvPr/>
        </p:nvCxnSpPr>
        <p:spPr>
          <a:xfrm>
            <a:off y="7033" x="0"/>
            <a:ext cy="6843933" cx="9136965"/>
          </a:xfrm>
          <a:prstGeom prst="straightConnector1">
            <a:avLst/>
          </a:prstGeom>
          <a:noFill/>
          <a:ln w="9525" cap="rnd">
            <a:solidFill>
              <a:srgbClr val="C7C7C7">
                <a:alpha val="34901"/>
              </a:srgbClr>
            </a:solidFill>
            <a:prstDash val="solid"/>
            <a:round/>
            <a:headEnd w="med" len="med" type="none"/>
            <a:tailEnd w="med" len="med" type="none"/>
          </a:ln>
        </p:spPr>
      </p:cxnSp>
      <p:cxnSp>
        <p:nvCxnSpPr>
          <p:cNvPr id="7" name="Shape 7"/>
          <p:cNvCxnSpPr/>
          <p:nvPr/>
        </p:nvCxnSpPr>
        <p:spPr>
          <a:xfrm flipH="1">
            <a:off y="4948410" x="6468793"/>
            <a:ext cy="1900210" cx="2672860"/>
          </a:xfrm>
          <a:prstGeom prst="straightConnector1">
            <a:avLst/>
          </a:prstGeom>
          <a:noFill/>
          <a:ln w="9525" cap="rnd">
            <a:solidFill>
              <a:srgbClr val="CDCDCD">
                <a:alpha val="44705"/>
              </a:srgbClr>
            </a:solidFill>
            <a:prstDash val="solid"/>
            <a:round/>
            <a:headEnd w="med" len="med" type="none"/>
            <a:tailEnd w="med" len="med" type="none"/>
          </a:ln>
        </p:spPr>
      </p:cxnSp>
      <p:sp>
        <p:nvSpPr>
          <p:cNvPr id="8" name="Shape 8"/>
          <p:cNvSpPr txBox="1"/>
          <p:nvPr>
            <p:ph type="title"/>
          </p:nvPr>
        </p:nvSpPr>
        <p:spPr>
          <a:xfrm>
            <a:off y="267493" x="457200"/>
            <a:ext cy="1399031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-2031" marL="484632">
              <a:spcBef>
                <a:spcPts val="0"/>
              </a:spcBef>
              <a:buClr>
                <a:srgbClr val="76D7EF"/>
              </a:buClr>
              <a:buFont typeface="Questrial"/>
              <a:buNone/>
              <a:defRPr/>
            </a:lvl1pPr>
            <a:lvl2pPr algn="l" rtl="0" marR="0" indent="0" marL="0">
              <a:spcBef>
                <a:spcPts val="0"/>
              </a:spcBef>
              <a:defRPr/>
            </a:lvl2pPr>
            <a:lvl3pPr algn="l" rtl="0" marR="0" indent="0" marL="0">
              <a:spcBef>
                <a:spcPts val="0"/>
              </a:spcBef>
              <a:defRPr/>
            </a:lvl3pPr>
            <a:lvl4pPr algn="l" rtl="0" marR="0" indent="0" marL="0">
              <a:spcBef>
                <a:spcPts val="0"/>
              </a:spcBef>
              <a:defRPr/>
            </a:lvl4pPr>
            <a:lvl5pPr algn="l" rtl="0" marR="0" indent="0" marL="0">
              <a:spcBef>
                <a:spcPts val="0"/>
              </a:spcBef>
              <a:defRPr/>
            </a:lvl5pPr>
            <a:lvl6pPr algn="l" rtl="0" marR="0" indent="0" marL="0">
              <a:spcBef>
                <a:spcPts val="0"/>
              </a:spcBef>
              <a:defRPr/>
            </a:lvl6pPr>
            <a:lvl7pPr algn="l" rtl="0" marR="0" indent="0" marL="0">
              <a:spcBef>
                <a:spcPts val="0"/>
              </a:spcBef>
              <a:defRPr/>
            </a:lvl7pPr>
            <a:lvl8pPr algn="l" rtl="0" marR="0" indent="0" marL="0">
              <a:spcBef>
                <a:spcPts val="0"/>
              </a:spcBef>
              <a:defRPr/>
            </a:lvl8pPr>
            <a:lvl9pPr algn="l" rtl="0" marR="0" indent="0" marL="0">
              <a:spcBef>
                <a:spcPts val="0"/>
              </a:spcBef>
              <a:defRPr/>
            </a:lvl9pPr>
          </a:lstStyle>
          <a:p/>
        </p:txBody>
      </p:sp>
      <p:sp>
        <p:nvSpPr>
          <p:cNvPr id="9" name="Shape 9"/>
          <p:cNvSpPr txBox="1"/>
          <p:nvPr>
            <p:ph idx="1" type="body"/>
          </p:nvPr>
        </p:nvSpPr>
        <p:spPr>
          <a:xfrm>
            <a:off y="1882808" x="457200"/>
            <a:ext cy="4572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-232155" marL="448056">
              <a:spcBef>
                <a:spcPts val="600"/>
              </a:spcBef>
              <a:buClr>
                <a:schemeClr val="accent1"/>
              </a:buClr>
              <a:buFont typeface="Noto Symbol"/>
              <a:buChar char="⦿"/>
              <a:defRPr/>
            </a:lvl1pPr>
            <a:lvl2pPr algn="l" rtl="0" marR="0" indent="-132715" marL="822960">
              <a:spcBef>
                <a:spcPts val="520"/>
              </a:spcBef>
              <a:buClr>
                <a:schemeClr val="accent1"/>
              </a:buClr>
              <a:buFont typeface="Verdana"/>
              <a:buChar char="›"/>
              <a:defRPr/>
            </a:lvl2pPr>
            <a:lvl3pPr algn="l" rtl="0" marR="0" indent="-77724" marL="1106424">
              <a:spcBef>
                <a:spcPts val="480"/>
              </a:spcBef>
              <a:buClr>
                <a:schemeClr val="accent1"/>
              </a:buClr>
              <a:buFont typeface="Noto Symbol"/>
              <a:buChar char="⚫"/>
              <a:defRPr/>
            </a:lvl3pPr>
            <a:lvl4pPr algn="l" rtl="0" marR="0" indent="-88900" marL="1371600">
              <a:spcBef>
                <a:spcPts val="400"/>
              </a:spcBef>
              <a:buClr>
                <a:schemeClr val="accent1"/>
              </a:buClr>
              <a:buFont typeface="Noto Symbol"/>
              <a:buChar char="⚫"/>
              <a:defRPr/>
            </a:lvl4pPr>
            <a:lvl5pPr algn="l" rtl="0" marR="0" indent="-95250" marL="1600200">
              <a:spcBef>
                <a:spcPts val="380"/>
              </a:spcBef>
              <a:buClr>
                <a:srgbClr val="9DD3E1"/>
              </a:buClr>
              <a:buFont typeface="Noto Symbol"/>
              <a:buChar char="⚫"/>
              <a:defRPr/>
            </a:lvl5pPr>
            <a:lvl6pPr algn="l" rtl="0" marR="0" indent="-101600" marL="1828800">
              <a:spcBef>
                <a:spcPts val="360"/>
              </a:spcBef>
              <a:buClr>
                <a:srgbClr val="9DD3E1"/>
              </a:buClr>
              <a:buFont typeface="Noto Symbol"/>
              <a:buChar char="⚫"/>
              <a:defRPr/>
            </a:lvl6pPr>
            <a:lvl7pPr algn="l" rtl="0" marR="0" indent="-116332" marL="2084832">
              <a:spcBef>
                <a:spcPts val="320"/>
              </a:spcBef>
              <a:buClr>
                <a:srgbClr val="9DD3E1"/>
              </a:buClr>
              <a:buFont typeface="Noto Symbol"/>
              <a:buChar char="⚫"/>
              <a:defRPr/>
            </a:lvl7pPr>
            <a:lvl8pPr algn="l" rtl="0" marR="0" indent="-88900" marL="2286000">
              <a:spcBef>
                <a:spcPts val="320"/>
              </a:spcBef>
              <a:buClr>
                <a:srgbClr val="9DD3E1"/>
              </a:buClr>
              <a:buFont typeface="Noto Symbol"/>
              <a:buChar char="⚫"/>
              <a:defRPr/>
            </a:lvl8pPr>
            <a:lvl9pPr algn="l" rtl="0" marR="0" indent="-88900" marL="2514600">
              <a:spcBef>
                <a:spcPts val="320"/>
              </a:spcBef>
              <a:buClr>
                <a:srgbClr val="9DD3E1"/>
              </a:buClr>
              <a:buFont typeface="Noto Symbol"/>
              <a:buChar char="⚫"/>
              <a:defRPr/>
            </a:lvl9pPr>
          </a:lstStyle>
          <a:p/>
        </p:txBody>
      </p:sp>
      <p:sp>
        <p:nvSpPr>
          <p:cNvPr id="10" name="Shape 10"/>
          <p:cNvSpPr txBox="1"/>
          <p:nvPr>
            <p:ph idx="10" type="dt"/>
          </p:nvPr>
        </p:nvSpPr>
        <p:spPr>
          <a:xfrm>
            <a:off y="6480969" x="4791455"/>
            <a:ext cy="301752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11" name="Shape 11"/>
          <p:cNvSpPr txBox="1"/>
          <p:nvPr>
            <p:ph idx="11" type="ftr"/>
          </p:nvPr>
        </p:nvSpPr>
        <p:spPr>
          <a:xfrm>
            <a:off y="6481889" x="457200"/>
            <a:ext cy="300830" cx="4260056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r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y="6480969" x="7589520"/>
            <a:ext cy="301752" cx="50292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>
            <a:lvl1pPr algn="ctr" rtl="0" marR="0" indent="0" marL="0">
              <a:spcBef>
                <a:spcPts val="0"/>
              </a:spcBef>
              <a:buNone/>
              <a:defRPr strike="noStrike" u="none" b="0" cap="none" baseline="0" sz="1200" i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</a:lstStyle>
          <a:p>
            <a:pPr lvl="0" indent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sldNum="0" hdr="0"/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4.png" Type="http://schemas.openxmlformats.org/officeDocument/2006/relationships/image" Id="rId3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8.png" Type="http://schemas.openxmlformats.org/officeDocument/2006/relationships/image" Id="rId3"/></Relationships>
</file>

<file path=ppt/slides/_rels/slide12.xml.rels><?xml version="1.0" encoding="UTF-8" standalone="yes"?><Relationships xmlns="http://schemas.openxmlformats.org/package/2006/relationships"><Relationship Target="../notesSlides/notesSlide12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07.png" Type="http://schemas.openxmlformats.org/officeDocument/2006/relationships/image" Id="rId3"/></Relationships>
</file>

<file path=ppt/slides/_rels/slide13.xml.rels><?xml version="1.0" encoding="UTF-8" standalone="yes"?><Relationships xmlns="http://schemas.openxmlformats.org/package/2006/relationships"><Relationship Target="../notesSlides/notesSlide13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02.png" Type="http://schemas.openxmlformats.org/officeDocument/2006/relationships/image" Id="rId3"/></Relationships>
</file>

<file path=ppt/slides/_rels/slide14.xml.rels><?xml version="1.0" encoding="UTF-8" standalone="yes"?><Relationships xmlns="http://schemas.openxmlformats.org/package/2006/relationships"><Relationship Target="../notesSlides/notesSlide1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1.png" Type="http://schemas.openxmlformats.org/officeDocument/2006/relationships/image" Id="rId3"/></Relationships>
</file>

<file path=ppt/slides/_rels/slide15.xml.rels><?xml version="1.0" encoding="UTF-8" standalone="yes"?><Relationships xmlns="http://schemas.openxmlformats.org/package/2006/relationships"><Relationship Target="../notesSlides/notesSlide15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20.png" Type="http://schemas.openxmlformats.org/officeDocument/2006/relationships/image" Id="rId4"/><Relationship Target="../media/image10.png" Type="http://schemas.openxmlformats.org/officeDocument/2006/relationships/image" Id="rId3"/></Relationships>
</file>

<file path=ppt/slides/_rels/slide16.xml.rels><?xml version="1.0" encoding="UTF-8" standalone="yes"?><Relationships xmlns="http://schemas.openxmlformats.org/package/2006/relationships"><Relationship Target="../notesSlides/notesSlide16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13.png" Type="http://schemas.openxmlformats.org/officeDocument/2006/relationships/image" Id="rId3"/></Relationships>
</file>

<file path=ppt/slides/_rels/slide17.xml.rels><?xml version="1.0" encoding="UTF-8" standalone="yes"?><Relationships xmlns="http://schemas.openxmlformats.org/package/2006/relationships"><Relationship Target="../notesSlides/notesSlide17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24.png" Type="http://schemas.openxmlformats.org/officeDocument/2006/relationships/image" Id="rId3"/></Relationships>
</file>

<file path=ppt/slides/_rels/slide18.xml.rels><?xml version="1.0" encoding="UTF-8" standalone="yes"?><Relationships xmlns="http://schemas.openxmlformats.org/package/2006/relationships"><Relationship Target="../notesSlides/notesSlide18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16.png" Type="http://schemas.openxmlformats.org/officeDocument/2006/relationships/image" Id="rId3"/></Relationships>
</file>

<file path=ppt/slides/_rels/slide19.xml.rels><?xml version="1.0" encoding="UTF-8" standalone="yes"?><Relationships xmlns="http://schemas.openxmlformats.org/package/2006/relationships"><Relationship Target="../notesSlides/notesSlide19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9.jpg" Type="http://schemas.openxmlformats.org/officeDocument/2006/relationships/image" Id="rId3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0.xml.rels><?xml version="1.0" encoding="UTF-8" standalone="yes"?><Relationships xmlns="http://schemas.openxmlformats.org/package/2006/relationships"><Relationship Target="../notesSlides/notesSlide20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1.xml.rels><?xml version="1.0" encoding="UTF-8" standalone="yes"?><Relationships xmlns="http://schemas.openxmlformats.org/package/2006/relationships"><Relationship Target="../notesSlides/notesSlide21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5.png" Type="http://schemas.openxmlformats.org/officeDocument/2006/relationships/image" Id="rId3"/></Relationships>
</file>

<file path=ppt/slides/_rels/slide22.xml.rels><?xml version="1.0" encoding="UTF-8" standalone="yes"?><Relationships xmlns="http://schemas.openxmlformats.org/package/2006/relationships"><Relationship Target="../notesSlides/notesSlide22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2.png" Type="http://schemas.openxmlformats.org/officeDocument/2006/relationships/image" Id="rId3"/></Relationships>
</file>

<file path=ppt/slides/_rels/slide23.xml.rels><?xml version="1.0" encoding="UTF-8" standalone="yes"?><Relationships xmlns="http://schemas.openxmlformats.org/package/2006/relationships"><Relationship Target="../notesSlides/notesSlide2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2.png" Type="http://schemas.openxmlformats.org/officeDocument/2006/relationships/image" Id="rId3"/></Relationships>
</file>

<file path=ppt/slides/_rels/slide24.xml.rels><?xml version="1.0" encoding="UTF-8" standalone="yes"?><Relationships xmlns="http://schemas.openxmlformats.org/package/2006/relationships"><Relationship Target="../notesSlides/notesSlide2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7.png" Type="http://schemas.openxmlformats.org/officeDocument/2006/relationships/image" Id="rId4"/><Relationship Target="../media/image14.png" Type="http://schemas.openxmlformats.org/officeDocument/2006/relationships/image" Id="rId3"/></Relationships>
</file>

<file path=ppt/slides/_rels/slide25.xml.rels><?xml version="1.0" encoding="UTF-8" standalone="yes"?><Relationships xmlns="http://schemas.openxmlformats.org/package/2006/relationships"><Relationship Target="../notesSlides/notesSlide25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2.png" Type="http://schemas.openxmlformats.org/officeDocument/2006/relationships/image" Id="rId3"/></Relationships>
</file>

<file path=ppt/slides/_rels/slide26.xml.rels><?xml version="1.0" encoding="UTF-8" standalone="yes"?><Relationships xmlns="http://schemas.openxmlformats.org/package/2006/relationships"><Relationship Target="../notesSlides/notesSlide26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9.png" Type="http://schemas.openxmlformats.org/officeDocument/2006/relationships/image" Id="rId3"/></Relationships>
</file>

<file path=ppt/slides/_rels/slide27.xml.rels><?xml version="1.0" encoding="UTF-8" standalone="yes"?><Relationships xmlns="http://schemas.openxmlformats.org/package/2006/relationships"><Relationship Target="../notesSlides/notesSlide27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21.png" Type="http://schemas.openxmlformats.org/officeDocument/2006/relationships/image" Id="rId3"/></Relationships>
</file>

<file path=ppt/slides/_rels/slide28.xml.rels><?xml version="1.0" encoding="UTF-8" standalone="yes"?><Relationships xmlns="http://schemas.openxmlformats.org/package/2006/relationships"><Relationship Target="../notesSlides/notesSlide28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22.png" Type="http://schemas.openxmlformats.org/officeDocument/2006/relationships/image" Id="rId3"/></Relationships>
</file>

<file path=ppt/slides/_rels/slide29.xml.rels><?xml version="1.0" encoding="UTF-8" standalone="yes"?><Relationships xmlns="http://schemas.openxmlformats.org/package/2006/relationships"><Relationship Target="../notesSlides/notesSlide29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23.png" Type="http://schemas.openxmlformats.org/officeDocument/2006/relationships/image" Id="rId4"/><Relationship Target="../media/image18.png" Type="http://schemas.openxmlformats.org/officeDocument/2006/relationships/image" Id="rId3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://www.jf.jus.br/juris/unificada/" Type="http://schemas.openxmlformats.org/officeDocument/2006/relationships/hyperlink" TargetMode="External" Id="rId4"/><Relationship Target="http://www6.senado.gov.br/sicon/" Type="http://schemas.openxmlformats.org/officeDocument/2006/relationships/hyperlink" TargetMode="External" Id="rId3"/><Relationship Target="http://www.lexisnexis.com/hottopics/lnacademic/?" Type="http://schemas.openxmlformats.org/officeDocument/2006/relationships/hyperlink" TargetMode="External" Id="rId5"/></Relationships>
</file>

<file path=ppt/slides/_rels/slide30.xml.rels><?xml version="1.0" encoding="UTF-8" standalone="yes"?><Relationships xmlns="http://schemas.openxmlformats.org/package/2006/relationships"><Relationship Target="../notesSlides/notesSlide30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25.png" Type="http://schemas.openxmlformats.org/officeDocument/2006/relationships/image" Id="rId3"/></Relationships>
</file>

<file path=ppt/slides/_rels/slide31.xml.rels><?xml version="1.0" encoding="UTF-8" standalone="yes"?><Relationships xmlns="http://schemas.openxmlformats.org/package/2006/relationships"><Relationship Target="../notesSlides/notesSlide31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2.xml.rels><?xml version="1.0" encoding="UTF-8" standalone="yes"?><Relationships xmlns="http://schemas.openxmlformats.org/package/2006/relationships"><Relationship Target="../notesSlides/notesSlide32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://www.lexml.gov.br/" Type="http://schemas.openxmlformats.org/officeDocument/2006/relationships/hyperlink" TargetMode="External" Id="rId4"/><Relationship Target="http://bdjur.stj.gov.br/" Type="http://schemas.openxmlformats.org/officeDocument/2006/relationships/hyperlink" TargetMode="External" Id="rId3"/><Relationship Target="http://portal2.unisul.br/content/site/biblioteca/bibliotecavirtual/bancosdedadosonline.cfm" Type="http://schemas.openxmlformats.org/officeDocument/2006/relationships/hyperlink" TargetMode="External" Id="rId6"/><Relationship Target="http://projeto.lexml.gov.br/" Type="http://schemas.openxmlformats.org/officeDocument/2006/relationships/hyperlink" TargetMode="External" Id="rId5"/></Relationships>
</file>

<file path=ppt/slides/_rels/slide33.xml.rels><?xml version="1.0" encoding="UTF-8" standalone="yes"?><Relationships xmlns="http://schemas.openxmlformats.org/package/2006/relationships"><Relationship Target="../notesSlides/notesSlide3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1.png" Type="http://schemas.openxmlformats.org/officeDocument/2006/relationships/image" Id="rId3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3.png" Type="http://schemas.openxmlformats.org/officeDocument/2006/relationships/image" Id="rId3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0.png" Type="http://schemas.openxmlformats.org/officeDocument/2006/relationships/image" Id="rId3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5.png" Type="http://schemas.openxmlformats.org/officeDocument/2006/relationships/image" Id="rId3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6.png" Type="http://schemas.openxmlformats.org/officeDocument/2006/relationships/image" Id="rId3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" name="Shape 8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8" name="Shape 88"/>
          <p:cNvSpPr txBox="1"/>
          <p:nvPr>
            <p:ph type="ctrTitle"/>
          </p:nvPr>
        </p:nvSpPr>
        <p:spPr>
          <a:xfrm>
            <a:off y="776287" x="540543"/>
            <a:ext cy="1470024" cx="8062911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r" rtl="0" lvl="0" marR="0" indent="-2031" marL="484632">
              <a:spcBef>
                <a:spcPts val="0"/>
              </a:spcBef>
              <a:buClr>
                <a:srgbClr val="76D7EF"/>
              </a:buClr>
              <a:buSzPct val="25000"/>
              <a:buFont typeface="Questrial"/>
              <a:buNone/>
            </a:pPr>
            <a:r>
              <a:rPr strike="noStrike" u="none" b="1" cap="none" baseline="0" sz="4400" lang="pt-BR" i="0">
                <a:solidFill>
                  <a:srgbClr val="76D7EF"/>
                </a:solidFill>
                <a:latin typeface="Questrial"/>
                <a:ea typeface="Questrial"/>
                <a:cs typeface="Questrial"/>
                <a:sym typeface="Questrial"/>
              </a:rPr>
              <a:t>FONTES DE INFORMAÇÃO JURÍDICAS</a:t>
            </a:r>
          </a:p>
        </p:txBody>
      </p:sp>
      <p:sp>
        <p:nvSpPr>
          <p:cNvPr id="89" name="Shape 89"/>
          <p:cNvSpPr txBox="1"/>
          <p:nvPr>
            <p:ph idx="1" type="subTitle"/>
          </p:nvPr>
        </p:nvSpPr>
        <p:spPr>
          <a:xfrm>
            <a:off y="2522423" x="551429"/>
            <a:ext cy="1752600" cx="8062911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r" rtl="0" lvl="0" marR="36576" indent="0" marL="0">
              <a:spcBef>
                <a:spcPts val="0"/>
              </a:spcBef>
              <a:buClr>
                <a:schemeClr val="accent1"/>
              </a:buClr>
              <a:buSzPct val="25000"/>
              <a:buFont typeface="Noto Symbol"/>
              <a:buNone/>
            </a:pPr>
            <a:r>
              <a:rPr strike="noStrike" u="none" b="1" cap="none" baseline="0" sz="3000" lang="pt-BR" i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BDJur e LexML</a:t>
            </a:r>
          </a:p>
        </p:txBody>
      </p:sp>
      <p:sp>
        <p:nvSpPr>
          <p:cNvPr id="90" name="Shape 90"/>
          <p:cNvSpPr txBox="1"/>
          <p:nvPr/>
        </p:nvSpPr>
        <p:spPr>
          <a:xfrm>
            <a:off y="4896664" x="98473"/>
            <a:ext cy="2308323" cx="5857915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1" cap="none" baseline="0" sz="2400" lang="pt-BR" i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Paula Carina de Araújo</a:t>
            </a:r>
          </a:p>
          <a:p>
            <a:pPr algn="l" rtl="0" lvl="0" marR="0" indent="0" marL="0">
              <a:spcBef>
                <a:spcPts val="0"/>
              </a:spcBef>
              <a:buNone/>
            </a:pPr>
            <a:r>
              <a:t/>
            </a:r>
            <a:endParaRPr strike="noStrike" u="none" b="1" cap="none" baseline="0" sz="1600" i="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1" cap="none" baseline="0" sz="2000" lang="pt-BR" i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Universidade Federal do Paraná</a:t>
            </a:r>
          </a:p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1" cap="none" baseline="0" sz="2000" lang="pt-BR" i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Curso: Gestão da Informação</a:t>
            </a:r>
          </a:p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1" cap="none" baseline="0" sz="2000" lang="pt-BR" i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Disciplina: Demandas de Informação</a:t>
            </a:r>
          </a:p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1" cap="none" baseline="0" sz="2000" lang="pt-BR" i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Professora Vera Lúcia Belo Chagas</a:t>
            </a:r>
            <a:br>
              <a:rPr strike="noStrike" u="none" b="1" cap="none" baseline="0" sz="2000" lang="pt-BR" i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</a:b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6" name="Shape 15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157" name="Shape 157"/>
          <p:cNvPicPr preferRelativeResize="0"/>
          <p:nvPr/>
        </p:nvPicPr>
        <p:blipFill rotWithShape="1">
          <a:blip r:embed="rId3">
            <a:alphaModFix/>
          </a:blip>
          <a:srcRect t="0" b="0" r="0" l="0"/>
          <a:stretch/>
        </p:blipFill>
        <p:spPr>
          <a:xfrm>
            <a:off y="0" x="0"/>
            <a:ext cy="6858000" cx="9144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Shape 158"/>
          <p:cNvSpPr txBox="1"/>
          <p:nvPr/>
        </p:nvSpPr>
        <p:spPr>
          <a:xfrm>
            <a:off y="635000" x="468312"/>
            <a:ext cy="417513" cx="1152525"/>
          </a:xfrm>
          <a:prstGeom prst="rect">
            <a:avLst/>
          </a:prstGeom>
          <a:noFill/>
          <a:ln w="50800" cap="flat">
            <a:solidFill>
              <a:srgbClr val="FF3300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None/>
            </a:pPr>
            <a:r>
              <a:t/>
            </a:r>
            <a:endParaRPr strike="noStrike" u="none" b="0" cap="none" baseline="0" sz="1800" i="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59" name="Shape 159"/>
          <p:cNvSpPr txBox="1"/>
          <p:nvPr/>
        </p:nvSpPr>
        <p:spPr>
          <a:xfrm>
            <a:off y="188913" x="3995737"/>
            <a:ext cy="1015662" cx="4967286"/>
          </a:xfrm>
          <a:prstGeom prst="rect">
            <a:avLst/>
          </a:prstGeom>
          <a:solidFill>
            <a:schemeClr val="lt1"/>
          </a:solidFill>
          <a:ln w="50800" cap="flat">
            <a:solidFill>
              <a:srgbClr val="FF0000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2000" lang="pt-B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 consulta por Atos Administrativos, preencha os campos de acordo com os itens indicados</a:t>
            </a:r>
          </a:p>
        </p:txBody>
      </p:sp>
      <p:cxnSp>
        <p:nvCxnSpPr>
          <p:cNvPr id="160" name="Shape 160"/>
          <p:cNvCxnSpPr/>
          <p:nvPr/>
        </p:nvCxnSpPr>
        <p:spPr>
          <a:xfrm>
            <a:off y="1268412" x="6156325"/>
            <a:ext cy="288925" cx="0"/>
          </a:xfrm>
          <a:prstGeom prst="straightConnector1">
            <a:avLst/>
          </a:prstGeom>
          <a:noFill/>
          <a:ln w="38100" cap="flat">
            <a:solidFill>
              <a:srgbClr val="FF0000"/>
            </a:solidFill>
            <a:prstDash val="solid"/>
            <a:round/>
            <a:headEnd w="med" len="med" type="none"/>
            <a:tailEnd w="lg" len="lg" type="triangle"/>
          </a:ln>
        </p:spPr>
      </p:cxnSp>
      <p:sp>
        <p:nvSpPr>
          <p:cNvPr id="161" name="Shape 161"/>
          <p:cNvSpPr txBox="1"/>
          <p:nvPr/>
        </p:nvSpPr>
        <p:spPr>
          <a:xfrm>
            <a:off y="1773238" x="3059113"/>
            <a:ext cy="2016124" cx="5473700"/>
          </a:xfrm>
          <a:prstGeom prst="rect">
            <a:avLst/>
          </a:prstGeom>
          <a:noFill/>
          <a:ln w="50800" cap="flat">
            <a:solidFill>
              <a:srgbClr val="FF3300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None/>
            </a:pPr>
            <a:r>
              <a:t/>
            </a:r>
            <a:endParaRPr strike="noStrike" u="none" b="0" cap="none" baseline="0" sz="1800" i="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62" name="Shape 162"/>
          <p:cNvSpPr txBox="1"/>
          <p:nvPr/>
        </p:nvSpPr>
        <p:spPr>
          <a:xfrm>
            <a:off y="4076700" x="468312"/>
            <a:ext cy="1323439" cx="2232025"/>
          </a:xfrm>
          <a:prstGeom prst="rect">
            <a:avLst/>
          </a:prstGeom>
          <a:solidFill>
            <a:schemeClr val="lt1"/>
          </a:solidFill>
          <a:ln w="50800" cap="flat">
            <a:solidFill>
              <a:srgbClr val="FF0000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2000" lang="pt-B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Observe as coleções que compõem os Atos Administrativos</a:t>
            </a:r>
          </a:p>
        </p:txBody>
      </p:sp>
      <p:cxnSp>
        <p:nvCxnSpPr>
          <p:cNvPr id="163" name="Shape 163"/>
          <p:cNvCxnSpPr/>
          <p:nvPr/>
        </p:nvCxnSpPr>
        <p:spPr>
          <a:xfrm rot="10800000">
            <a:off y="3428999" x="1187450"/>
            <a:ext cy="647700" cx="0"/>
          </a:xfrm>
          <a:prstGeom prst="straightConnector1">
            <a:avLst/>
          </a:prstGeom>
          <a:noFill/>
          <a:ln w="38100" cap="flat">
            <a:solidFill>
              <a:srgbClr val="FF0000"/>
            </a:solidFill>
            <a:prstDash val="solid"/>
            <a:round/>
            <a:headEnd w="med" len="med" type="none"/>
            <a:tailEnd w="lg" len="lg" type="triangle"/>
          </a:ln>
        </p:spPr>
      </p:cxn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7" name="Shape 16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168" name="Shape 168"/>
          <p:cNvPicPr preferRelativeResize="0"/>
          <p:nvPr/>
        </p:nvPicPr>
        <p:blipFill rotWithShape="1">
          <a:blip r:embed="rId3">
            <a:alphaModFix/>
          </a:blip>
          <a:srcRect t="0" b="0" r="0" l="0"/>
          <a:stretch/>
        </p:blipFill>
        <p:spPr>
          <a:xfrm>
            <a:off y="0" x="0"/>
            <a:ext cy="6859587" cx="9144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Shape 169"/>
          <p:cNvSpPr txBox="1"/>
          <p:nvPr/>
        </p:nvSpPr>
        <p:spPr>
          <a:xfrm>
            <a:off y="2492375" x="539750"/>
            <a:ext cy="576262" cx="6769100"/>
          </a:xfrm>
          <a:prstGeom prst="rect">
            <a:avLst/>
          </a:prstGeom>
          <a:noFill/>
          <a:ln w="50800" cap="flat">
            <a:solidFill>
              <a:srgbClr val="FF3300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None/>
            </a:pPr>
            <a:r>
              <a:t/>
            </a:r>
            <a:endParaRPr strike="noStrike" u="none" b="0" cap="none" baseline="0" sz="1800" i="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70" name="Shape 170"/>
          <p:cNvSpPr txBox="1"/>
          <p:nvPr/>
        </p:nvSpPr>
        <p:spPr>
          <a:xfrm>
            <a:off y="3860800" x="3924300"/>
            <a:ext cy="1015662" cx="2952750"/>
          </a:xfrm>
          <a:prstGeom prst="rect">
            <a:avLst/>
          </a:prstGeom>
          <a:solidFill>
            <a:schemeClr val="lt1"/>
          </a:solidFill>
          <a:ln w="50800" cap="flat">
            <a:solidFill>
              <a:srgbClr val="FF0000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2000" lang="pt-B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Clique sobre o título desejado para acessar informações completas</a:t>
            </a:r>
          </a:p>
        </p:txBody>
      </p:sp>
      <p:cxnSp>
        <p:nvCxnSpPr>
          <p:cNvPr id="171" name="Shape 171"/>
          <p:cNvCxnSpPr/>
          <p:nvPr/>
        </p:nvCxnSpPr>
        <p:spPr>
          <a:xfrm rot="10800000" flipH="1">
            <a:off y="3211512" x="5364162"/>
            <a:ext cy="647700" cx="1587"/>
          </a:xfrm>
          <a:prstGeom prst="straightConnector1">
            <a:avLst/>
          </a:prstGeom>
          <a:noFill/>
          <a:ln w="38100" cap="flat">
            <a:solidFill>
              <a:srgbClr val="FF0000"/>
            </a:solidFill>
            <a:prstDash val="solid"/>
            <a:round/>
            <a:headEnd w="med" len="med" type="none"/>
            <a:tailEnd w="lg" len="lg" type="triangle"/>
          </a:ln>
        </p:spPr>
      </p:cxnSp>
      <p:sp>
        <p:nvSpPr>
          <p:cNvPr id="172" name="Shape 172"/>
          <p:cNvSpPr txBox="1"/>
          <p:nvPr/>
        </p:nvSpPr>
        <p:spPr>
          <a:xfrm>
            <a:off y="635000" x="468312"/>
            <a:ext cy="417513" cx="1152525"/>
          </a:xfrm>
          <a:prstGeom prst="rect">
            <a:avLst/>
          </a:prstGeom>
          <a:noFill/>
          <a:ln w="50800" cap="flat">
            <a:solidFill>
              <a:srgbClr val="FF3300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None/>
            </a:pPr>
            <a:r>
              <a:t/>
            </a:r>
            <a:endParaRPr strike="noStrike" u="none" b="0" cap="none" baseline="0" sz="1800" i="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73" name="Shape 173"/>
          <p:cNvSpPr txBox="1"/>
          <p:nvPr/>
        </p:nvSpPr>
        <p:spPr>
          <a:xfrm>
            <a:off y="1052512" x="3995737"/>
            <a:ext cy="707886" cx="2808286"/>
          </a:xfrm>
          <a:prstGeom prst="rect">
            <a:avLst/>
          </a:prstGeom>
          <a:solidFill>
            <a:schemeClr val="lt1"/>
          </a:solidFill>
          <a:ln w="50800" cap="flat">
            <a:solidFill>
              <a:srgbClr val="FF0000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2000" lang="pt-B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Observe a quantidade de itens recuperados</a:t>
            </a:r>
          </a:p>
        </p:txBody>
      </p:sp>
      <p:sp>
        <p:nvSpPr>
          <p:cNvPr id="174" name="Shape 174"/>
          <p:cNvSpPr txBox="1"/>
          <p:nvPr/>
        </p:nvSpPr>
        <p:spPr>
          <a:xfrm>
            <a:off y="1484312" x="468312"/>
            <a:ext cy="417511" cx="2374899"/>
          </a:xfrm>
          <a:prstGeom prst="rect">
            <a:avLst/>
          </a:prstGeom>
          <a:noFill/>
          <a:ln w="50800" cap="flat">
            <a:solidFill>
              <a:srgbClr val="FF3300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None/>
            </a:pPr>
            <a:r>
              <a:t/>
            </a:r>
            <a:endParaRPr strike="noStrike" u="none" b="0" cap="none" baseline="0" sz="1800" i="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cxnSp>
        <p:nvCxnSpPr>
          <p:cNvPr id="175" name="Shape 175"/>
          <p:cNvCxnSpPr/>
          <p:nvPr/>
        </p:nvCxnSpPr>
        <p:spPr>
          <a:xfrm rot="10800000">
            <a:off y="1557337" x="2916237"/>
            <a:ext cy="0" cx="1079499"/>
          </a:xfrm>
          <a:prstGeom prst="straightConnector1">
            <a:avLst/>
          </a:prstGeom>
          <a:noFill/>
          <a:ln w="38100" cap="flat">
            <a:solidFill>
              <a:srgbClr val="FF0000"/>
            </a:solidFill>
            <a:prstDash val="solid"/>
            <a:round/>
            <a:headEnd w="med" len="med" type="none"/>
            <a:tailEnd w="lg" len="lg" type="triangle"/>
          </a:ln>
        </p:spPr>
      </p:cxn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9" name="Shape 17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180" name="Shape 180"/>
          <p:cNvPicPr preferRelativeResize="0"/>
          <p:nvPr/>
        </p:nvPicPr>
        <p:blipFill rotWithShape="1">
          <a:blip r:embed="rId3">
            <a:alphaModFix/>
          </a:blip>
          <a:srcRect t="0" b="0" r="0" l="0"/>
          <a:stretch/>
        </p:blipFill>
        <p:spPr>
          <a:xfrm>
            <a:off y="0" x="0"/>
            <a:ext cy="6858000" cx="9144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Shape 181"/>
          <p:cNvSpPr txBox="1"/>
          <p:nvPr/>
        </p:nvSpPr>
        <p:spPr>
          <a:xfrm>
            <a:off y="4868862" x="468312"/>
            <a:ext cy="431799" cx="7991475"/>
          </a:xfrm>
          <a:prstGeom prst="rect">
            <a:avLst/>
          </a:prstGeom>
          <a:noFill/>
          <a:ln w="50800" cap="flat">
            <a:solidFill>
              <a:srgbClr val="FF3300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None/>
            </a:pPr>
            <a:r>
              <a:t/>
            </a:r>
            <a:endParaRPr strike="noStrike" u="none" b="0" cap="none" baseline="0" sz="1800" i="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82" name="Shape 182"/>
          <p:cNvSpPr txBox="1"/>
          <p:nvPr/>
        </p:nvSpPr>
        <p:spPr>
          <a:xfrm>
            <a:off y="3141663" x="4932362"/>
            <a:ext cy="1015662" cx="2952750"/>
          </a:xfrm>
          <a:prstGeom prst="rect">
            <a:avLst/>
          </a:prstGeom>
          <a:solidFill>
            <a:schemeClr val="lt1"/>
          </a:solidFill>
          <a:ln w="50800" cap="flat">
            <a:solidFill>
              <a:srgbClr val="FF0000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2000" lang="pt-B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Clique sobre visualizar para acessar o texto completo em PDF</a:t>
            </a:r>
          </a:p>
        </p:txBody>
      </p:sp>
      <p:cxnSp>
        <p:nvCxnSpPr>
          <p:cNvPr id="183" name="Shape 183"/>
          <p:cNvCxnSpPr/>
          <p:nvPr/>
        </p:nvCxnSpPr>
        <p:spPr>
          <a:xfrm>
            <a:off y="4221162" x="6443662"/>
            <a:ext cy="431799" cx="0"/>
          </a:xfrm>
          <a:prstGeom prst="straightConnector1">
            <a:avLst/>
          </a:prstGeom>
          <a:noFill/>
          <a:ln w="38100" cap="flat">
            <a:solidFill>
              <a:srgbClr val="FF0000"/>
            </a:solidFill>
            <a:prstDash val="solid"/>
            <a:round/>
            <a:headEnd w="med" len="med" type="none"/>
            <a:tailEnd w="lg" len="lg" type="triangle"/>
          </a:ln>
        </p:spPr>
      </p:cxnSp>
      <p:sp>
        <p:nvSpPr>
          <p:cNvPr id="184" name="Shape 184"/>
          <p:cNvSpPr txBox="1"/>
          <p:nvPr/>
        </p:nvSpPr>
        <p:spPr>
          <a:xfrm>
            <a:off y="635000" x="468312"/>
            <a:ext cy="417513" cx="1152525"/>
          </a:xfrm>
          <a:prstGeom prst="rect">
            <a:avLst/>
          </a:prstGeom>
          <a:noFill/>
          <a:ln w="50800" cap="flat">
            <a:solidFill>
              <a:srgbClr val="FF3300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None/>
            </a:pPr>
            <a:r>
              <a:t/>
            </a:r>
            <a:endParaRPr strike="noStrike" u="none" b="0" cap="none" baseline="0" sz="1800" i="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8" name="Shape 18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189" name="Shape 189"/>
          <p:cNvPicPr preferRelativeResize="0"/>
          <p:nvPr/>
        </p:nvPicPr>
        <p:blipFill rotWithShape="1">
          <a:blip r:embed="rId3">
            <a:alphaModFix/>
          </a:blip>
          <a:srcRect t="0" b="0" r="0" l="0"/>
          <a:stretch/>
        </p:blipFill>
        <p:spPr>
          <a:xfrm>
            <a:off y="0" x="0"/>
            <a:ext cy="6859587" cx="914400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Shape 190"/>
          <p:cNvSpPr txBox="1"/>
          <p:nvPr/>
        </p:nvSpPr>
        <p:spPr>
          <a:xfrm>
            <a:off y="692150" x="1835150"/>
            <a:ext cy="288925" cx="1081088"/>
          </a:xfrm>
          <a:prstGeom prst="rect">
            <a:avLst/>
          </a:prstGeom>
          <a:noFill/>
          <a:ln w="50800" cap="flat">
            <a:solidFill>
              <a:srgbClr val="FF3300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None/>
            </a:pPr>
            <a:r>
              <a:t/>
            </a:r>
            <a:endParaRPr strike="noStrike" u="none" b="0" cap="none" baseline="0" sz="1800" i="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91" name="Shape 191"/>
          <p:cNvSpPr txBox="1"/>
          <p:nvPr/>
        </p:nvSpPr>
        <p:spPr>
          <a:xfrm>
            <a:off y="260350" x="3563937"/>
            <a:ext cy="707886" cx="4967286"/>
          </a:xfrm>
          <a:prstGeom prst="rect">
            <a:avLst/>
          </a:prstGeom>
          <a:solidFill>
            <a:schemeClr val="lt1"/>
          </a:solidFill>
          <a:ln w="50800" cap="flat">
            <a:solidFill>
              <a:srgbClr val="FF0000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2000" lang="pt-B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 consulta por Doutrina, preencha os campos de acordo com os itens indicados</a:t>
            </a:r>
          </a:p>
        </p:txBody>
      </p:sp>
      <p:cxnSp>
        <p:nvCxnSpPr>
          <p:cNvPr id="192" name="Shape 192"/>
          <p:cNvCxnSpPr/>
          <p:nvPr/>
        </p:nvCxnSpPr>
        <p:spPr>
          <a:xfrm>
            <a:off y="981075" x="5651500"/>
            <a:ext cy="503238" cx="0"/>
          </a:xfrm>
          <a:prstGeom prst="straightConnector1">
            <a:avLst/>
          </a:prstGeom>
          <a:noFill/>
          <a:ln w="38100" cap="flat">
            <a:solidFill>
              <a:srgbClr val="FF0000"/>
            </a:solidFill>
            <a:prstDash val="solid"/>
            <a:round/>
            <a:headEnd w="med" len="med" type="none"/>
            <a:tailEnd w="lg" len="lg" type="triangle"/>
          </a:ln>
        </p:spPr>
      </p:cxnSp>
      <p:sp>
        <p:nvSpPr>
          <p:cNvPr id="193" name="Shape 193"/>
          <p:cNvSpPr txBox="1"/>
          <p:nvPr/>
        </p:nvSpPr>
        <p:spPr>
          <a:xfrm>
            <a:off y="1773238" x="3059113"/>
            <a:ext cy="2016124" cx="5473700"/>
          </a:xfrm>
          <a:prstGeom prst="rect">
            <a:avLst/>
          </a:prstGeom>
          <a:noFill/>
          <a:ln w="50800" cap="flat">
            <a:solidFill>
              <a:srgbClr val="FF3300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None/>
            </a:pPr>
            <a:r>
              <a:t/>
            </a:r>
            <a:endParaRPr strike="noStrike" u="none" b="0" cap="none" baseline="0" sz="1800" i="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94" name="Shape 194"/>
          <p:cNvSpPr txBox="1"/>
          <p:nvPr/>
        </p:nvSpPr>
        <p:spPr>
          <a:xfrm>
            <a:off y="4508500" x="323850"/>
            <a:ext cy="1362075" cx="2232025"/>
          </a:xfrm>
          <a:prstGeom prst="rect">
            <a:avLst/>
          </a:prstGeom>
          <a:solidFill>
            <a:schemeClr val="lt1"/>
          </a:solidFill>
          <a:ln w="50800" cap="flat">
            <a:solidFill>
              <a:srgbClr val="FF0000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2000" lang="pt-B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Observe as coleções que compõem a Doutrina</a:t>
            </a:r>
          </a:p>
        </p:txBody>
      </p:sp>
      <p:cxnSp>
        <p:nvCxnSpPr>
          <p:cNvPr id="195" name="Shape 195"/>
          <p:cNvCxnSpPr/>
          <p:nvPr/>
        </p:nvCxnSpPr>
        <p:spPr>
          <a:xfrm rot="10800000">
            <a:off y="4149724" x="1547812"/>
            <a:ext cy="358775" cx="0"/>
          </a:xfrm>
          <a:prstGeom prst="straightConnector1">
            <a:avLst/>
          </a:prstGeom>
          <a:noFill/>
          <a:ln w="38100" cap="flat">
            <a:solidFill>
              <a:srgbClr val="FF0000"/>
            </a:solidFill>
            <a:prstDash val="solid"/>
            <a:round/>
            <a:headEnd w="med" len="med" type="none"/>
            <a:tailEnd w="lg" len="lg" type="triangle"/>
          </a:ln>
        </p:spPr>
      </p:cxn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9" name="Shape 19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200" name="Shape 200"/>
          <p:cNvPicPr preferRelativeResize="0"/>
          <p:nvPr/>
        </p:nvPicPr>
        <p:blipFill rotWithShape="1">
          <a:blip r:embed="rId3">
            <a:alphaModFix/>
          </a:blip>
          <a:srcRect t="0" b="0" r="0" l="0"/>
          <a:stretch/>
        </p:blipFill>
        <p:spPr>
          <a:xfrm>
            <a:off y="0" x="0"/>
            <a:ext cy="6858000" cx="9144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Shape 201"/>
          <p:cNvSpPr txBox="1"/>
          <p:nvPr/>
        </p:nvSpPr>
        <p:spPr>
          <a:xfrm>
            <a:off y="3500437" x="611187"/>
            <a:ext cy="720724" cx="6840537"/>
          </a:xfrm>
          <a:prstGeom prst="rect">
            <a:avLst/>
          </a:prstGeom>
          <a:noFill/>
          <a:ln w="50800" cap="flat">
            <a:solidFill>
              <a:srgbClr val="FF3300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None/>
            </a:pPr>
            <a:r>
              <a:t/>
            </a:r>
            <a:endParaRPr strike="noStrike" u="none" b="0" cap="none" baseline="0" sz="1800" i="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02" name="Shape 202"/>
          <p:cNvSpPr txBox="1"/>
          <p:nvPr/>
        </p:nvSpPr>
        <p:spPr>
          <a:xfrm>
            <a:off y="4870450" x="3924300"/>
            <a:ext cy="1015662" cx="2952750"/>
          </a:xfrm>
          <a:prstGeom prst="rect">
            <a:avLst/>
          </a:prstGeom>
          <a:solidFill>
            <a:schemeClr val="lt1"/>
          </a:solidFill>
          <a:ln w="50800" cap="flat">
            <a:solidFill>
              <a:srgbClr val="FF0000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2000" lang="pt-B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Clique sobre o título desejado para acessar informações completas</a:t>
            </a:r>
          </a:p>
        </p:txBody>
      </p:sp>
      <p:cxnSp>
        <p:nvCxnSpPr>
          <p:cNvPr id="203" name="Shape 203"/>
          <p:cNvCxnSpPr/>
          <p:nvPr/>
        </p:nvCxnSpPr>
        <p:spPr>
          <a:xfrm rot="10800000" flipH="1">
            <a:off y="4221162" x="5364162"/>
            <a:ext cy="647700" cx="1587"/>
          </a:xfrm>
          <a:prstGeom prst="straightConnector1">
            <a:avLst/>
          </a:prstGeom>
          <a:noFill/>
          <a:ln w="38100" cap="flat">
            <a:solidFill>
              <a:srgbClr val="FF0000"/>
            </a:solidFill>
            <a:prstDash val="solid"/>
            <a:round/>
            <a:headEnd w="med" len="med" type="none"/>
            <a:tailEnd w="lg" len="lg" type="triangle"/>
          </a:ln>
        </p:spPr>
      </p:cxnSp>
      <p:sp>
        <p:nvSpPr>
          <p:cNvPr id="204" name="Shape 204"/>
          <p:cNvSpPr txBox="1"/>
          <p:nvPr/>
        </p:nvSpPr>
        <p:spPr>
          <a:xfrm>
            <a:off y="692150" x="1835150"/>
            <a:ext cy="288925" cx="1081088"/>
          </a:xfrm>
          <a:prstGeom prst="rect">
            <a:avLst/>
          </a:prstGeom>
          <a:noFill/>
          <a:ln w="50800" cap="flat">
            <a:solidFill>
              <a:srgbClr val="FF3300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None/>
            </a:pPr>
            <a:r>
              <a:t/>
            </a:r>
            <a:endParaRPr strike="noStrike" u="none" b="0" cap="none" baseline="0" sz="1800" i="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cxnSp>
        <p:nvCxnSpPr>
          <p:cNvPr id="205" name="Shape 205"/>
          <p:cNvCxnSpPr/>
          <p:nvPr/>
        </p:nvCxnSpPr>
        <p:spPr>
          <a:xfrm rot="10800000">
            <a:off y="1700213" x="3203575"/>
            <a:ext cy="0" cx="936624"/>
          </a:xfrm>
          <a:prstGeom prst="straightConnector1">
            <a:avLst/>
          </a:prstGeom>
          <a:noFill/>
          <a:ln w="38100" cap="flat">
            <a:solidFill>
              <a:srgbClr val="FF0000"/>
            </a:solidFill>
            <a:prstDash val="solid"/>
            <a:round/>
            <a:headEnd w="med" len="med" type="none"/>
            <a:tailEnd w="lg" len="lg" type="triangle"/>
          </a:ln>
        </p:spPr>
      </p:cxnSp>
      <p:sp>
        <p:nvSpPr>
          <p:cNvPr id="206" name="Shape 206"/>
          <p:cNvSpPr txBox="1"/>
          <p:nvPr/>
        </p:nvSpPr>
        <p:spPr>
          <a:xfrm>
            <a:off y="1196975" x="4140200"/>
            <a:ext cy="707886" cx="2808288"/>
          </a:xfrm>
          <a:prstGeom prst="rect">
            <a:avLst/>
          </a:prstGeom>
          <a:solidFill>
            <a:schemeClr val="lt1"/>
          </a:solidFill>
          <a:ln w="50800" cap="flat">
            <a:solidFill>
              <a:srgbClr val="FF0000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2000" lang="pt-B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Observe a quantidade de itens recuperados</a:t>
            </a:r>
          </a:p>
        </p:txBody>
      </p:sp>
      <p:sp>
        <p:nvSpPr>
          <p:cNvPr id="207" name="Shape 207"/>
          <p:cNvSpPr txBox="1"/>
          <p:nvPr/>
        </p:nvSpPr>
        <p:spPr>
          <a:xfrm>
            <a:off y="1628775" x="395287"/>
            <a:ext cy="288925" cx="2663824"/>
          </a:xfrm>
          <a:prstGeom prst="rect">
            <a:avLst/>
          </a:prstGeom>
          <a:noFill/>
          <a:ln w="50800" cap="flat">
            <a:solidFill>
              <a:srgbClr val="FF3300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None/>
            </a:pPr>
            <a:r>
              <a:t/>
            </a:r>
            <a:endParaRPr strike="noStrike" u="none" b="0" cap="none" baseline="0" sz="1800" i="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1" name="Shape 21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2" name="Shape 212"/>
          <p:cNvSpPr txBox="1"/>
          <p:nvPr/>
        </p:nvSpPr>
        <p:spPr>
          <a:xfrm>
            <a:off y="1628775" x="1763713"/>
            <a:ext cy="669925" cx="5327649"/>
          </a:xfrm>
          <a:prstGeom prst="rect">
            <a:avLst/>
          </a:prstGeom>
          <a:solidFill>
            <a:schemeClr val="dk1"/>
          </a:solidFill>
          <a:ln w="28575" cap="flat">
            <a:solidFill>
              <a:srgbClr val="FF0000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800" lang="pt-BR" i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Na coleção escolhida, digite os termos de sua pesquisa na caixa de texto e clique em pesquisar.</a:t>
            </a:r>
          </a:p>
        </p:txBody>
      </p:sp>
      <p:sp>
        <p:nvSpPr>
          <p:cNvPr id="213" name="Shape 213"/>
          <p:cNvSpPr/>
          <p:nvPr/>
        </p:nvSpPr>
        <p:spPr>
          <a:xfrm>
            <a:off y="2924175" x="1763713"/>
            <a:ext cy="720724" cx="4679950"/>
          </a:xfrm>
          <a:prstGeom prst="rect">
            <a:avLst/>
          </a:prstGeom>
          <a:noFill/>
          <a:ln w="38100" cap="flat">
            <a:solidFill>
              <a:srgbClr val="FF0000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None/>
            </a:pPr>
            <a:r>
              <a:t/>
            </a:r>
            <a:endParaRPr strike="noStrike" u="none" b="0" cap="none" baseline="0" sz="1800" i="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cxnSp>
        <p:nvCxnSpPr>
          <p:cNvPr id="214" name="Shape 214"/>
          <p:cNvCxnSpPr/>
          <p:nvPr/>
        </p:nvCxnSpPr>
        <p:spPr>
          <a:xfrm>
            <a:off y="2349500" x="4356100"/>
            <a:ext cy="358775" cx="0"/>
          </a:xfrm>
          <a:prstGeom prst="straightConnector1">
            <a:avLst/>
          </a:prstGeom>
          <a:noFill/>
          <a:ln w="38100" cap="flat">
            <a:solidFill>
              <a:srgbClr val="FF0000"/>
            </a:solidFill>
            <a:prstDash val="solid"/>
            <a:round/>
            <a:headEnd w="med" len="med" type="none"/>
            <a:tailEnd w="lg" len="lg" type="triangle"/>
          </a:ln>
        </p:spPr>
      </p:cxnSp>
      <p:pic>
        <p:nvPicPr>
          <p:cNvPr id="215" name="Shape 215"/>
          <p:cNvPicPr preferRelativeResize="0"/>
          <p:nvPr/>
        </p:nvPicPr>
        <p:blipFill rotWithShape="1">
          <a:blip r:embed="rId3">
            <a:alphaModFix/>
          </a:blip>
          <a:srcRect t="0" b="0" r="0" l="0"/>
          <a:stretch/>
        </p:blipFill>
        <p:spPr>
          <a:xfrm>
            <a:off y="0" x="-14288"/>
            <a:ext cy="6869112" cx="91582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Shape 216"/>
          <p:cNvPicPr preferRelativeResize="0"/>
          <p:nvPr/>
        </p:nvPicPr>
        <p:blipFill rotWithShape="1">
          <a:blip r:embed="rId4">
            <a:alphaModFix/>
          </a:blip>
          <a:srcRect t="0" b="0" r="0" l="0"/>
          <a:stretch/>
        </p:blipFill>
        <p:spPr>
          <a:xfrm>
            <a:off y="0" x="0"/>
            <a:ext cy="6858000" cx="9144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Shape 217"/>
          <p:cNvSpPr txBox="1"/>
          <p:nvPr/>
        </p:nvSpPr>
        <p:spPr>
          <a:xfrm>
            <a:off y="4868862" x="468312"/>
            <a:ext cy="431799" cx="7991475"/>
          </a:xfrm>
          <a:prstGeom prst="rect">
            <a:avLst/>
          </a:prstGeom>
          <a:noFill/>
          <a:ln w="50800" cap="flat">
            <a:solidFill>
              <a:srgbClr val="FF3300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None/>
            </a:pPr>
            <a:r>
              <a:t/>
            </a:r>
            <a:endParaRPr strike="noStrike" u="none" b="0" cap="none" baseline="0" sz="1800" i="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18" name="Shape 218"/>
          <p:cNvSpPr txBox="1"/>
          <p:nvPr/>
        </p:nvSpPr>
        <p:spPr>
          <a:xfrm>
            <a:off y="3141663" x="4932362"/>
            <a:ext cy="1015662" cx="2952750"/>
          </a:xfrm>
          <a:prstGeom prst="rect">
            <a:avLst/>
          </a:prstGeom>
          <a:solidFill>
            <a:schemeClr val="lt1"/>
          </a:solidFill>
          <a:ln w="50800" cap="flat">
            <a:solidFill>
              <a:srgbClr val="FF0000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2000" lang="pt-B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Clique sobre visualizar para acessar o texto completo em PDF</a:t>
            </a:r>
          </a:p>
        </p:txBody>
      </p:sp>
      <p:cxnSp>
        <p:nvCxnSpPr>
          <p:cNvPr id="219" name="Shape 219"/>
          <p:cNvCxnSpPr/>
          <p:nvPr/>
        </p:nvCxnSpPr>
        <p:spPr>
          <a:xfrm>
            <a:off y="4221162" x="6443662"/>
            <a:ext cy="431799" cx="0"/>
          </a:xfrm>
          <a:prstGeom prst="straightConnector1">
            <a:avLst/>
          </a:prstGeom>
          <a:noFill/>
          <a:ln w="38100" cap="flat">
            <a:solidFill>
              <a:srgbClr val="FF0000"/>
            </a:solidFill>
            <a:prstDash val="solid"/>
            <a:round/>
            <a:headEnd w="med" len="med" type="none"/>
            <a:tailEnd w="lg" len="lg" type="triangle"/>
          </a:ln>
        </p:spPr>
      </p:cxnSp>
      <p:sp>
        <p:nvSpPr>
          <p:cNvPr id="220" name="Shape 220"/>
          <p:cNvSpPr txBox="1"/>
          <p:nvPr/>
        </p:nvSpPr>
        <p:spPr>
          <a:xfrm>
            <a:off y="692150" x="1835150"/>
            <a:ext cy="288925" cx="1081088"/>
          </a:xfrm>
          <a:prstGeom prst="rect">
            <a:avLst/>
          </a:prstGeom>
          <a:noFill/>
          <a:ln w="50800" cap="flat">
            <a:solidFill>
              <a:srgbClr val="FF3300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None/>
            </a:pPr>
            <a:r>
              <a:t/>
            </a:r>
            <a:endParaRPr strike="noStrike" u="none" b="0" cap="none" baseline="0" sz="1800" i="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4" name="Shape 22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225" name="Shape 225"/>
          <p:cNvPicPr preferRelativeResize="0"/>
          <p:nvPr/>
        </p:nvPicPr>
        <p:blipFill rotWithShape="1">
          <a:blip r:embed="rId3">
            <a:alphaModFix/>
          </a:blip>
          <a:srcRect t="0" b="0" r="0" l="0"/>
          <a:stretch/>
        </p:blipFill>
        <p:spPr>
          <a:xfrm>
            <a:off y="0" x="0"/>
            <a:ext cy="6858000" cx="9144000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Shape 226"/>
          <p:cNvSpPr/>
          <p:nvPr/>
        </p:nvSpPr>
        <p:spPr>
          <a:xfrm>
            <a:off y="1785925" x="3000364"/>
            <a:ext cy="576262" cx="5400675"/>
          </a:xfrm>
          <a:prstGeom prst="rect">
            <a:avLst/>
          </a:prstGeom>
          <a:noFill/>
          <a:ln w="38100" cap="flat">
            <a:solidFill>
              <a:srgbClr val="FF0000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None/>
            </a:pPr>
            <a:r>
              <a:t/>
            </a:r>
            <a:endParaRPr strike="noStrike" u="none" b="0" cap="none" baseline="0" sz="1800" i="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27" name="Shape 227"/>
          <p:cNvSpPr txBox="1"/>
          <p:nvPr/>
        </p:nvSpPr>
        <p:spPr>
          <a:xfrm>
            <a:off y="714356" x="3214677"/>
            <a:ext cy="288925" cx="1081088"/>
          </a:xfrm>
          <a:prstGeom prst="rect">
            <a:avLst/>
          </a:prstGeom>
          <a:noFill/>
          <a:ln w="50800" cap="flat">
            <a:solidFill>
              <a:srgbClr val="FF3300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None/>
            </a:pPr>
            <a:r>
              <a:t/>
            </a:r>
            <a:endParaRPr strike="noStrike" u="none" b="0" cap="none" baseline="0" sz="1800" i="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28" name="Shape 228"/>
          <p:cNvSpPr txBox="1"/>
          <p:nvPr/>
        </p:nvSpPr>
        <p:spPr>
          <a:xfrm>
            <a:off y="3929066" x="3671887"/>
            <a:ext cy="707886" cx="5472113"/>
          </a:xfrm>
          <a:prstGeom prst="rect">
            <a:avLst/>
          </a:prstGeom>
          <a:solidFill>
            <a:schemeClr val="lt1"/>
          </a:solidFill>
          <a:ln w="50800" cap="flat">
            <a:solidFill>
              <a:srgbClr val="FF0000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2000" lang="pt-B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 consulta por Repositório Institucional, digite uma palavra ou termos para a busca </a:t>
            </a:r>
          </a:p>
        </p:txBody>
      </p:sp>
      <p:cxnSp>
        <p:nvCxnSpPr>
          <p:cNvPr id="229" name="Shape 229"/>
          <p:cNvCxnSpPr/>
          <p:nvPr/>
        </p:nvCxnSpPr>
        <p:spPr>
          <a:xfrm rot="10800000">
            <a:off y="2786058" x="6429387"/>
            <a:ext cy="1143007" cx="0"/>
          </a:xfrm>
          <a:prstGeom prst="straightConnector1">
            <a:avLst/>
          </a:prstGeom>
          <a:noFill/>
          <a:ln w="38100" cap="flat">
            <a:solidFill>
              <a:srgbClr val="FF0000"/>
            </a:solidFill>
            <a:prstDash val="solid"/>
            <a:round/>
            <a:headEnd w="med" len="med" type="none"/>
            <a:tailEnd w="lg" len="lg" type="triangle"/>
          </a:ln>
        </p:spPr>
      </p:cxnSp>
      <p:sp>
        <p:nvSpPr>
          <p:cNvPr id="230" name="Shape 230"/>
          <p:cNvSpPr txBox="1"/>
          <p:nvPr/>
        </p:nvSpPr>
        <p:spPr>
          <a:xfrm>
            <a:off y="4508500" x="323850"/>
            <a:ext cy="1666875" cx="2232025"/>
          </a:xfrm>
          <a:prstGeom prst="rect">
            <a:avLst/>
          </a:prstGeom>
          <a:solidFill>
            <a:schemeClr val="lt1"/>
          </a:solidFill>
          <a:ln w="50800" cap="flat">
            <a:solidFill>
              <a:srgbClr val="FF0000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2000" lang="pt-B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Observe as coleções que compõem o Repositório Institucional</a:t>
            </a:r>
          </a:p>
        </p:txBody>
      </p:sp>
      <p:cxnSp>
        <p:nvCxnSpPr>
          <p:cNvPr id="231" name="Shape 231"/>
          <p:cNvCxnSpPr/>
          <p:nvPr/>
        </p:nvCxnSpPr>
        <p:spPr>
          <a:xfrm rot="10800000">
            <a:off y="4005262" x="1835150"/>
            <a:ext cy="504824" cx="0"/>
          </a:xfrm>
          <a:prstGeom prst="straightConnector1">
            <a:avLst/>
          </a:prstGeom>
          <a:noFill/>
          <a:ln w="38100" cap="flat">
            <a:solidFill>
              <a:srgbClr val="FF0000"/>
            </a:solidFill>
            <a:prstDash val="solid"/>
            <a:round/>
            <a:headEnd w="med" len="med" type="none"/>
            <a:tailEnd w="lg" len="lg" type="triangle"/>
          </a:ln>
        </p:spPr>
      </p:cxn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5" name="Shape 2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236" name="Shape 236"/>
          <p:cNvPicPr preferRelativeResize="0"/>
          <p:nvPr/>
        </p:nvPicPr>
        <p:blipFill rotWithShape="1">
          <a:blip r:embed="rId3">
            <a:alphaModFix/>
          </a:blip>
          <a:srcRect t="0" b="0" r="0" l="0"/>
          <a:stretch/>
        </p:blipFill>
        <p:spPr>
          <a:xfrm>
            <a:off y="0" x="0"/>
            <a:ext cy="6858000" cx="9144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Shape 237"/>
          <p:cNvSpPr txBox="1"/>
          <p:nvPr/>
        </p:nvSpPr>
        <p:spPr>
          <a:xfrm>
            <a:off y="3357562" x="468312"/>
            <a:ext cy="863599" cx="7272336"/>
          </a:xfrm>
          <a:prstGeom prst="rect">
            <a:avLst/>
          </a:prstGeom>
          <a:noFill/>
          <a:ln w="50800" cap="flat">
            <a:solidFill>
              <a:srgbClr val="FF3300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None/>
            </a:pPr>
            <a:r>
              <a:t/>
            </a:r>
            <a:endParaRPr strike="noStrike" u="none" b="0" cap="none" baseline="0" sz="1800" i="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38" name="Shape 238"/>
          <p:cNvSpPr txBox="1"/>
          <p:nvPr/>
        </p:nvSpPr>
        <p:spPr>
          <a:xfrm>
            <a:off y="692150" x="3276600"/>
            <a:ext cy="288925" cx="1081088"/>
          </a:xfrm>
          <a:prstGeom prst="rect">
            <a:avLst/>
          </a:prstGeom>
          <a:noFill/>
          <a:ln w="50800" cap="flat">
            <a:solidFill>
              <a:srgbClr val="FF3300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None/>
            </a:pPr>
            <a:r>
              <a:t/>
            </a:r>
            <a:endParaRPr strike="noStrike" u="none" b="0" cap="none" baseline="0" sz="1800" i="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39" name="Shape 239"/>
          <p:cNvSpPr txBox="1"/>
          <p:nvPr/>
        </p:nvSpPr>
        <p:spPr>
          <a:xfrm>
            <a:off y="5035550" x="3924300"/>
            <a:ext cy="1015662" cx="2952750"/>
          </a:xfrm>
          <a:prstGeom prst="rect">
            <a:avLst/>
          </a:prstGeom>
          <a:solidFill>
            <a:schemeClr val="lt1"/>
          </a:solidFill>
          <a:ln w="50800" cap="flat">
            <a:solidFill>
              <a:srgbClr val="FF0000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2000" lang="pt-B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Clique sobre o título desejado para acessar informações completas</a:t>
            </a:r>
          </a:p>
        </p:txBody>
      </p:sp>
      <p:cxnSp>
        <p:nvCxnSpPr>
          <p:cNvPr id="240" name="Shape 240"/>
          <p:cNvCxnSpPr/>
          <p:nvPr/>
        </p:nvCxnSpPr>
        <p:spPr>
          <a:xfrm rot="10800000" flipH="1">
            <a:off y="4386262" x="5364162"/>
            <a:ext cy="647700" cx="1587"/>
          </a:xfrm>
          <a:prstGeom prst="straightConnector1">
            <a:avLst/>
          </a:prstGeom>
          <a:noFill/>
          <a:ln w="38100" cap="flat">
            <a:solidFill>
              <a:srgbClr val="FF0000"/>
            </a:solidFill>
            <a:prstDash val="solid"/>
            <a:round/>
            <a:headEnd w="med" len="med" type="none"/>
            <a:tailEnd w="lg" len="lg" type="triangle"/>
          </a:ln>
        </p:spPr>
      </p:cxnSp>
      <p:sp>
        <p:nvSpPr>
          <p:cNvPr id="241" name="Shape 241"/>
          <p:cNvSpPr txBox="1"/>
          <p:nvPr/>
        </p:nvSpPr>
        <p:spPr>
          <a:xfrm>
            <a:off y="1628775" x="541337"/>
            <a:ext cy="252412" cx="2160586"/>
          </a:xfrm>
          <a:prstGeom prst="rect">
            <a:avLst/>
          </a:prstGeom>
          <a:noFill/>
          <a:ln w="50800" cap="flat">
            <a:solidFill>
              <a:srgbClr val="FF3300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None/>
            </a:pPr>
            <a:r>
              <a:t/>
            </a:r>
            <a:endParaRPr strike="noStrike" u="none" b="0" cap="none" baseline="0" sz="1800" i="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42" name="Shape 242"/>
          <p:cNvSpPr txBox="1"/>
          <p:nvPr/>
        </p:nvSpPr>
        <p:spPr>
          <a:xfrm>
            <a:off y="1341437" x="3924300"/>
            <a:ext cy="707886" cx="2808288"/>
          </a:xfrm>
          <a:prstGeom prst="rect">
            <a:avLst/>
          </a:prstGeom>
          <a:solidFill>
            <a:schemeClr val="lt1"/>
          </a:solidFill>
          <a:ln w="50800" cap="flat">
            <a:solidFill>
              <a:srgbClr val="FF0000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2000" lang="pt-B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Observe a quantidade de itens recuperados</a:t>
            </a:r>
          </a:p>
        </p:txBody>
      </p:sp>
      <p:cxnSp>
        <p:nvCxnSpPr>
          <p:cNvPr id="243" name="Shape 243"/>
          <p:cNvCxnSpPr/>
          <p:nvPr/>
        </p:nvCxnSpPr>
        <p:spPr>
          <a:xfrm rot="10800000">
            <a:off y="1773238" x="2916237"/>
            <a:ext cy="0" cx="1008062"/>
          </a:xfrm>
          <a:prstGeom prst="straightConnector1">
            <a:avLst/>
          </a:prstGeom>
          <a:noFill/>
          <a:ln w="38100" cap="flat">
            <a:solidFill>
              <a:srgbClr val="FF0000"/>
            </a:solidFill>
            <a:prstDash val="solid"/>
            <a:round/>
            <a:headEnd w="med" len="med" type="none"/>
            <a:tailEnd w="lg" len="lg" type="triangle"/>
          </a:ln>
        </p:spPr>
      </p:cxn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7" name="Shape 24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248" name="Shape 248"/>
          <p:cNvPicPr preferRelativeResize="0"/>
          <p:nvPr/>
        </p:nvPicPr>
        <p:blipFill rotWithShape="1">
          <a:blip r:embed="rId3">
            <a:alphaModFix/>
          </a:blip>
          <a:srcRect t="0" b="0" r="0" l="0"/>
          <a:stretch/>
        </p:blipFill>
        <p:spPr>
          <a:xfrm>
            <a:off y="0" x="0"/>
            <a:ext cy="6858000" cx="9144000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Shape 249"/>
          <p:cNvSpPr txBox="1"/>
          <p:nvPr/>
        </p:nvSpPr>
        <p:spPr>
          <a:xfrm>
            <a:off y="724481" x="3255061"/>
            <a:ext cy="288925" cx="1081088"/>
          </a:xfrm>
          <a:prstGeom prst="rect">
            <a:avLst/>
          </a:prstGeom>
          <a:noFill/>
          <a:ln w="50800" cap="flat">
            <a:solidFill>
              <a:srgbClr val="FF3300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None/>
            </a:pPr>
            <a:r>
              <a:t/>
            </a:r>
            <a:endParaRPr strike="noStrike" u="none" b="0" cap="none" baseline="0" sz="1800" i="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50" name="Shape 250"/>
          <p:cNvSpPr txBox="1"/>
          <p:nvPr/>
        </p:nvSpPr>
        <p:spPr>
          <a:xfrm>
            <a:off y="4868862" x="468312"/>
            <a:ext cy="431799" cx="7991475"/>
          </a:xfrm>
          <a:prstGeom prst="rect">
            <a:avLst/>
          </a:prstGeom>
          <a:noFill/>
          <a:ln w="50800" cap="flat">
            <a:solidFill>
              <a:srgbClr val="FF3300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None/>
            </a:pPr>
            <a:r>
              <a:t/>
            </a:r>
            <a:endParaRPr strike="noStrike" u="none" b="0" cap="none" baseline="0" sz="1800" i="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51" name="Shape 251"/>
          <p:cNvSpPr txBox="1"/>
          <p:nvPr/>
        </p:nvSpPr>
        <p:spPr>
          <a:xfrm>
            <a:off y="3141663" x="4932362"/>
            <a:ext cy="1015662" cx="2952750"/>
          </a:xfrm>
          <a:prstGeom prst="rect">
            <a:avLst/>
          </a:prstGeom>
          <a:solidFill>
            <a:schemeClr val="lt1"/>
          </a:solidFill>
          <a:ln w="50800" cap="flat">
            <a:solidFill>
              <a:srgbClr val="FF0000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2000" lang="pt-B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Clique sobre visualizar</a:t>
            </a:r>
            <a:r>
              <a:rPr strike="noStrike" u="none" b="0" cap="none" baseline="0" sz="1800" lang="pt-B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strike="noStrike" u="none" b="0" cap="none" baseline="0" sz="2000" lang="pt-B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para acessar o texto completo em PDF</a:t>
            </a:r>
          </a:p>
        </p:txBody>
      </p:sp>
      <p:cxnSp>
        <p:nvCxnSpPr>
          <p:cNvPr id="252" name="Shape 252"/>
          <p:cNvCxnSpPr/>
          <p:nvPr/>
        </p:nvCxnSpPr>
        <p:spPr>
          <a:xfrm>
            <a:off y="4221162" x="6443662"/>
            <a:ext cy="431799" cx="0"/>
          </a:xfrm>
          <a:prstGeom prst="straightConnector1">
            <a:avLst/>
          </a:prstGeom>
          <a:noFill/>
          <a:ln w="38100" cap="flat">
            <a:solidFill>
              <a:srgbClr val="FF0000"/>
            </a:solidFill>
            <a:prstDash val="solid"/>
            <a:round/>
            <a:headEnd w="med" len="med" type="none"/>
            <a:tailEnd w="lg" len="lg" type="triangle"/>
          </a:ln>
        </p:spPr>
      </p:cxn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6" name="Shape 25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257" name="Shape 25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t="0" b="0" r="0" l="0"/>
          <a:stretch/>
        </p:blipFill>
        <p:spPr>
          <a:xfrm>
            <a:off y="2643182" x="2143108"/>
            <a:ext cy="1577980" cx="5182726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Shape 258"/>
          <p:cNvSpPr txBox="1"/>
          <p:nvPr/>
        </p:nvSpPr>
        <p:spPr>
          <a:xfrm>
            <a:off y="4429132" x="2214546"/>
            <a:ext cy="461664" cx="5072098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1" cap="none" baseline="0" sz="2400" lang="pt-BR" i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http://www.lexml.gov.br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" name="Shape 9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y="267493" x="457200"/>
            <a:ext cy="1399031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-2031" marL="484632">
              <a:spcBef>
                <a:spcPts val="0"/>
              </a:spcBef>
              <a:buClr>
                <a:srgbClr val="76D7EF"/>
              </a:buClr>
              <a:buSzPct val="25000"/>
              <a:buFont typeface="Questrial"/>
              <a:buNone/>
            </a:pPr>
            <a:r>
              <a:rPr strike="noStrike" u="none" b="1" cap="none" baseline="0" sz="4200" lang="pt-BR" i="0">
                <a:solidFill>
                  <a:srgbClr val="76D7EF"/>
                </a:solidFill>
                <a:latin typeface="Questrial"/>
                <a:ea typeface="Questrial"/>
                <a:cs typeface="Questrial"/>
                <a:sym typeface="Questrial"/>
              </a:rPr>
              <a:t>CONCEITOS</a:t>
            </a:r>
          </a:p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y="1882808" x="457200"/>
            <a:ext cy="45720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just" rtl="0" lvl="0" marR="0" indent="-384556" marL="448056">
              <a:spcBef>
                <a:spcPts val="0"/>
              </a:spcBef>
              <a:buClr>
                <a:schemeClr val="accent1"/>
              </a:buClr>
              <a:buSzPct val="25000"/>
              <a:buFont typeface="Noto Symbol"/>
              <a:buNone/>
            </a:pPr>
            <a:r>
              <a:rPr strike="noStrike" u="none" b="1" cap="none" baseline="0" sz="2000" lang="pt-BR" i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LEGISLAÇÃO</a:t>
            </a:r>
            <a:r>
              <a:rPr strike="noStrike" u="none" b="0" cap="none" baseline="0" sz="2000" lang="pt-BR" i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: A legislação é conhecida como a reunião de leis, isto é, “o conjunto de diplomas legais ou disposições emanadas de autoridades em seus diversos níveis de atuação.”(ABREU; SANDOVAL, 1991, p. 15 apud BARROS, 2004, p. 203.)</a:t>
            </a:r>
          </a:p>
          <a:p>
            <a:pPr algn="just" rtl="0" lvl="0" marR="0" indent="-384556" marL="448056">
              <a:spcBef>
                <a:spcPts val="400"/>
              </a:spcBef>
              <a:buClr>
                <a:schemeClr val="accent1"/>
              </a:buClr>
              <a:buFont typeface="Noto Symbol"/>
              <a:buNone/>
            </a:pPr>
            <a:r>
              <a:t/>
            </a:r>
            <a:endParaRPr strike="noStrike" u="none" b="0" cap="none" baseline="0" sz="2000" i="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algn="just" rtl="0" lvl="0" marR="0" indent="-384556" marL="448056">
              <a:spcBef>
                <a:spcPts val="400"/>
              </a:spcBef>
              <a:buClr>
                <a:schemeClr val="accent1"/>
              </a:buClr>
              <a:buSzPct val="25000"/>
              <a:buFont typeface="Noto Symbol"/>
              <a:buNone/>
            </a:pPr>
            <a:r>
              <a:rPr strike="noStrike" u="none" b="1" cap="none" baseline="0" sz="2000" lang="pt-BR" i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JURISPRUDÊNCIA</a:t>
            </a:r>
            <a:r>
              <a:rPr strike="noStrike" u="none" b="0" cap="none" baseline="0" sz="2000" lang="pt-BR" i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: “Como fonte secundária do Direito, a jurisprudência consiste no conjunto de decisões reiteradas de juízes e tribunais sobre determinada tese jurídica” (BARROS, 2004, p. 203).</a:t>
            </a:r>
          </a:p>
          <a:p>
            <a:pPr algn="just" rtl="0" lvl="0" marR="0" indent="-384556" marL="448056">
              <a:spcBef>
                <a:spcPts val="400"/>
              </a:spcBef>
              <a:buClr>
                <a:schemeClr val="accent1"/>
              </a:buClr>
              <a:buFont typeface="Noto Symbol"/>
              <a:buNone/>
            </a:pPr>
            <a:r>
              <a:t/>
            </a:r>
            <a:endParaRPr strike="noStrike" u="none" b="0" cap="none" baseline="0" sz="2000" i="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algn="just" rtl="0" lvl="0" marR="0" indent="-384556" marL="448056">
              <a:spcBef>
                <a:spcPts val="400"/>
              </a:spcBef>
              <a:buClr>
                <a:schemeClr val="accent1"/>
              </a:buClr>
              <a:buSzPct val="25000"/>
              <a:buFont typeface="Noto Symbol"/>
              <a:buNone/>
            </a:pPr>
            <a:r>
              <a:rPr strike="noStrike" u="none" b="1" cap="none" baseline="0" sz="2000" lang="pt-BR" i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DOUTRINA</a:t>
            </a:r>
            <a:r>
              <a:rPr strike="noStrike" u="none" b="0" cap="none" baseline="0" sz="2000" lang="pt-BR" i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: É definida como a “interpretação de autores, juristas e escritores acerca de uma norma ou decisão jurídica.” (BARROS, 2004, p. 203).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2" name="Shape 26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3" name="Shape 263"/>
          <p:cNvSpPr txBox="1"/>
          <p:nvPr>
            <p:ph type="title"/>
          </p:nvPr>
        </p:nvSpPr>
        <p:spPr>
          <a:xfrm>
            <a:off y="267493" x="457200"/>
            <a:ext cy="1399031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-2031" marL="484632">
              <a:spcBef>
                <a:spcPts val="0"/>
              </a:spcBef>
              <a:buClr>
                <a:srgbClr val="76D7EF"/>
              </a:buClr>
              <a:buSzPct val="25000"/>
              <a:buFont typeface="Questrial"/>
              <a:buNone/>
            </a:pPr>
            <a:r>
              <a:rPr strike="noStrike" u="none" b="1" cap="none" baseline="0" sz="4800" lang="pt-BR" i="0">
                <a:solidFill>
                  <a:srgbClr val="76D7EF"/>
                </a:solidFill>
                <a:latin typeface="Questrial"/>
                <a:ea typeface="Questrial"/>
                <a:cs typeface="Questrial"/>
                <a:sym typeface="Questrial"/>
              </a:rPr>
              <a:t>LEXML</a:t>
            </a:r>
          </a:p>
        </p:txBody>
      </p:sp>
      <p:sp>
        <p:nvSpPr>
          <p:cNvPr id="264" name="Shape 264"/>
          <p:cNvSpPr txBox="1"/>
          <p:nvPr>
            <p:ph idx="1" type="body"/>
          </p:nvPr>
        </p:nvSpPr>
        <p:spPr>
          <a:xfrm>
            <a:off y="1714488" x="457200"/>
            <a:ext cy="5143512" cx="840107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just" rtl="0" lvl="0" marR="0" indent="-384556" marL="448056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25000"/>
              <a:buFont typeface="Noto Symbol"/>
              <a:buNone/>
            </a:pPr>
            <a:r>
              <a:rPr strike="noStrike" u="none" b="0" cap="none" baseline="0" sz="3000" lang="pt-BR" i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Reúne leis, decretos, acórdãos, súmulas, projetos de leis, entre outros documentos em um só sistema de pesquisa;</a:t>
            </a:r>
          </a:p>
          <a:p>
            <a:pPr algn="just" rtl="0" lvl="0" marR="0" indent="-384556" marL="448056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Noto Symbol"/>
              <a:buNone/>
            </a:pPr>
            <a:r>
              <a:t/>
            </a:r>
            <a:endParaRPr strike="noStrike" u="none" b="0" cap="none" baseline="0" sz="3000" i="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algn="just" rtl="0" lvl="0" marR="0" indent="-384556" marL="448056">
              <a:lnSpc>
                <a:spcPct val="90000"/>
              </a:lnSpc>
              <a:spcBef>
                <a:spcPts val="720"/>
              </a:spcBef>
              <a:buClr>
                <a:schemeClr val="accent1"/>
              </a:buClr>
              <a:buSzPct val="25000"/>
              <a:buFont typeface="Noto Symbol"/>
              <a:buNone/>
            </a:pPr>
            <a:r>
              <a:rPr strike="noStrike" u="none" b="0" cap="none" baseline="0" sz="3000" lang="pt-BR" i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Nome: </a:t>
            </a:r>
            <a:r>
              <a:rPr strike="noStrike" u="none" b="0" cap="none" baseline="0" sz="3000" lang="pt-BR" i="1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lex</a:t>
            </a:r>
            <a:r>
              <a:rPr strike="noStrike" u="none" b="0" cap="none" baseline="0" sz="3000" lang="pt-BR" i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 (do latim, lei) </a:t>
            </a:r>
            <a:r>
              <a:rPr strike="noStrike" u="none" b="1" cap="none" baseline="0" sz="3600" lang="pt-BR" i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+</a:t>
            </a:r>
            <a:r>
              <a:rPr strike="noStrike" u="none" b="0" cap="none" baseline="0" sz="3000" lang="pt-BR" i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 acrônimo XML (</a:t>
            </a:r>
            <a:r>
              <a:rPr strike="noStrike" u="none" b="0" cap="none" baseline="0" sz="3000" lang="pt-BR" i="1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Extensible Markup Language</a:t>
            </a:r>
            <a:r>
              <a:rPr strike="noStrike" u="none" b="0" cap="none" baseline="0" sz="3000" lang="pt-BR" i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);</a:t>
            </a:r>
          </a:p>
          <a:p>
            <a:pPr algn="just" rtl="0" lvl="0" marR="0" indent="-384556" marL="448056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25000"/>
              <a:buFont typeface="Noto Symbol"/>
              <a:buNone/>
            </a:pPr>
            <a:r>
              <a:rPr strike="noStrike" u="none" b="0" cap="none" baseline="0" sz="3000" lang="pt-BR" i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 </a:t>
            </a:r>
          </a:p>
          <a:p>
            <a:pPr algn="just" rtl="0" lvl="0" marR="0" indent="-384556" marL="448056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25000"/>
              <a:buFont typeface="Noto Symbol"/>
              <a:buNone/>
            </a:pPr>
            <a:r>
              <a:rPr strike="noStrike" u="none" b="0" cap="none" baseline="0" sz="3000" lang="pt-BR" i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Novo ponto de acesso unificado;</a:t>
            </a:r>
          </a:p>
          <a:p>
            <a:pPr algn="just" rtl="0" lvl="0" marR="0" indent="-384556" marL="448056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Noto Symbol"/>
              <a:buNone/>
            </a:pPr>
            <a:r>
              <a:t/>
            </a:r>
            <a:endParaRPr strike="noStrike" u="none" b="0" cap="none" baseline="0" sz="3000" i="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algn="l" rtl="0" lvl="0" marR="0" indent="-384556" marL="448056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25000"/>
              <a:buFont typeface="Noto Symbol"/>
              <a:buNone/>
            </a:pPr>
            <a:r>
              <a:rPr strike="noStrike" u="none" b="0" cap="none" baseline="0" sz="3000" lang="pt-BR" i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URN (</a:t>
            </a:r>
            <a:r>
              <a:rPr strike="noStrike" u="none" b="0" cap="none" baseline="0" sz="3000" lang="pt-BR" i="1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Uniform Resource Name</a:t>
            </a:r>
            <a:r>
              <a:rPr strike="noStrike" u="none" b="0" cap="none" baseline="0" sz="3000" lang="pt-BR" i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). </a:t>
            </a:r>
          </a:p>
          <a:p>
            <a:pPr algn="l" rtl="0" lvl="0" marR="0" indent="-384556" marL="448056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Noto Symbol"/>
              <a:buNone/>
            </a:pPr>
            <a:r>
              <a:t/>
            </a:r>
            <a:endParaRPr strike="noStrike" u="none" b="0" cap="none" baseline="0" sz="3000" i="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algn="l" rtl="0" lvl="0" marR="0" indent="-384556" marL="448056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Noto Symbol"/>
              <a:buNone/>
            </a:pPr>
            <a:r>
              <a:t/>
            </a:r>
            <a:endParaRPr strike="noStrike" u="none" b="0" cap="none" baseline="0" sz="3000" i="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8" name="Shape 26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9" name="Shape 269"/>
          <p:cNvSpPr txBox="1"/>
          <p:nvPr>
            <p:ph type="title"/>
          </p:nvPr>
        </p:nvSpPr>
        <p:spPr>
          <a:xfrm>
            <a:off y="267493" x="457200"/>
            <a:ext cy="1399031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-2031" marL="484632">
              <a:spcBef>
                <a:spcPts val="0"/>
              </a:spcBef>
              <a:buClr>
                <a:srgbClr val="76D7EF"/>
              </a:buClr>
              <a:buSzPct val="25000"/>
              <a:buFont typeface="Questrial"/>
              <a:buNone/>
            </a:pPr>
            <a:r>
              <a:rPr strike="noStrike" u="none" b="1" cap="none" baseline="0" sz="4000" lang="pt-BR" i="0">
                <a:solidFill>
                  <a:srgbClr val="76D7EF"/>
                </a:solidFill>
                <a:latin typeface="Questrial"/>
                <a:ea typeface="Questrial"/>
                <a:cs typeface="Questrial"/>
                <a:sym typeface="Questrial"/>
              </a:rPr>
              <a:t>URN (</a:t>
            </a:r>
            <a:r>
              <a:rPr strike="noStrike" u="none" b="1" cap="none" baseline="0" sz="4000" lang="pt-BR" i="1">
                <a:solidFill>
                  <a:srgbClr val="76D7EF"/>
                </a:solidFill>
                <a:latin typeface="Questrial"/>
                <a:ea typeface="Questrial"/>
                <a:cs typeface="Questrial"/>
                <a:sym typeface="Questrial"/>
              </a:rPr>
              <a:t>Uniform Resource Name</a:t>
            </a:r>
            <a:r>
              <a:rPr strike="noStrike" u="none" b="1" cap="none" baseline="0" sz="4000" lang="pt-BR" i="0">
                <a:solidFill>
                  <a:srgbClr val="76D7EF"/>
                </a:solidFill>
                <a:latin typeface="Questrial"/>
                <a:ea typeface="Questrial"/>
                <a:cs typeface="Questrial"/>
                <a:sym typeface="Questrial"/>
              </a:rPr>
              <a:t>)</a:t>
            </a:r>
          </a:p>
        </p:txBody>
      </p:sp>
      <p:sp>
        <p:nvSpPr>
          <p:cNvPr id="270" name="Shape 270"/>
          <p:cNvSpPr txBox="1"/>
          <p:nvPr>
            <p:ph idx="1" type="body"/>
          </p:nvPr>
        </p:nvSpPr>
        <p:spPr>
          <a:xfrm>
            <a:off y="1882808" x="457200"/>
            <a:ext cy="4760902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just" rtl="0" lvl="0" marR="0" indent="-384556" marL="448056">
              <a:spcBef>
                <a:spcPts val="0"/>
              </a:spcBef>
              <a:buClr>
                <a:schemeClr val="accent1"/>
              </a:buClr>
              <a:buSzPct val="25000"/>
              <a:buFont typeface="Noto Symbol"/>
              <a:buNone/>
            </a:pPr>
            <a:r>
              <a:rPr strike="noStrike" u="none" b="0" cap="none" baseline="0" sz="2400" lang="pt-BR" i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É possível consultar o texto da Lei nº 8.666/1993 nos sítios do Senado Federal, da Câmara dos Deputados e da Presidência da República, respectivamente.</a:t>
            </a:r>
          </a:p>
          <a:p>
            <a:pPr algn="just" rtl="0" lvl="0" marR="0" indent="-262635" marL="448056">
              <a:spcBef>
                <a:spcPts val="480"/>
              </a:spcBef>
              <a:buClr>
                <a:schemeClr val="accent1"/>
              </a:buClr>
              <a:buFont typeface="Noto Symbol"/>
              <a:buNone/>
            </a:pPr>
            <a:r>
              <a:t/>
            </a:r>
            <a:endParaRPr strike="noStrike" u="none" b="0" cap="none" baseline="0" sz="2400" i="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algn="just" rtl="0" lvl="0" marR="0" indent="-262635" marL="448056">
              <a:spcBef>
                <a:spcPts val="480"/>
              </a:spcBef>
              <a:buClr>
                <a:schemeClr val="accent1"/>
              </a:buClr>
              <a:buFont typeface="Noto Symbol"/>
              <a:buNone/>
            </a:pPr>
            <a:r>
              <a:t/>
            </a:r>
            <a:endParaRPr strike="noStrike" u="none" b="0" cap="none" baseline="0" sz="2400" i="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algn="just" rtl="0" lvl="0" marR="0" indent="-262635" marL="448056">
              <a:spcBef>
                <a:spcPts val="480"/>
              </a:spcBef>
              <a:buClr>
                <a:schemeClr val="accent1"/>
              </a:buClr>
              <a:buFont typeface="Noto Symbol"/>
              <a:buNone/>
            </a:pPr>
            <a:r>
              <a:t/>
            </a:r>
            <a:endParaRPr strike="noStrike" u="none" b="0" cap="none" baseline="0" sz="2400" i="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algn="just" rtl="0" lvl="0" marR="0" indent="-262635" marL="448056">
              <a:spcBef>
                <a:spcPts val="480"/>
              </a:spcBef>
              <a:buClr>
                <a:schemeClr val="accent1"/>
              </a:buClr>
              <a:buFont typeface="Noto Symbol"/>
              <a:buNone/>
            </a:pPr>
            <a:r>
              <a:t/>
            </a:r>
            <a:endParaRPr strike="noStrike" u="none" b="0" cap="none" baseline="0" sz="2400" i="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algn="just" rtl="0" lvl="0" marR="0" indent="-384556" marL="448056">
              <a:spcBef>
                <a:spcPts val="480"/>
              </a:spcBef>
              <a:buClr>
                <a:schemeClr val="accent1"/>
              </a:buClr>
              <a:buSzPct val="25000"/>
              <a:buFont typeface="Noto Symbol"/>
              <a:buNone/>
            </a:pPr>
            <a:r>
              <a:rPr strike="noStrike" u="none" b="0" cap="none" baseline="0" sz="2400" lang="pt-BR" i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Erro 404 (recurso não encontrado)</a:t>
            </a:r>
          </a:p>
          <a:p>
            <a:pPr algn="just" rtl="0" lvl="0" marR="0" indent="-384556" marL="448056">
              <a:spcBef>
                <a:spcPts val="480"/>
              </a:spcBef>
              <a:buClr>
                <a:schemeClr val="accent1"/>
              </a:buClr>
              <a:buFont typeface="Noto Symbol"/>
              <a:buNone/>
            </a:pPr>
            <a:r>
              <a:t/>
            </a:r>
            <a:endParaRPr strike="noStrike" u="none" b="1" cap="none" baseline="0" sz="2400" i="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algn="ctr" rtl="0" lvl="0" marR="0" indent="-384556" marL="448056">
              <a:spcBef>
                <a:spcPts val="480"/>
              </a:spcBef>
              <a:buClr>
                <a:schemeClr val="accent1"/>
              </a:buClr>
              <a:buSzPct val="25000"/>
              <a:buFont typeface="Noto Symbol"/>
              <a:buNone/>
            </a:pPr>
            <a:r>
              <a:rPr strike="noStrike" u="none" b="1" cap="none" baseline="0" sz="2400" lang="pt-BR" i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urn:lex:br:federal:lei:1993-06-21;8666</a:t>
            </a:r>
          </a:p>
          <a:p>
            <a:pPr algn="just" rtl="0" lvl="0" marR="0" indent="-384556" marL="448056">
              <a:spcBef>
                <a:spcPts val="480"/>
              </a:spcBef>
              <a:buClr>
                <a:schemeClr val="accent1"/>
              </a:buClr>
              <a:buSzPct val="25000"/>
              <a:buFont typeface="Noto Symbol"/>
              <a:buNone/>
            </a:pPr>
            <a:r>
              <a:rPr strike="noStrike" u="none" b="0" cap="none" baseline="0" sz="2400" lang="pt-BR" i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 </a:t>
            </a:r>
          </a:p>
        </p:txBody>
      </p:sp>
      <p:pic>
        <p:nvPicPr>
          <p:cNvPr id="271" name="Shape 271"/>
          <p:cNvPicPr preferRelativeResize="0"/>
          <p:nvPr/>
        </p:nvPicPr>
        <p:blipFill rotWithShape="1">
          <a:blip r:embed="rId3">
            <a:alphaModFix/>
          </a:blip>
          <a:srcRect t="36665" b="31027" r="2080" l="5368"/>
          <a:stretch/>
        </p:blipFill>
        <p:spPr>
          <a:xfrm>
            <a:off y="3500437" x="857224"/>
            <a:ext cy="1500197" cx="76463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5" name="Shape 27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276" name="Shape 276"/>
          <p:cNvPicPr preferRelativeResize="0"/>
          <p:nvPr/>
        </p:nvPicPr>
        <p:blipFill rotWithShape="1">
          <a:blip r:embed="rId3">
            <a:alphaModFix/>
          </a:blip>
          <a:srcRect t="20987" b="8641" r="22520" l="24728"/>
          <a:stretch/>
        </p:blipFill>
        <p:spPr>
          <a:xfrm>
            <a:off y="0" x="0"/>
            <a:ext cy="6858000" cx="9144063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Shape 277"/>
          <p:cNvSpPr txBox="1"/>
          <p:nvPr/>
        </p:nvSpPr>
        <p:spPr>
          <a:xfrm>
            <a:off y="2885632" x="1857357"/>
            <a:ext cy="392141" cx="5072098"/>
          </a:xfrm>
          <a:prstGeom prst="rect">
            <a:avLst/>
          </a:prstGeom>
          <a:noFill/>
          <a:ln w="50800" cap="flat">
            <a:solidFill>
              <a:srgbClr val="FF3300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None/>
            </a:pPr>
            <a:r>
              <a:t/>
            </a:r>
            <a:endParaRPr strike="noStrike" u="none" b="0" cap="none" baseline="0" sz="1800" i="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78" name="Shape 278"/>
          <p:cNvSpPr txBox="1"/>
          <p:nvPr/>
        </p:nvSpPr>
        <p:spPr>
          <a:xfrm>
            <a:off y="4643446" x="4071933"/>
            <a:ext cy="1323439" cx="2952750"/>
          </a:xfrm>
          <a:prstGeom prst="rect">
            <a:avLst/>
          </a:prstGeom>
          <a:solidFill>
            <a:schemeClr val="lt1"/>
          </a:solidFill>
          <a:ln w="50800" cap="flat">
            <a:solidFill>
              <a:srgbClr val="FF0000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2000" lang="pt-B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 pesquisa podem ser utilizadas: palavras, números, datas, siglas, apelidos, etc. </a:t>
            </a:r>
          </a:p>
        </p:txBody>
      </p:sp>
      <p:cxnSp>
        <p:nvCxnSpPr>
          <p:cNvPr id="279" name="Shape 279"/>
          <p:cNvCxnSpPr/>
          <p:nvPr/>
        </p:nvCxnSpPr>
        <p:spPr>
          <a:xfrm rot="10800000">
            <a:off y="3292466" x="5468909"/>
            <a:ext cy="1307667" cx="45718"/>
          </a:xfrm>
          <a:prstGeom prst="straightConnector1">
            <a:avLst/>
          </a:prstGeom>
          <a:noFill/>
          <a:ln w="38100" cap="flat">
            <a:solidFill>
              <a:srgbClr val="FF0000"/>
            </a:solidFill>
            <a:prstDash val="solid"/>
            <a:round/>
            <a:headEnd w="med" len="med" type="none"/>
            <a:tailEnd w="lg" len="lg" type="triangle"/>
          </a:ln>
        </p:spPr>
      </p:cxn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3" name="Shape 28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284" name="Shape 284"/>
          <p:cNvPicPr preferRelativeResize="0"/>
          <p:nvPr/>
        </p:nvPicPr>
        <p:blipFill rotWithShape="1">
          <a:blip r:embed="rId3">
            <a:alphaModFix/>
          </a:blip>
          <a:srcRect t="20987" b="8641" r="22520" l="24728"/>
          <a:stretch/>
        </p:blipFill>
        <p:spPr>
          <a:xfrm>
            <a:off y="0" x="-63"/>
            <a:ext cy="6858000" cx="9144063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Shape 285"/>
          <p:cNvSpPr/>
          <p:nvPr/>
        </p:nvSpPr>
        <p:spPr>
          <a:xfrm>
            <a:off y="3229853" x="1714480"/>
            <a:ext cy="285751" cx="5357849"/>
          </a:xfrm>
          <a:prstGeom prst="rect">
            <a:avLst/>
          </a:prstGeom>
          <a:noFill/>
          <a:ln w="57150" cap="flat">
            <a:solidFill>
              <a:srgbClr val="FF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None/>
            </a:pPr>
            <a:r>
              <a:t/>
            </a:r>
            <a:endParaRPr strike="noStrike" u="none" b="0" cap="none" baseline="0" sz="1800" i="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9" name="Shape 28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290" name="Shape 290"/>
          <p:cNvPicPr preferRelativeResize="0"/>
          <p:nvPr/>
        </p:nvPicPr>
        <p:blipFill rotWithShape="1">
          <a:blip r:embed="rId3">
            <a:alphaModFix/>
          </a:blip>
          <a:srcRect t="21484" b="17969" r="27034" l="27578"/>
          <a:stretch/>
        </p:blipFill>
        <p:spPr>
          <a:xfrm>
            <a:off y="0" x="0"/>
            <a:ext cy="6858000" cx="914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Shape 291"/>
          <p:cNvPicPr preferRelativeResize="0"/>
          <p:nvPr/>
        </p:nvPicPr>
        <p:blipFill rotWithShape="1">
          <a:blip r:embed="rId4">
            <a:alphaModFix/>
          </a:blip>
          <a:srcRect t="39061" b="35547" r="37957" l="2196"/>
          <a:stretch/>
        </p:blipFill>
        <p:spPr>
          <a:xfrm>
            <a:off y="4786321" x="642910"/>
            <a:ext cy="1857388" cx="7786741"/>
          </a:xfrm>
          <a:prstGeom prst="rect">
            <a:avLst/>
          </a:prstGeom>
          <a:noFill/>
          <a:ln w="57150" cap="flat">
            <a:solidFill>
              <a:srgbClr val="FF0000"/>
            </a:solidFill>
            <a:prstDash val="solid"/>
            <a:miter/>
            <a:headEnd w="med" len="med" type="none"/>
            <a:tailEnd w="med" len="med" type="none"/>
          </a:ln>
        </p:spPr>
      </p:pic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5" name="Shape 29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6" name="Shape 296"/>
          <p:cNvSpPr txBox="1"/>
          <p:nvPr>
            <p:ph type="title"/>
          </p:nvPr>
        </p:nvSpPr>
        <p:spPr>
          <a:xfrm>
            <a:off y="267493" x="457200"/>
            <a:ext cy="1399031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-2031" marL="484632">
              <a:spcBef>
                <a:spcPts val="0"/>
              </a:spcBef>
              <a:buClr>
                <a:srgbClr val="76D7EF"/>
              </a:buClr>
              <a:buFont typeface="Questrial"/>
              <a:buNone/>
            </a:pPr>
            <a:r>
              <a:t/>
            </a:r>
            <a:endParaRPr strike="noStrike" u="none" b="0" cap="none" baseline="0" sz="4200" i="0">
              <a:solidFill>
                <a:srgbClr val="76D7E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97" name="Shape 297"/>
          <p:cNvSpPr txBox="1"/>
          <p:nvPr>
            <p:ph idx="1" type="body"/>
          </p:nvPr>
        </p:nvSpPr>
        <p:spPr>
          <a:xfrm>
            <a:off y="1882808" x="457200"/>
            <a:ext cy="45720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232155" marL="448056">
              <a:spcBef>
                <a:spcPts val="0"/>
              </a:spcBef>
              <a:buClr>
                <a:schemeClr val="accent1"/>
              </a:buClr>
              <a:buFont typeface="Noto Symbol"/>
              <a:buNone/>
            </a:pPr>
            <a:r>
              <a:t/>
            </a:r>
            <a:endParaRPr strike="noStrike" u="none" b="0" cap="none" baseline="0" sz="3000" i="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pic>
        <p:nvPicPr>
          <p:cNvPr id="298" name="Shape 298"/>
          <p:cNvPicPr preferRelativeResize="0"/>
          <p:nvPr/>
        </p:nvPicPr>
        <p:blipFill rotWithShape="1">
          <a:blip r:embed="rId3">
            <a:alphaModFix/>
          </a:blip>
          <a:srcRect t="20987" b="8641" r="22520" l="24728"/>
          <a:stretch/>
        </p:blipFill>
        <p:spPr>
          <a:xfrm>
            <a:off y="0" x="-63"/>
            <a:ext cy="6858000" cx="9144063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Shape 299"/>
          <p:cNvSpPr/>
          <p:nvPr/>
        </p:nvSpPr>
        <p:spPr>
          <a:xfrm>
            <a:off y="3643314" x="1428728"/>
            <a:ext cy="428627" cx="1643074"/>
          </a:xfrm>
          <a:prstGeom prst="rect">
            <a:avLst/>
          </a:prstGeom>
          <a:noFill/>
          <a:ln w="57150" cap="flat">
            <a:solidFill>
              <a:srgbClr val="FF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None/>
            </a:pPr>
            <a:r>
              <a:t/>
            </a:r>
            <a:endParaRPr strike="noStrike" u="none" b="0" cap="none" baseline="0" sz="1800" i="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3" name="Shape 30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304" name="Shape 304"/>
          <p:cNvPicPr preferRelativeResize="0"/>
          <p:nvPr/>
        </p:nvPicPr>
        <p:blipFill rotWithShape="1">
          <a:blip r:embed="rId3">
            <a:alphaModFix/>
          </a:blip>
          <a:srcRect t="21340" b="8460" r="22059" l="1647"/>
          <a:stretch/>
        </p:blipFill>
        <p:spPr>
          <a:xfrm>
            <a:off y="1142983" x="0"/>
            <a:ext cy="4730254" cx="914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8" name="Shape 30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309" name="Shape 309"/>
          <p:cNvPicPr preferRelativeResize="0"/>
          <p:nvPr/>
        </p:nvPicPr>
        <p:blipFill rotWithShape="1">
          <a:blip r:embed="rId3">
            <a:alphaModFix/>
          </a:blip>
          <a:srcRect t="21484" b="8269" r="22034" l="1647"/>
          <a:stretch/>
        </p:blipFill>
        <p:spPr>
          <a:xfrm>
            <a:off y="1285859" x="0"/>
            <a:ext cy="4731986" cx="9144000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Shape 310"/>
          <p:cNvSpPr/>
          <p:nvPr/>
        </p:nvSpPr>
        <p:spPr>
          <a:xfrm>
            <a:off y="3429000" x="2714611"/>
            <a:ext cy="242668" cx="1294680"/>
          </a:xfrm>
          <a:prstGeom prst="rect">
            <a:avLst/>
          </a:prstGeom>
          <a:noFill/>
          <a:ln w="57150" cap="flat">
            <a:solidFill>
              <a:srgbClr val="FF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None/>
            </a:pPr>
            <a:r>
              <a:t/>
            </a:r>
            <a:endParaRPr strike="noStrike" u="none" b="0" cap="none" baseline="0" sz="1800" i="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11" name="Shape 311"/>
          <p:cNvSpPr/>
          <p:nvPr/>
        </p:nvSpPr>
        <p:spPr>
          <a:xfrm rot="10800000" flipH="1">
            <a:off y="4542773" x="3488787"/>
            <a:ext cy="226174" cx="527247"/>
          </a:xfrm>
          <a:prstGeom prst="rect">
            <a:avLst/>
          </a:prstGeom>
          <a:noFill/>
          <a:ln w="57150" cap="flat">
            <a:solidFill>
              <a:srgbClr val="FF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None/>
            </a:pPr>
            <a:r>
              <a:t/>
            </a:r>
            <a:endParaRPr strike="noStrike" u="none" b="0" cap="none" baseline="0" sz="1800" i="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12" name="Shape 312"/>
          <p:cNvSpPr/>
          <p:nvPr/>
        </p:nvSpPr>
        <p:spPr>
          <a:xfrm rot="10800000" flipH="1">
            <a:off y="5369314" x="3494139"/>
            <a:ext cy="226174" cx="527247"/>
          </a:xfrm>
          <a:prstGeom prst="rect">
            <a:avLst/>
          </a:prstGeom>
          <a:noFill/>
          <a:ln w="57150" cap="flat">
            <a:solidFill>
              <a:srgbClr val="FF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None/>
            </a:pPr>
            <a:r>
              <a:t/>
            </a:r>
            <a:endParaRPr strike="noStrike" u="none" b="0" cap="none" baseline="0" sz="1800" i="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6" name="Shape 31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317" name="Shape 317"/>
          <p:cNvPicPr preferRelativeResize="0"/>
          <p:nvPr/>
        </p:nvPicPr>
        <p:blipFill rotWithShape="1">
          <a:blip r:embed="rId3">
            <a:alphaModFix/>
          </a:blip>
          <a:srcRect t="22461" b="14061" r="1163" l="1003"/>
          <a:stretch/>
        </p:blipFill>
        <p:spPr>
          <a:xfrm>
            <a:off y="1571612" x="0"/>
            <a:ext cy="3335674" cx="9144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18" name="Shape 318"/>
          <p:cNvGrpSpPr/>
          <p:nvPr/>
        </p:nvGrpSpPr>
        <p:grpSpPr>
          <a:xfrm>
            <a:off y="4500570" x="2246331"/>
            <a:ext cy="1884753" cx="2952750"/>
            <a:chOff y="4500570" x="2246331"/>
            <a:chExt cy="1884753" cx="2952750"/>
          </a:xfrm>
        </p:grpSpPr>
        <p:sp>
          <p:nvSpPr>
            <p:cNvPr id="319" name="Shape 319"/>
            <p:cNvSpPr txBox="1"/>
            <p:nvPr/>
          </p:nvSpPr>
          <p:spPr>
            <a:xfrm>
              <a:off y="5677437" x="2246331"/>
              <a:ext cy="707886" cx="2952750"/>
            </a:xfrm>
            <a:prstGeom prst="rect">
              <a:avLst/>
            </a:prstGeom>
            <a:solidFill>
              <a:schemeClr val="lt1"/>
            </a:solidFill>
            <a:ln w="50800" cap="flat">
              <a:solidFill>
                <a:srgbClr val="FF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 algn="ctr" rtl="0" lvl="0" marR="0" indent="0" marL="0">
                <a:spcBef>
                  <a:spcPts val="0"/>
                </a:spcBef>
                <a:buSzPct val="25000"/>
                <a:buNone/>
              </a:pPr>
              <a:r>
                <a:rPr strike="noStrike" u="none" b="0" cap="none" baseline="0" sz="2000" lang="pt-BR" i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Informações essenciais do documento.</a:t>
              </a:r>
            </a:p>
          </p:txBody>
        </p:sp>
        <p:cxnSp>
          <p:nvCxnSpPr>
            <p:cNvPr id="320" name="Shape 320"/>
            <p:cNvCxnSpPr/>
            <p:nvPr/>
          </p:nvCxnSpPr>
          <p:spPr>
            <a:xfrm rot="10800000">
              <a:off y="4500570" x="3643306"/>
              <a:ext cy="1133554" cx="45718"/>
            </a:xfrm>
            <a:prstGeom prst="straightConnector1">
              <a:avLst/>
            </a:prstGeom>
            <a:noFill/>
            <a:ln w="38100" cap="flat">
              <a:solidFill>
                <a:srgbClr val="FF0000"/>
              </a:solidFill>
              <a:prstDash val="solid"/>
              <a:round/>
              <a:headEnd w="med" len="med" type="none"/>
              <a:tailEnd w="lg" len="lg" type="triangle"/>
            </a:ln>
          </p:spPr>
        </p:cxnSp>
      </p:grpSp>
      <p:grpSp>
        <p:nvGrpSpPr>
          <p:cNvPr id="321" name="Shape 321"/>
          <p:cNvGrpSpPr/>
          <p:nvPr/>
        </p:nvGrpSpPr>
        <p:grpSpPr>
          <a:xfrm>
            <a:off y="500041" x="1714480"/>
            <a:ext cy="2153686" cx="3381379"/>
            <a:chOff y="500041" x="1571603"/>
            <a:chExt cy="2153686" cx="3381379"/>
          </a:xfrm>
        </p:grpSpPr>
        <p:cxnSp>
          <p:nvCxnSpPr>
            <p:cNvPr id="322" name="Shape 322"/>
            <p:cNvCxnSpPr/>
            <p:nvPr/>
          </p:nvCxnSpPr>
          <p:spPr>
            <a:xfrm flipH="1">
              <a:off y="2143116" x="1571603"/>
              <a:ext cy="510611" cx="428627"/>
            </a:xfrm>
            <a:prstGeom prst="straightConnector1">
              <a:avLst/>
            </a:prstGeom>
            <a:noFill/>
            <a:ln w="38100" cap="flat">
              <a:solidFill>
                <a:srgbClr val="FF0000"/>
              </a:solidFill>
              <a:prstDash val="solid"/>
              <a:round/>
              <a:headEnd w="med" len="med" type="none"/>
              <a:tailEnd w="lg" len="lg" type="triangle"/>
            </a:ln>
          </p:spPr>
        </p:cxnSp>
        <p:sp>
          <p:nvSpPr>
            <p:cNvPr id="323" name="Shape 323"/>
            <p:cNvSpPr txBox="1"/>
            <p:nvPr/>
          </p:nvSpPr>
          <p:spPr>
            <a:xfrm>
              <a:off y="500041" x="2000232"/>
              <a:ext cy="1631215" cx="2952750"/>
            </a:xfrm>
            <a:prstGeom prst="rect">
              <a:avLst/>
            </a:prstGeom>
            <a:solidFill>
              <a:schemeClr val="lt1"/>
            </a:solidFill>
            <a:ln w="50800" cap="flat">
              <a:solidFill>
                <a:srgbClr val="FF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 algn="ctr" rtl="0" lvl="0" marR="0" indent="0" marL="0">
                <a:spcBef>
                  <a:spcPts val="0"/>
                </a:spcBef>
                <a:buSzPct val="25000"/>
                <a:buNone/>
              </a:pPr>
              <a:r>
                <a:rPr strike="noStrike" u="none" b="0" cap="none" baseline="0" sz="2000" lang="pt-BR" i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Os resultados serão ordenados por relevância, mas é possível alterar para títulos, data, etc.</a:t>
              </a:r>
            </a:p>
          </p:txBody>
        </p:sp>
      </p:grpSp>
      <p:sp>
        <p:nvSpPr>
          <p:cNvPr id="324" name="Shape 324"/>
          <p:cNvSpPr/>
          <p:nvPr/>
        </p:nvSpPr>
        <p:spPr>
          <a:xfrm>
            <a:off y="2857496" x="0"/>
            <a:ext cy="2000263" cx="1714479"/>
          </a:xfrm>
          <a:prstGeom prst="rect">
            <a:avLst/>
          </a:prstGeom>
          <a:noFill/>
          <a:ln w="57150" cap="flat">
            <a:solidFill>
              <a:srgbClr val="FF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None/>
            </a:pPr>
            <a:r>
              <a:t/>
            </a:r>
            <a:endParaRPr strike="noStrike" u="none" b="0" cap="none" baseline="0" sz="1800" i="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25" name="Shape 325"/>
          <p:cNvSpPr/>
          <p:nvPr/>
        </p:nvSpPr>
        <p:spPr>
          <a:xfrm>
            <a:off y="3286123" x="3357553"/>
            <a:ext cy="202664" cx="1664611"/>
          </a:xfrm>
          <a:prstGeom prst="rect">
            <a:avLst/>
          </a:prstGeom>
          <a:noFill/>
          <a:ln w="38100" cap="flat">
            <a:solidFill>
              <a:srgbClr val="FF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None/>
            </a:pPr>
            <a:r>
              <a:t/>
            </a:r>
            <a:endParaRPr strike="noStrike" u="none" b="0" cap="none" baseline="0" sz="1800" i="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grpSp>
        <p:nvGrpSpPr>
          <p:cNvPr id="326" name="Shape 326"/>
          <p:cNvGrpSpPr/>
          <p:nvPr/>
        </p:nvGrpSpPr>
        <p:grpSpPr>
          <a:xfrm>
            <a:off y="4857760" x="214282"/>
            <a:ext cy="1107873" cx="1316013"/>
            <a:chOff y="4500570" x="2246331"/>
            <a:chExt cy="1842169" cx="2952750"/>
          </a:xfrm>
        </p:grpSpPr>
        <p:sp>
          <p:nvSpPr>
            <p:cNvPr id="327" name="Shape 327"/>
            <p:cNvSpPr txBox="1"/>
            <p:nvPr/>
          </p:nvSpPr>
          <p:spPr>
            <a:xfrm>
              <a:off y="5677437" x="2246331"/>
              <a:ext cy="665302" cx="2952750"/>
            </a:xfrm>
            <a:prstGeom prst="rect">
              <a:avLst/>
            </a:prstGeom>
            <a:solidFill>
              <a:schemeClr val="lt1"/>
            </a:solidFill>
            <a:ln w="50800" cap="flat">
              <a:solidFill>
                <a:srgbClr val="FF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 algn="ctr" rtl="0" lvl="0" marR="0" indent="0" marL="0">
                <a:spcBef>
                  <a:spcPts val="0"/>
                </a:spcBef>
                <a:buSzPct val="25000"/>
                <a:buNone/>
              </a:pPr>
              <a:r>
                <a:rPr strike="noStrike" u="none" b="0" cap="none" baseline="0" sz="2000" lang="pt-BR" i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Filtros</a:t>
              </a:r>
            </a:p>
          </p:txBody>
        </p:sp>
        <p:cxnSp>
          <p:nvCxnSpPr>
            <p:cNvPr id="328" name="Shape 328"/>
            <p:cNvCxnSpPr/>
            <p:nvPr/>
          </p:nvCxnSpPr>
          <p:spPr>
            <a:xfrm rot="10800000">
              <a:off y="4500570" x="3643306"/>
              <a:ext cy="1133554" cx="45718"/>
            </a:xfrm>
            <a:prstGeom prst="straightConnector1">
              <a:avLst/>
            </a:prstGeom>
            <a:noFill/>
            <a:ln w="38100" cap="flat">
              <a:solidFill>
                <a:srgbClr val="FF0000"/>
              </a:solidFill>
              <a:prstDash val="solid"/>
              <a:round/>
              <a:headEnd w="med" len="med" type="none"/>
              <a:tailEnd w="lg" len="lg" type="triangle"/>
            </a:ln>
          </p:spPr>
        </p:cxnSp>
      </p:grpSp>
      <p:grpSp>
        <p:nvGrpSpPr>
          <p:cNvPr id="329" name="Shape 329"/>
          <p:cNvGrpSpPr/>
          <p:nvPr/>
        </p:nvGrpSpPr>
        <p:grpSpPr>
          <a:xfrm>
            <a:off y="861225" x="5332410"/>
            <a:ext cy="2348862" cx="3762984"/>
            <a:chOff y="861225" x="5332410"/>
            <a:chExt cy="2348862" cx="3762984"/>
          </a:xfrm>
        </p:grpSpPr>
        <p:sp>
          <p:nvSpPr>
            <p:cNvPr id="330" name="Shape 330"/>
            <p:cNvSpPr/>
            <p:nvPr/>
          </p:nvSpPr>
          <p:spPr>
            <a:xfrm>
              <a:off y="2148114" x="5332410"/>
              <a:ext cy="214313" cx="785818"/>
            </a:xfrm>
            <a:prstGeom prst="rect">
              <a:avLst/>
            </a:prstGeom>
            <a:noFill/>
            <a:ln w="38100" cap="flat">
              <a:solidFill>
                <a:srgbClr val="FF0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 algn="ctr" rtl="0" lvl="0" marR="0" indent="0" marL="0">
                <a:spcBef>
                  <a:spcPts val="0"/>
                </a:spcBef>
                <a:buNone/>
              </a:pPr>
              <a:r>
                <a:t/>
              </a:r>
              <a:endParaRPr strike="noStrike" u="none" b="0" cap="none" baseline="0" sz="1800" i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endParaRPr>
            </a:p>
          </p:txBody>
        </p:sp>
        <p:sp>
          <p:nvSpPr>
            <p:cNvPr id="331" name="Shape 331"/>
            <p:cNvSpPr txBox="1"/>
            <p:nvPr/>
          </p:nvSpPr>
          <p:spPr>
            <a:xfrm>
              <a:off y="861225" x="6142644"/>
              <a:ext cy="707886" cx="2952750"/>
            </a:xfrm>
            <a:prstGeom prst="rect">
              <a:avLst/>
            </a:prstGeom>
            <a:solidFill>
              <a:schemeClr val="lt1"/>
            </a:solidFill>
            <a:ln w="50800" cap="flat">
              <a:solidFill>
                <a:srgbClr val="FF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 algn="ctr" rtl="0" lvl="0" marR="0" indent="0" marL="0">
                <a:spcBef>
                  <a:spcPts val="0"/>
                </a:spcBef>
                <a:buSzPct val="25000"/>
                <a:buNone/>
              </a:pPr>
              <a:r>
                <a:rPr strike="noStrike" u="none" b="0" cap="none" baseline="0" sz="2000" lang="pt-BR" i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É possível adicionar o item à cesta.</a:t>
              </a:r>
            </a:p>
          </p:txBody>
        </p:sp>
        <p:cxnSp>
          <p:nvCxnSpPr>
            <p:cNvPr id="332" name="Shape 332"/>
            <p:cNvCxnSpPr/>
            <p:nvPr/>
          </p:nvCxnSpPr>
          <p:spPr>
            <a:xfrm>
              <a:off y="1571612" x="8549639"/>
              <a:ext cy="1410739" cx="45718"/>
            </a:xfrm>
            <a:prstGeom prst="straightConnector1">
              <a:avLst/>
            </a:prstGeom>
            <a:noFill/>
            <a:ln w="38100" cap="flat">
              <a:solidFill>
                <a:srgbClr val="FF0000"/>
              </a:solidFill>
              <a:prstDash val="solid"/>
              <a:round/>
              <a:headEnd w="med" len="med" type="none"/>
              <a:tailEnd w="lg" len="lg" type="triangle"/>
            </a:ln>
          </p:spPr>
        </p:cxnSp>
        <p:sp>
          <p:nvSpPr>
            <p:cNvPr id="333" name="Shape 333"/>
            <p:cNvSpPr/>
            <p:nvPr/>
          </p:nvSpPr>
          <p:spPr>
            <a:xfrm>
              <a:off y="2995773" x="8260090"/>
              <a:ext cy="214313" cx="785818"/>
            </a:xfrm>
            <a:prstGeom prst="rect">
              <a:avLst/>
            </a:prstGeom>
            <a:noFill/>
            <a:ln w="38100" cap="flat">
              <a:solidFill>
                <a:srgbClr val="FF0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 algn="ctr" rtl="0" lvl="0" marR="0" indent="0" marL="0">
                <a:spcBef>
                  <a:spcPts val="0"/>
                </a:spcBef>
                <a:buNone/>
              </a:pPr>
              <a:r>
                <a:t/>
              </a:r>
              <a:endParaRPr strike="noStrike" u="none" b="0" cap="none" baseline="0" sz="1800" i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endParaRPr>
            </a:p>
          </p:txBody>
        </p:sp>
        <p:cxnSp>
          <p:nvCxnSpPr>
            <p:cNvPr id="334" name="Shape 334"/>
            <p:cNvCxnSpPr/>
            <p:nvPr/>
          </p:nvCxnSpPr>
          <p:spPr>
            <a:xfrm rot="10800000">
              <a:off y="2371496" x="6128467"/>
              <a:ext cy="714379" cx="2143140"/>
            </a:xfrm>
            <a:prstGeom prst="straightConnector1">
              <a:avLst/>
            </a:prstGeom>
            <a:noFill/>
            <a:ln w="38100" cap="flat">
              <a:solidFill>
                <a:srgbClr val="FF0000"/>
              </a:solidFill>
              <a:prstDash val="solid"/>
              <a:round/>
              <a:headEnd w="med" len="med" type="none"/>
              <a:tailEnd w="lg" len="lg" type="triangle"/>
            </a:ln>
          </p:spPr>
        </p:cxnSp>
      </p:grpSp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8" name="Shape 33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grpSp>
        <p:nvGrpSpPr>
          <p:cNvPr id="339" name="Shape 339"/>
          <p:cNvGrpSpPr/>
          <p:nvPr/>
        </p:nvGrpSpPr>
        <p:grpSpPr>
          <a:xfrm>
            <a:off y="0" x="-8186"/>
            <a:ext cy="6865256" cx="9151052"/>
            <a:chOff y="0" x="-8186"/>
            <a:chExt cy="6865256" cx="9151052"/>
          </a:xfrm>
        </p:grpSpPr>
        <p:pic>
          <p:nvPicPr>
            <p:cNvPr id="340" name="Shape 340"/>
            <p:cNvPicPr preferRelativeResize="0"/>
            <p:nvPr/>
          </p:nvPicPr>
          <p:blipFill rotWithShape="1">
            <a:blip r:embed="rId3">
              <a:alphaModFix/>
            </a:blip>
            <a:srcRect t="22461" b="18049" r="3367" l="1647"/>
            <a:stretch/>
          </p:blipFill>
          <p:spPr>
            <a:xfrm>
              <a:off y="0" x="0"/>
              <a:ext cy="3214686" cx="91294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1" name="Shape 341"/>
            <p:cNvPicPr preferRelativeResize="0"/>
            <p:nvPr/>
          </p:nvPicPr>
          <p:blipFill rotWithShape="1">
            <a:blip r:embed="rId4">
              <a:alphaModFix/>
            </a:blip>
            <a:srcRect t="21181" b="10569" r="2812" l="1363"/>
            <a:stretch/>
          </p:blipFill>
          <p:spPr>
            <a:xfrm>
              <a:off y="3200808" x="-8186"/>
              <a:ext cy="3664448" cx="9151052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42" name="Shape 342"/>
          <p:cNvGrpSpPr/>
          <p:nvPr/>
        </p:nvGrpSpPr>
        <p:grpSpPr>
          <a:xfrm>
            <a:off y="1857363" x="3357553"/>
            <a:ext cy="400109" cx="5786445"/>
            <a:chOff y="1785925" x="3357553"/>
            <a:chExt cy="400109" cx="5786445"/>
          </a:xfrm>
        </p:grpSpPr>
        <p:sp>
          <p:nvSpPr>
            <p:cNvPr id="343" name="Shape 343"/>
            <p:cNvSpPr txBox="1"/>
            <p:nvPr/>
          </p:nvSpPr>
          <p:spPr>
            <a:xfrm>
              <a:off y="1785925" x="5429255"/>
              <a:ext cy="400109" cx="3714743"/>
            </a:xfrm>
            <a:prstGeom prst="rect">
              <a:avLst/>
            </a:prstGeom>
            <a:solidFill>
              <a:schemeClr val="lt1"/>
            </a:solidFill>
            <a:ln w="50800" cap="flat">
              <a:solidFill>
                <a:srgbClr val="FF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 algn="ctr" rtl="0" lvl="0" marR="0" indent="0" marL="0">
                <a:spcBef>
                  <a:spcPts val="0"/>
                </a:spcBef>
                <a:buSzPct val="25000"/>
                <a:buNone/>
              </a:pPr>
              <a:r>
                <a:rPr strike="noStrike" u="none" b="0" cap="none" baseline="0" sz="2000" lang="pt-BR" i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Tramitação no Congresso.</a:t>
              </a:r>
            </a:p>
          </p:txBody>
        </p:sp>
        <p:cxnSp>
          <p:nvCxnSpPr>
            <p:cNvPr id="344" name="Shape 344"/>
            <p:cNvCxnSpPr/>
            <p:nvPr/>
          </p:nvCxnSpPr>
          <p:spPr>
            <a:xfrm rot="10800000">
              <a:off y="2000239" x="3357553"/>
              <a:ext cy="1587" cx="2071701"/>
            </a:xfrm>
            <a:prstGeom prst="straightConnector1">
              <a:avLst/>
            </a:prstGeom>
            <a:noFill/>
            <a:ln w="57150" cap="flat">
              <a:solidFill>
                <a:srgbClr val="FF0000"/>
              </a:solidFill>
              <a:prstDash val="solid"/>
              <a:round/>
              <a:headEnd w="med" len="med" type="none"/>
              <a:tailEnd w="lg" len="lg" type="stealth"/>
            </a:ln>
          </p:spPr>
        </p:cxnSp>
      </p:grpSp>
      <p:grpSp>
        <p:nvGrpSpPr>
          <p:cNvPr id="345" name="Shape 345"/>
          <p:cNvGrpSpPr/>
          <p:nvPr/>
        </p:nvGrpSpPr>
        <p:grpSpPr>
          <a:xfrm>
            <a:off y="2643182" x="4571999"/>
            <a:ext cy="707886" cx="4429124"/>
            <a:chOff y="2643182" x="4714875"/>
            <a:chExt cy="707886" cx="4429124"/>
          </a:xfrm>
        </p:grpSpPr>
        <p:sp>
          <p:nvSpPr>
            <p:cNvPr id="346" name="Shape 346"/>
            <p:cNvSpPr txBox="1"/>
            <p:nvPr/>
          </p:nvSpPr>
          <p:spPr>
            <a:xfrm>
              <a:off y="2643182" x="6572264"/>
              <a:ext cy="707886" cx="2571735"/>
            </a:xfrm>
            <a:prstGeom prst="rect">
              <a:avLst/>
            </a:prstGeom>
            <a:solidFill>
              <a:schemeClr val="lt1"/>
            </a:solidFill>
            <a:ln w="50800" cap="flat">
              <a:solidFill>
                <a:srgbClr val="FF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 algn="ctr" rtl="0" lvl="0" marR="0" indent="0" marL="0">
                <a:spcBef>
                  <a:spcPts val="0"/>
                </a:spcBef>
                <a:buSzPct val="25000"/>
                <a:buNone/>
              </a:pPr>
              <a:r>
                <a:rPr strike="noStrike" u="none" b="0" cap="none" baseline="0" sz="2000" lang="pt-BR" i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Direciona para a página do DOU.</a:t>
              </a:r>
            </a:p>
          </p:txBody>
        </p:sp>
        <p:cxnSp>
          <p:nvCxnSpPr>
            <p:cNvPr id="347" name="Shape 347"/>
            <p:cNvCxnSpPr/>
            <p:nvPr/>
          </p:nvCxnSpPr>
          <p:spPr>
            <a:xfrm rot="10800000">
              <a:off y="3071810" x="4714875"/>
              <a:ext cy="1587" cx="1857388"/>
            </a:xfrm>
            <a:prstGeom prst="straightConnector1">
              <a:avLst/>
            </a:prstGeom>
            <a:noFill/>
            <a:ln w="57150" cap="flat">
              <a:solidFill>
                <a:srgbClr val="FF0000"/>
              </a:solidFill>
              <a:prstDash val="solid"/>
              <a:round/>
              <a:headEnd w="med" len="med" type="none"/>
              <a:tailEnd w="lg" len="lg" type="stealth"/>
            </a:ln>
          </p:spPr>
        </p:cxnSp>
      </p:grpSp>
      <p:grpSp>
        <p:nvGrpSpPr>
          <p:cNvPr id="348" name="Shape 348"/>
          <p:cNvGrpSpPr/>
          <p:nvPr/>
        </p:nvGrpSpPr>
        <p:grpSpPr>
          <a:xfrm>
            <a:off y="3573194" x="5072065"/>
            <a:ext cy="707886" cx="3935623"/>
            <a:chOff y="3573194" x="5072065"/>
            <a:chExt cy="707886" cx="3935623"/>
          </a:xfrm>
        </p:grpSpPr>
        <p:sp>
          <p:nvSpPr>
            <p:cNvPr id="349" name="Shape 349"/>
            <p:cNvSpPr txBox="1"/>
            <p:nvPr/>
          </p:nvSpPr>
          <p:spPr>
            <a:xfrm>
              <a:off y="3573194" x="6435953"/>
              <a:ext cy="707886" cx="2571735"/>
            </a:xfrm>
            <a:prstGeom prst="rect">
              <a:avLst/>
            </a:prstGeom>
            <a:solidFill>
              <a:schemeClr val="lt1"/>
            </a:solidFill>
            <a:ln w="50800" cap="flat">
              <a:solidFill>
                <a:srgbClr val="FF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 algn="ctr" rtl="0" lvl="0" marR="0" indent="0" marL="0">
                <a:spcBef>
                  <a:spcPts val="0"/>
                </a:spcBef>
                <a:buSzPct val="25000"/>
                <a:buNone/>
              </a:pPr>
              <a:r>
                <a:rPr strike="noStrike" u="none" b="0" cap="none" baseline="0" sz="2000" lang="pt-BR" i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Texto com link para outros documentos.</a:t>
              </a:r>
            </a:p>
          </p:txBody>
        </p:sp>
        <p:cxnSp>
          <p:nvCxnSpPr>
            <p:cNvPr id="350" name="Shape 350"/>
            <p:cNvCxnSpPr/>
            <p:nvPr/>
          </p:nvCxnSpPr>
          <p:spPr>
            <a:xfrm rot="10800000">
              <a:off y="3714751" x="5072065"/>
              <a:ext cy="1587" cx="1357322"/>
            </a:xfrm>
            <a:prstGeom prst="straightConnector1">
              <a:avLst/>
            </a:prstGeom>
            <a:noFill/>
            <a:ln w="57150" cap="flat">
              <a:solidFill>
                <a:srgbClr val="FF0000"/>
              </a:solidFill>
              <a:prstDash val="solid"/>
              <a:round/>
              <a:headEnd w="med" len="med" type="none"/>
              <a:tailEnd w="lg" len="lg" type="stealth"/>
            </a:ln>
          </p:spPr>
        </p:cxnSp>
      </p:grpSp>
      <p:sp>
        <p:nvSpPr>
          <p:cNvPr id="351" name="Shape 351"/>
          <p:cNvSpPr/>
          <p:nvPr/>
        </p:nvSpPr>
        <p:spPr>
          <a:xfrm>
            <a:off y="4459457" x="-4365"/>
            <a:ext cy="357189" cx="1785917"/>
          </a:xfrm>
          <a:prstGeom prst="rect">
            <a:avLst/>
          </a:prstGeom>
          <a:noFill/>
          <a:ln w="57150" cap="flat">
            <a:solidFill>
              <a:srgbClr val="FF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None/>
            </a:pPr>
            <a:r>
              <a:t/>
            </a:r>
            <a:endParaRPr strike="noStrike" u="none" b="0" cap="none" baseline="0" sz="1800" i="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52" name="Shape 352"/>
          <p:cNvSpPr/>
          <p:nvPr/>
        </p:nvSpPr>
        <p:spPr>
          <a:xfrm>
            <a:off y="5511082" x="9136"/>
            <a:ext cy="357189" cx="1785917"/>
          </a:xfrm>
          <a:prstGeom prst="rect">
            <a:avLst/>
          </a:prstGeom>
          <a:noFill/>
          <a:ln w="57150" cap="flat">
            <a:solidFill>
              <a:srgbClr val="FF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None/>
            </a:pPr>
            <a:r>
              <a:t/>
            </a:r>
            <a:endParaRPr strike="noStrike" u="none" b="0" cap="none" baseline="0" sz="1800" i="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53" name="Shape 353"/>
          <p:cNvSpPr/>
          <p:nvPr/>
        </p:nvSpPr>
        <p:spPr>
          <a:xfrm>
            <a:off y="3671667" x="4143371"/>
            <a:ext cy="257398" cx="571503"/>
          </a:xfrm>
          <a:prstGeom prst="rect">
            <a:avLst/>
          </a:prstGeom>
          <a:noFill/>
          <a:ln w="57150" cap="flat">
            <a:solidFill>
              <a:srgbClr val="FF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None/>
            </a:pPr>
            <a:r>
              <a:t/>
            </a:r>
            <a:endParaRPr strike="noStrike" u="none" b="0" cap="none" baseline="0" sz="1800" i="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y="267493" x="457200"/>
            <a:ext cy="1399031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-2031" marL="484632">
              <a:spcBef>
                <a:spcPts val="0"/>
              </a:spcBef>
              <a:buClr>
                <a:srgbClr val="76D7EF"/>
              </a:buClr>
              <a:buSzPct val="25000"/>
              <a:buFont typeface="Questrial"/>
              <a:buNone/>
            </a:pPr>
            <a:r>
              <a:rPr strike="noStrike" u="none" b="1" cap="none" baseline="0" sz="4200" lang="pt-BR" i="0">
                <a:solidFill>
                  <a:srgbClr val="76D7EF"/>
                </a:solidFill>
                <a:latin typeface="Questrial"/>
                <a:ea typeface="Questrial"/>
                <a:cs typeface="Questrial"/>
                <a:sym typeface="Questrial"/>
              </a:rPr>
              <a:t>EXEMPLOS</a:t>
            </a:r>
          </a:p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y="1882808" x="285719"/>
            <a:ext cy="4572000" cx="8643997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384556" marL="448056">
              <a:spcBef>
                <a:spcPts val="0"/>
              </a:spcBef>
              <a:buClr>
                <a:schemeClr val="accent1"/>
              </a:buClr>
              <a:buSzPct val="25000"/>
              <a:buFont typeface="Noto Symbol"/>
              <a:buNone/>
            </a:pPr>
            <a:r>
              <a:rPr strike="noStrike" u="sng" b="0" cap="none" baseline="0" sz="3000" lang="pt-BR" i="0"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  <a:hlinkClick r:id="rId3"/>
              </a:rPr>
              <a:t>SICON – Sistema de Informação do Congresso Nacional</a:t>
            </a:r>
          </a:p>
          <a:p>
            <a:pPr algn="l" rtl="0" lvl="0" marR="0" indent="-384556" marL="448056">
              <a:spcBef>
                <a:spcPts val="600"/>
              </a:spcBef>
              <a:buClr>
                <a:schemeClr val="accent1"/>
              </a:buClr>
              <a:buFont typeface="Noto Symbol"/>
              <a:buNone/>
            </a:pPr>
            <a:r>
              <a:t/>
            </a:r>
            <a:endParaRPr strike="noStrike" u="none" b="0" cap="none" baseline="0" sz="3000" i="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algn="l" rtl="0" lvl="0" marR="0" indent="-384556" marL="448056">
              <a:spcBef>
                <a:spcPts val="600"/>
              </a:spcBef>
              <a:buClr>
                <a:schemeClr val="accent1"/>
              </a:buClr>
              <a:buSzPct val="25000"/>
              <a:buFont typeface="Noto Symbol"/>
              <a:buNone/>
            </a:pPr>
            <a:r>
              <a:rPr strike="noStrike" u="sng" b="0" cap="none" baseline="0" sz="3000" lang="pt-BR" i="0"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  <a:hlinkClick r:id="rId4"/>
              </a:rPr>
              <a:t>Jurisprudência Unificada</a:t>
            </a:r>
          </a:p>
          <a:p>
            <a:pPr algn="l" rtl="0" lvl="0" marR="0" indent="-384556" marL="448056">
              <a:spcBef>
                <a:spcPts val="600"/>
              </a:spcBef>
              <a:buClr>
                <a:schemeClr val="accent1"/>
              </a:buClr>
              <a:buFont typeface="Noto Symbol"/>
              <a:buNone/>
            </a:pPr>
            <a:r>
              <a:t/>
            </a:r>
            <a:endParaRPr strike="noStrike" u="none" b="0" cap="none" baseline="0" sz="3000" i="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algn="l" rtl="0" lvl="0" marR="0" indent="-384556" marL="448056">
              <a:spcBef>
                <a:spcPts val="600"/>
              </a:spcBef>
              <a:buClr>
                <a:schemeClr val="accent1"/>
              </a:buClr>
              <a:buSzPct val="25000"/>
              <a:buFont typeface="Noto Symbol"/>
              <a:buNone/>
            </a:pPr>
            <a:r>
              <a:rPr strike="noStrike" u="sng" b="0" cap="none" baseline="0" sz="3000" lang="pt-BR" i="0"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  <a:hlinkClick r:id="rId5"/>
              </a:rPr>
              <a:t>LexisNexis</a:t>
            </a:r>
          </a:p>
          <a:p>
            <a:pPr algn="l" rtl="0" lvl="0" marR="0" indent="-384556" marL="448056">
              <a:spcBef>
                <a:spcPts val="600"/>
              </a:spcBef>
              <a:buClr>
                <a:schemeClr val="accent1"/>
              </a:buClr>
              <a:buFont typeface="Noto Symbol"/>
              <a:buNone/>
            </a:pPr>
            <a:r>
              <a:t/>
            </a:r>
            <a:endParaRPr strike="noStrike" u="none" b="0" cap="none" baseline="0" sz="3000" i="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algn="l" rtl="0" lvl="0" marR="0" indent="-384556" marL="448056">
              <a:spcBef>
                <a:spcPts val="600"/>
              </a:spcBef>
              <a:buClr>
                <a:schemeClr val="accent1"/>
              </a:buClr>
              <a:buFont typeface="Noto Symbol"/>
              <a:buNone/>
            </a:pPr>
            <a:r>
              <a:t/>
            </a:r>
            <a:endParaRPr strike="noStrike" u="none" b="0" cap="none" baseline="0" sz="3000" i="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  <p:transition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7" name="Shape 35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358" name="Shape 358"/>
          <p:cNvPicPr preferRelativeResize="0"/>
          <p:nvPr/>
        </p:nvPicPr>
        <p:blipFill rotWithShape="1">
          <a:blip r:embed="rId3">
            <a:alphaModFix/>
          </a:blip>
          <a:srcRect t="0" b="0" r="0" l="0"/>
          <a:stretch/>
        </p:blipFill>
        <p:spPr>
          <a:xfrm>
            <a:off y="928670" x="-4486"/>
            <a:ext cy="5143512" cx="9148487"/>
          </a:xfrm>
          <a:prstGeom prst="rect">
            <a:avLst/>
          </a:prstGeom>
          <a:noFill/>
          <a:ln>
            <a:noFill/>
          </a:ln>
        </p:spPr>
      </p:pic>
      <p:sp>
        <p:nvSpPr>
          <p:cNvPr id="359" name="Shape 359"/>
          <p:cNvSpPr/>
          <p:nvPr/>
        </p:nvSpPr>
        <p:spPr>
          <a:xfrm>
            <a:off y="2000240" x="7572396"/>
            <a:ext cy="214313" cx="1571604"/>
          </a:xfrm>
          <a:prstGeom prst="rect">
            <a:avLst/>
          </a:prstGeom>
          <a:noFill/>
          <a:ln w="57150" cap="flat">
            <a:solidFill>
              <a:srgbClr val="FF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None/>
            </a:pPr>
            <a:r>
              <a:t/>
            </a:r>
            <a:endParaRPr strike="noStrike" u="none" b="0" cap="none" baseline="0" sz="1800" i="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60" name="Shape 360"/>
          <p:cNvSpPr/>
          <p:nvPr/>
        </p:nvSpPr>
        <p:spPr>
          <a:xfrm>
            <a:off y="3875314" x="4016144"/>
            <a:ext cy="225656" cx="1857388"/>
          </a:xfrm>
          <a:prstGeom prst="rect">
            <a:avLst/>
          </a:prstGeom>
          <a:noFill/>
          <a:ln w="57150" cap="flat">
            <a:solidFill>
              <a:srgbClr val="FF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None/>
            </a:pPr>
            <a:r>
              <a:t/>
            </a:r>
            <a:endParaRPr strike="noStrike" u="none" b="0" cap="none" baseline="0" sz="1800" i="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  <p:transition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4" name="Shape 36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65" name="Shape 365"/>
          <p:cNvSpPr txBox="1"/>
          <p:nvPr>
            <p:ph type="title"/>
          </p:nvPr>
        </p:nvSpPr>
        <p:spPr>
          <a:xfrm>
            <a:off y="267493" x="457200"/>
            <a:ext cy="1399031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-2031" marL="484632">
              <a:spcBef>
                <a:spcPts val="0"/>
              </a:spcBef>
              <a:buClr>
                <a:srgbClr val="76D7EF"/>
              </a:buClr>
              <a:buSzPct val="25000"/>
              <a:buFont typeface="Questrial"/>
              <a:buNone/>
            </a:pPr>
            <a:r>
              <a:rPr strike="noStrike" u="none" b="1" cap="none" baseline="0" sz="4200" lang="pt-BR" i="0">
                <a:solidFill>
                  <a:srgbClr val="76D7EF"/>
                </a:solidFill>
                <a:latin typeface="Questrial"/>
                <a:ea typeface="Questrial"/>
                <a:cs typeface="Questrial"/>
                <a:sym typeface="Questrial"/>
              </a:rPr>
              <a:t>QUE TAL PRATICAR?</a:t>
            </a:r>
          </a:p>
        </p:txBody>
      </p:sp>
      <p:sp>
        <p:nvSpPr>
          <p:cNvPr id="366" name="Shape 366"/>
          <p:cNvSpPr txBox="1"/>
          <p:nvPr>
            <p:ph idx="1" type="body"/>
          </p:nvPr>
        </p:nvSpPr>
        <p:spPr>
          <a:xfrm>
            <a:off y="1643050" x="285719"/>
            <a:ext cy="5214949" cx="8643997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just" rtl="0" lvl="0" marR="0" indent="-384556" marL="448056">
              <a:spcBef>
                <a:spcPts val="0"/>
              </a:spcBef>
              <a:buClr>
                <a:schemeClr val="accent1"/>
              </a:buClr>
              <a:buSzPct val="25000"/>
              <a:buFont typeface="Noto Symbol"/>
              <a:buNone/>
            </a:pPr>
            <a:r>
              <a:rPr strike="noStrike" u="none" b="0" cap="none" baseline="0" sz="2200" lang="pt-BR" i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Pesquise na BDJur em  “Atos administrativos” o documento de número </a:t>
            </a:r>
            <a:r>
              <a:rPr strike="noStrike" u="none" b="1" cap="none" baseline="0" sz="2200" lang="pt-BR" i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125</a:t>
            </a:r>
            <a:r>
              <a:rPr strike="noStrike" u="none" b="0" cap="none" baseline="0" sz="2200" lang="pt-BR" i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  com data de publicação </a:t>
            </a:r>
            <a:r>
              <a:rPr strike="noStrike" u="none" b="1" cap="none" baseline="0" sz="2200" lang="pt-BR" i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2 de março de 2009</a:t>
            </a:r>
            <a:r>
              <a:rPr strike="noStrike" u="none" b="0" cap="none" baseline="0" sz="2200" lang="pt-BR" i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. Apresente a referência.</a:t>
            </a:r>
          </a:p>
          <a:p>
            <a:pPr algn="just" rtl="0" lvl="0" marR="0" indent="-384556" marL="448056">
              <a:spcBef>
                <a:spcPts val="440"/>
              </a:spcBef>
              <a:buClr>
                <a:schemeClr val="accent1"/>
              </a:buClr>
              <a:buFont typeface="Noto Symbol"/>
              <a:buNone/>
            </a:pPr>
            <a:r>
              <a:t/>
            </a:r>
            <a:endParaRPr strike="noStrike" u="none" b="0" cap="none" baseline="0" sz="2200" i="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algn="just" rtl="0" lvl="0" marR="0" indent="-384556" marL="448056">
              <a:spcBef>
                <a:spcPts val="440"/>
              </a:spcBef>
              <a:buClr>
                <a:schemeClr val="accent1"/>
              </a:buClr>
              <a:buSzPct val="25000"/>
              <a:buFont typeface="Noto Symbol"/>
              <a:buNone/>
            </a:pPr>
            <a:r>
              <a:rPr strike="noStrike" u="none" b="0" cap="none" baseline="0" sz="2200" lang="pt-BR" i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Localize na BDJur a “Obra rara” de </a:t>
            </a:r>
            <a:r>
              <a:rPr strike="noStrike" u="none" b="1" cap="none" baseline="0" sz="2200" lang="pt-BR" i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Thomas McIntyre Cooley </a:t>
            </a:r>
            <a:r>
              <a:rPr strike="noStrike" u="none" b="0" cap="none" baseline="0" sz="2200" lang="pt-BR" i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publicada em </a:t>
            </a:r>
            <a:r>
              <a:rPr strike="noStrike" u="none" b="1" cap="none" baseline="0" sz="2200" lang="pt-BR" i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1889</a:t>
            </a:r>
            <a:r>
              <a:rPr strike="noStrike" u="none" b="0" cap="none" baseline="0" sz="2200" lang="pt-BR" i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. Apresente a referência do texto original.</a:t>
            </a:r>
          </a:p>
          <a:p>
            <a:pPr algn="just" rtl="0" lvl="0" marR="0" indent="-384556" marL="448056">
              <a:spcBef>
                <a:spcPts val="440"/>
              </a:spcBef>
              <a:buClr>
                <a:schemeClr val="accent1"/>
              </a:buClr>
              <a:buFont typeface="Noto Symbol"/>
              <a:buNone/>
            </a:pPr>
            <a:r>
              <a:t/>
            </a:r>
            <a:endParaRPr strike="noStrike" u="none" b="0" cap="none" baseline="0" sz="2200" i="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algn="just" rtl="0" lvl="0" marR="0" indent="-384556" marL="448056">
              <a:spcBef>
                <a:spcPts val="440"/>
              </a:spcBef>
              <a:buClr>
                <a:schemeClr val="accent1"/>
              </a:buClr>
              <a:buSzPct val="25000"/>
              <a:buFont typeface="Noto Symbol"/>
              <a:buNone/>
            </a:pPr>
            <a:r>
              <a:rPr strike="noStrike" u="none" b="0" cap="none" baseline="0" sz="2200" lang="pt-BR" i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Acesse a LEXML e localize o </a:t>
            </a:r>
            <a:r>
              <a:rPr strike="noStrike" u="none" b="1" cap="none" baseline="0" sz="2200" lang="pt-BR" i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Projeto de Lei do Senado nº 00139, de 2010. </a:t>
            </a:r>
            <a:r>
              <a:rPr strike="noStrike" u="none" b="0" cap="none" baseline="0" sz="2200" lang="pt-BR" i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Para qual lei ele propõe alteração?</a:t>
            </a:r>
          </a:p>
          <a:p>
            <a:pPr algn="just" rtl="0" lvl="0" marR="0" indent="-384556" marL="448056">
              <a:spcBef>
                <a:spcPts val="440"/>
              </a:spcBef>
              <a:buClr>
                <a:schemeClr val="accent1"/>
              </a:buClr>
              <a:buFont typeface="Noto Symbol"/>
              <a:buNone/>
            </a:pPr>
            <a:r>
              <a:t/>
            </a:r>
            <a:endParaRPr strike="noStrike" u="none" b="0" cap="none" baseline="0" sz="2200" i="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algn="just" rtl="0" lvl="0" marR="0" indent="-384556" marL="448056">
              <a:spcBef>
                <a:spcPts val="440"/>
              </a:spcBef>
              <a:buClr>
                <a:schemeClr val="accent1"/>
              </a:buClr>
              <a:buSzPct val="25000"/>
              <a:buFont typeface="Noto Symbol"/>
              <a:buNone/>
            </a:pPr>
            <a:r>
              <a:rPr strike="noStrike" u="none" b="0" cap="none" baseline="0" sz="2200" lang="pt-BR" i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Acesse a LEXML e pesquise o </a:t>
            </a:r>
            <a:r>
              <a:rPr strike="noStrike" u="none" b="1" cap="none" baseline="0" sz="2200" lang="pt-BR" i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Acórdão TCU 1587/2010 </a:t>
            </a:r>
            <a:r>
              <a:rPr strike="noStrike" u="none" b="0" cap="none" baseline="0" sz="2200" lang="pt-BR" i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do</a:t>
            </a:r>
            <a:r>
              <a:rPr strike="noStrike" u="none" b="1" cap="none" baseline="0" sz="2200" lang="pt-BR" i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 Tribunal de Contas da União. 2ª Câmara</a:t>
            </a:r>
            <a:r>
              <a:rPr strike="noStrike" u="none" b="0" cap="none" baseline="0" sz="2200" lang="pt-BR" i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.Qual a data da publicação original?</a:t>
            </a:r>
          </a:p>
        </p:txBody>
      </p:sp>
    </p:spTree>
  </p:cSld>
  <p:clrMapOvr>
    <a:masterClrMapping/>
  </p:clrMapOvr>
  <p:transition spd="slow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0" name="Shape 37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71" name="Shape 371"/>
          <p:cNvSpPr txBox="1"/>
          <p:nvPr>
            <p:ph type="title"/>
          </p:nvPr>
        </p:nvSpPr>
        <p:spPr>
          <a:xfrm>
            <a:off y="267493" x="457200"/>
            <a:ext cy="1399031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-2031" marL="484632">
              <a:spcBef>
                <a:spcPts val="0"/>
              </a:spcBef>
              <a:buClr>
                <a:srgbClr val="76D7EF"/>
              </a:buClr>
              <a:buSzPct val="25000"/>
              <a:buFont typeface="Questrial"/>
              <a:buNone/>
            </a:pPr>
            <a:r>
              <a:rPr strike="noStrike" u="none" b="1" cap="none" baseline="0" sz="4200" lang="pt-BR" i="0">
                <a:solidFill>
                  <a:srgbClr val="76D7EF"/>
                </a:solidFill>
                <a:latin typeface="Questrial"/>
                <a:ea typeface="Questrial"/>
                <a:cs typeface="Questrial"/>
                <a:sym typeface="Questrial"/>
              </a:rPr>
              <a:t>REFERÊNCIAS</a:t>
            </a:r>
          </a:p>
        </p:txBody>
      </p:sp>
      <p:sp>
        <p:nvSpPr>
          <p:cNvPr id="372" name="Shape 372"/>
          <p:cNvSpPr txBox="1"/>
          <p:nvPr>
            <p:ph idx="1" type="body"/>
          </p:nvPr>
        </p:nvSpPr>
        <p:spPr>
          <a:xfrm>
            <a:off y="1882808" x="457200"/>
            <a:ext cy="45720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384556" marL="448056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77894"/>
              <a:buFont typeface="Noto Symbol"/>
              <a:buChar char="⦿"/>
            </a:pPr>
            <a:r>
              <a:rPr strike="noStrike" u="none" b="0" cap="none" baseline="0" sz="1850" lang="pt-BR" i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BARROS, Lucivaldo. Fontes de informação jurídica. In: PASSOS, Edilenice (Org.). </a:t>
            </a:r>
            <a:r>
              <a:rPr strike="noStrike" u="none" b="1" cap="none" baseline="0" sz="1850" lang="pt-BR" i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Informação Jurídica: </a:t>
            </a:r>
            <a:r>
              <a:rPr strike="noStrike" u="none" b="0" cap="none" baseline="0" sz="1850" lang="pt-BR" i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teoria e prática. Brasília :Thesaurus, 2004.</a:t>
            </a:r>
          </a:p>
          <a:p>
            <a:pPr algn="l" rtl="0" lvl="0" marR="0" indent="-384556" marL="448056">
              <a:lnSpc>
                <a:spcPct val="90000"/>
              </a:lnSpc>
              <a:spcBef>
                <a:spcPts val="259"/>
              </a:spcBef>
              <a:buClr>
                <a:schemeClr val="accent1"/>
              </a:buClr>
              <a:buFont typeface="Noto Symbol"/>
              <a:buNone/>
            </a:pPr>
            <a:r>
              <a:t/>
            </a:r>
            <a:endParaRPr strike="noStrike" u="none" b="1" cap="none" baseline="0" sz="1300" i="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algn="l" rtl="0" lvl="0" marR="0" indent="-384556" marL="448056">
              <a:lnSpc>
                <a:spcPct val="90000"/>
              </a:lnSpc>
              <a:spcBef>
                <a:spcPts val="370"/>
              </a:spcBef>
              <a:buClr>
                <a:schemeClr val="accent1"/>
              </a:buClr>
              <a:buSzPct val="77894"/>
              <a:buFont typeface="Noto Symbol"/>
              <a:buChar char="⦿"/>
            </a:pPr>
            <a:r>
              <a:rPr strike="noStrike" u="none" b="0" cap="none" baseline="0" sz="1850" lang="pt-BR" i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Biblioteca Digital do Superior Tribunal de Justiça – BDJur. Disponível em: </a:t>
            </a:r>
            <a:r>
              <a:rPr strike="noStrike" u="sng" b="0" cap="none" baseline="0" sz="1850" lang="pt-BR" i="0"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  <a:hlinkClick r:id="rId3"/>
              </a:rPr>
              <a:t>http://bdjur.stj.gov.br</a:t>
            </a:r>
            <a:r>
              <a:rPr strike="noStrike" u="none" b="1" cap="none" baseline="0" sz="1850" lang="pt-BR" i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. </a:t>
            </a:r>
            <a:r>
              <a:rPr strike="noStrike" u="none" b="0" cap="none" baseline="0" sz="1850" lang="pt-BR" i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Acesso em: 8 out. 2010.</a:t>
            </a:r>
          </a:p>
          <a:p>
            <a:pPr algn="l" rtl="0" lvl="0" marR="0" indent="-384556" marL="448056">
              <a:lnSpc>
                <a:spcPct val="90000"/>
              </a:lnSpc>
              <a:spcBef>
                <a:spcPts val="277"/>
              </a:spcBef>
              <a:buClr>
                <a:schemeClr val="accent1"/>
              </a:buClr>
              <a:buFont typeface="Noto Symbol"/>
              <a:buNone/>
            </a:pPr>
            <a:r>
              <a:t/>
            </a:r>
            <a:endParaRPr strike="noStrike" u="none" b="0" cap="none" baseline="0" sz="1400" i="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algn="l" rtl="0" lvl="0" marR="0" indent="-384556" marL="448056">
              <a:lnSpc>
                <a:spcPct val="90000"/>
              </a:lnSpc>
              <a:spcBef>
                <a:spcPts val="370"/>
              </a:spcBef>
              <a:buClr>
                <a:schemeClr val="accent1"/>
              </a:buClr>
              <a:buSzPct val="77894"/>
              <a:buFont typeface="Noto Symbol"/>
              <a:buChar char="⦿"/>
            </a:pPr>
            <a:r>
              <a:rPr strike="noStrike" u="none" b="0" cap="none" baseline="0" sz="1850" lang="pt-BR" i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LEXML Brasil: rede de informação legislativa. Disponível em: </a:t>
            </a:r>
            <a:r>
              <a:rPr strike="noStrike" u="sng" b="0" cap="none" baseline="0" sz="1850" lang="pt-BR" i="0"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  <a:hlinkClick r:id="rId4"/>
              </a:rPr>
              <a:t>www.lexml.gov.br</a:t>
            </a:r>
            <a:r>
              <a:rPr strike="noStrike" u="none" b="0" cap="none" baseline="0" sz="1850" lang="pt-BR" i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 Acesso em: 10 out. 2010.</a:t>
            </a:r>
          </a:p>
          <a:p>
            <a:pPr algn="l" rtl="0" lvl="0" marR="0" indent="-384556" marL="448056">
              <a:lnSpc>
                <a:spcPct val="90000"/>
              </a:lnSpc>
              <a:spcBef>
                <a:spcPts val="277"/>
              </a:spcBef>
              <a:buClr>
                <a:schemeClr val="accent1"/>
              </a:buClr>
              <a:buFont typeface="Noto Symbol"/>
              <a:buNone/>
            </a:pPr>
            <a:r>
              <a:t/>
            </a:r>
            <a:endParaRPr strike="noStrike" u="none" b="0" cap="none" baseline="0" sz="1400" i="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algn="l" rtl="0" lvl="0" marR="0" indent="-384556" marL="448056">
              <a:lnSpc>
                <a:spcPct val="90000"/>
              </a:lnSpc>
              <a:spcBef>
                <a:spcPts val="370"/>
              </a:spcBef>
              <a:buClr>
                <a:schemeClr val="accent1"/>
              </a:buClr>
              <a:buSzPct val="77894"/>
              <a:buFont typeface="Noto Symbol"/>
              <a:buChar char="⦿"/>
            </a:pPr>
            <a:r>
              <a:rPr strike="noStrike" u="none" b="0" cap="none" baseline="0" sz="1850" lang="pt-BR" i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Projeto LEXML: documentação. Disponível em: </a:t>
            </a:r>
            <a:r>
              <a:rPr strike="noStrike" u="sng" b="0" cap="none" baseline="0" sz="1850" lang="pt-BR" i="0"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  <a:hlinkClick r:id="rId5"/>
              </a:rPr>
              <a:t>http://projeto.lexml.gov.br/</a:t>
            </a:r>
            <a:r>
              <a:rPr strike="noStrike" u="none" b="0" cap="none" baseline="0" sz="1850" lang="pt-BR" i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  Acesso em: 10 out. 2010.</a:t>
            </a:r>
          </a:p>
          <a:p>
            <a:pPr algn="l" rtl="0" lvl="0" marR="0" indent="-290576" marL="448056">
              <a:lnSpc>
                <a:spcPct val="90000"/>
              </a:lnSpc>
              <a:spcBef>
                <a:spcPts val="370"/>
              </a:spcBef>
              <a:buClr>
                <a:schemeClr val="accent1"/>
              </a:buClr>
              <a:buFont typeface="Noto Symbol"/>
              <a:buNone/>
            </a:pPr>
            <a:r>
              <a:t/>
            </a:r>
            <a:endParaRPr strike="noStrike" u="none" b="0" cap="none" baseline="0" sz="1850" i="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algn="l" rtl="0" lvl="0" marR="0" indent="-384556" marL="448056">
              <a:lnSpc>
                <a:spcPct val="90000"/>
              </a:lnSpc>
              <a:spcBef>
                <a:spcPts val="370"/>
              </a:spcBef>
              <a:buClr>
                <a:schemeClr val="accent1"/>
              </a:buClr>
              <a:buSzPct val="77894"/>
              <a:buFont typeface="Noto Symbol"/>
              <a:buChar char="⦿"/>
            </a:pPr>
            <a:r>
              <a:rPr strike="noStrike" u="none" b="0" cap="none" baseline="0" sz="1850" lang="pt-BR" i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UNISUL. Tutorial BDJur. Disponível em: </a:t>
            </a:r>
            <a:r>
              <a:rPr strike="noStrike" u="sng" b="0" cap="none" baseline="0" sz="1850" lang="pt-BR" i="0"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  <a:hlinkClick r:id="rId6"/>
              </a:rPr>
              <a:t>http://portal2.unisul.br/content/site/biblioteca/bibliotecavirtual/bancosdedadosonline.cfm</a:t>
            </a:r>
            <a:r>
              <a:rPr strike="noStrike" u="none" b="0" cap="none" baseline="0" sz="1850" lang="pt-BR" i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 Acesso em: 5 out. 2010.</a:t>
            </a:r>
          </a:p>
          <a:p>
            <a:pPr algn="l" rtl="0" lvl="0" marR="0" indent="-271779" marL="448056">
              <a:lnSpc>
                <a:spcPct val="90000"/>
              </a:lnSpc>
              <a:spcBef>
                <a:spcPts val="444"/>
              </a:spcBef>
              <a:buClr>
                <a:schemeClr val="accent1"/>
              </a:buClr>
              <a:buFont typeface="Noto Symbol"/>
              <a:buNone/>
            </a:pPr>
            <a:r>
              <a:t/>
            </a:r>
            <a:endParaRPr strike="noStrike" u="none" b="0" cap="none" baseline="0" sz="2200" i="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  <p:transition spd="slow">
    <p:cut/>
  </p:transition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6" name="Shape 37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77" name="Shape 377"/>
          <p:cNvSpPr txBox="1"/>
          <p:nvPr>
            <p:ph type="title"/>
          </p:nvPr>
        </p:nvSpPr>
        <p:spPr>
          <a:xfrm>
            <a:off y="267493" x="457200"/>
            <a:ext cy="1399031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-2031" marL="484632">
              <a:spcBef>
                <a:spcPts val="0"/>
              </a:spcBef>
              <a:buClr>
                <a:srgbClr val="76D7EF"/>
              </a:buClr>
              <a:buSzPct val="25000"/>
              <a:buFont typeface="Questrial"/>
              <a:buNone/>
            </a:pPr>
            <a:r>
              <a:rPr strike="noStrike" u="none" b="1" cap="none" baseline="0" sz="4200" lang="pt-BR" i="0">
                <a:solidFill>
                  <a:srgbClr val="76D7EF"/>
                </a:solidFill>
                <a:latin typeface="Questrial"/>
                <a:ea typeface="Questrial"/>
                <a:cs typeface="Questrial"/>
                <a:sym typeface="Questrial"/>
              </a:rPr>
              <a:t>RESPOSTAS</a:t>
            </a:r>
          </a:p>
        </p:txBody>
      </p:sp>
      <p:sp>
        <p:nvSpPr>
          <p:cNvPr id="378" name="Shape 378"/>
          <p:cNvSpPr txBox="1"/>
          <p:nvPr>
            <p:ph idx="1" type="body"/>
          </p:nvPr>
        </p:nvSpPr>
        <p:spPr>
          <a:xfrm>
            <a:off y="1882808" x="457200"/>
            <a:ext cy="45720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384556" marL="448056">
              <a:spcBef>
                <a:spcPts val="0"/>
              </a:spcBef>
              <a:buClr>
                <a:schemeClr val="accent1"/>
              </a:buClr>
              <a:buSzPct val="79999"/>
              <a:buFont typeface="Noto Symbol"/>
              <a:buChar char="⦿"/>
            </a:pPr>
            <a:r>
              <a:rPr strike="noStrike" u="none" b="0" cap="none" baseline="0" sz="1800" lang="pt-BR" i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BRASIL. Superior Tribunal de Justiça. Portaria n. 125, de 27 de fevereiro de 2009. Boletim de Serviço [do] Superior Tribunal de Justiça, Brasília, DF, 2 mar. 2009. Disponível em: &lt;http://bdjur.stj.gov.br/dspace/handle/2011/19966&gt;.</a:t>
            </a:r>
          </a:p>
          <a:p>
            <a:pPr algn="l" rtl="0" lvl="0" marR="0" indent="-293115" marL="448056">
              <a:spcBef>
                <a:spcPts val="360"/>
              </a:spcBef>
              <a:buClr>
                <a:schemeClr val="accent1"/>
              </a:buClr>
              <a:buFont typeface="Noto Symbol"/>
              <a:buNone/>
            </a:pPr>
            <a:r>
              <a:t/>
            </a:r>
            <a:endParaRPr strike="noStrike" u="none" b="0" cap="none" baseline="0" sz="1800" i="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algn="l" rtl="0" lvl="0" marR="0" indent="-384556" marL="448056">
              <a:spcBef>
                <a:spcPts val="360"/>
              </a:spcBef>
              <a:buClr>
                <a:schemeClr val="accent1"/>
              </a:buClr>
              <a:buSzPct val="79999"/>
              <a:buFont typeface="Noto Symbol"/>
              <a:buChar char="⦿"/>
            </a:pPr>
            <a:r>
              <a:rPr strike="noStrike" u="none" b="0" cap="none" baseline="0" sz="1800" lang="pt-BR" i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COOLEY, Thomas McIntyre et al. Constitutional history of the United States as seen in the development of American Law a course of lectures before the Political Science Association of the University of Michigan. New York: G.p. Putnam's, 1889.</a:t>
            </a:r>
          </a:p>
          <a:p>
            <a:pPr algn="l" rtl="0" lvl="0" marR="0" indent="-293115" marL="448056">
              <a:spcBef>
                <a:spcPts val="360"/>
              </a:spcBef>
              <a:buClr>
                <a:schemeClr val="accent1"/>
              </a:buClr>
              <a:buFont typeface="Noto Symbol"/>
              <a:buNone/>
            </a:pPr>
            <a:r>
              <a:t/>
            </a:r>
            <a:endParaRPr strike="noStrike" u="none" b="0" cap="none" baseline="0" sz="1800" i="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algn="l" rtl="0" lvl="0" marR="0" indent="-384556" marL="448056">
              <a:spcBef>
                <a:spcPts val="360"/>
              </a:spcBef>
              <a:buClr>
                <a:schemeClr val="accent1"/>
              </a:buClr>
              <a:buSzPct val="79999"/>
              <a:buFont typeface="Noto Symbol"/>
              <a:buChar char="⦿"/>
            </a:pPr>
            <a:r>
              <a:rPr strike="noStrike" u="none" b="0" cap="none" baseline="0" sz="1800" lang="pt-BR" i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Lei nº 11.340, de 7 de agosto de 2006 - Lei Maria da Penha.</a:t>
            </a:r>
          </a:p>
          <a:p>
            <a:pPr algn="l" rtl="0" lvl="0" marR="0" indent="-384556" marL="448056">
              <a:spcBef>
                <a:spcPts val="360"/>
              </a:spcBef>
              <a:buClr>
                <a:schemeClr val="accent1"/>
              </a:buClr>
              <a:buFont typeface="Noto Symbol"/>
              <a:buNone/>
            </a:pPr>
            <a:r>
              <a:t/>
            </a:r>
            <a:endParaRPr strike="noStrike" u="none" b="0" cap="none" baseline="0" sz="1800" i="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algn="l" rtl="0" lvl="0" marR="0" indent="-293115" marL="448056">
              <a:spcBef>
                <a:spcPts val="360"/>
              </a:spcBef>
              <a:buClr>
                <a:schemeClr val="accent1"/>
              </a:buClr>
              <a:buFont typeface="Noto Symbol"/>
              <a:buNone/>
            </a:pPr>
            <a:r>
              <a:t/>
            </a:r>
            <a:endParaRPr strike="noStrike" u="none" b="0" cap="none" baseline="0" sz="1800" i="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" name="Shape 10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107" name="Shape 107"/>
          <p:cNvPicPr preferRelativeResize="0"/>
          <p:nvPr/>
        </p:nvPicPr>
        <p:blipFill rotWithShape="1">
          <a:blip r:embed="rId3">
            <a:alphaModFix/>
          </a:blip>
          <a:srcRect t="0" b="0" r="0" l="0"/>
          <a:stretch/>
        </p:blipFill>
        <p:spPr>
          <a:xfrm>
            <a:off y="2060575" x="2843213"/>
            <a:ext cy="2573337" cx="3600450"/>
          </a:xfrm>
          <a:prstGeom prst="rect">
            <a:avLst/>
          </a:prstGeom>
          <a:noFill/>
          <a:ln w="38100" cap="flat">
            <a:solidFill>
              <a:srgbClr val="1FADCC"/>
            </a:solidFill>
            <a:prstDash val="solid"/>
            <a:miter/>
            <a:headEnd w="med" len="med" type="none"/>
            <a:tailEnd w="med" len="med" type="none"/>
          </a:ln>
        </p:spPr>
      </p:pic>
      <p:sp>
        <p:nvSpPr>
          <p:cNvPr id="108" name="Shape 108"/>
          <p:cNvSpPr txBox="1"/>
          <p:nvPr/>
        </p:nvSpPr>
        <p:spPr>
          <a:xfrm>
            <a:off y="4857760" x="2214546"/>
            <a:ext cy="738664" cx="5072098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1" cap="none" baseline="0" sz="2400" lang="pt-BR" i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http://bdjur.stj.gov.br</a:t>
            </a:r>
          </a:p>
          <a:p>
            <a:pPr algn="ctr" rtl="0" lvl="0" marR="0" indent="0" marL="0">
              <a:spcBef>
                <a:spcPts val="0"/>
              </a:spcBef>
              <a:buNone/>
            </a:pPr>
            <a:r>
              <a:t/>
            </a:r>
            <a:endParaRPr strike="noStrike" u="none" b="0" cap="none" baseline="0" sz="1800" i="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2" name="Shape 1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y="752475" x="647700"/>
            <a:ext cy="647700" cx="80010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-2031" marL="484632">
              <a:spcBef>
                <a:spcPts val="0"/>
              </a:spcBef>
              <a:buClr>
                <a:srgbClr val="76D7EF"/>
              </a:buClr>
              <a:buSzPct val="25000"/>
              <a:buFont typeface="Questrial"/>
              <a:buNone/>
            </a:pPr>
            <a:r>
              <a:rPr strike="noStrike" u="none" b="1" cap="none" baseline="0" sz="4200" lang="pt-BR" i="0">
                <a:solidFill>
                  <a:srgbClr val="76D7EF"/>
                </a:solidFill>
                <a:latin typeface="Questrial"/>
                <a:ea typeface="Questrial"/>
                <a:cs typeface="Questrial"/>
                <a:sym typeface="Questrial"/>
              </a:rPr>
              <a:t>DESCRIÇÃO</a:t>
            </a:r>
          </a:p>
        </p:txBody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y="1773238" x="684212"/>
            <a:ext cy="4627561" cx="80010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just" rtl="0" lvl="0" marR="0" indent="-384556" marL="448056">
              <a:lnSpc>
                <a:spcPct val="80000"/>
              </a:lnSpc>
              <a:spcBef>
                <a:spcPts val="0"/>
              </a:spcBef>
              <a:buClr>
                <a:schemeClr val="accent1"/>
              </a:buClr>
              <a:buSzPct val="25000"/>
              <a:buFont typeface="Noto Symbol"/>
              <a:buNone/>
            </a:pPr>
            <a:r>
              <a:rPr strike="noStrike" u="none" b="0" cap="none" baseline="0" sz="2800" lang="pt-BR" i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Iniciativa de acesso livre à informação. </a:t>
            </a:r>
          </a:p>
          <a:p>
            <a:pPr algn="just" rtl="0" lvl="0" marR="0" indent="-384556" marL="448056">
              <a:lnSpc>
                <a:spcPct val="80000"/>
              </a:lnSpc>
              <a:spcBef>
                <a:spcPts val="560"/>
              </a:spcBef>
              <a:buClr>
                <a:schemeClr val="accent1"/>
              </a:buClr>
              <a:buFont typeface="Noto Symbol"/>
              <a:buNone/>
            </a:pPr>
            <a:r>
              <a:t/>
            </a:r>
            <a:endParaRPr strike="noStrike" u="none" b="0" cap="none" baseline="0" sz="2800" i="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algn="just" rtl="0" lvl="0" marR="0" indent="-384556" marL="448056">
              <a:lnSpc>
                <a:spcPct val="80000"/>
              </a:lnSpc>
              <a:spcBef>
                <a:spcPts val="560"/>
              </a:spcBef>
              <a:buClr>
                <a:schemeClr val="accent1"/>
              </a:buClr>
              <a:buFont typeface="Noto Symbol"/>
              <a:buNone/>
            </a:pPr>
            <a:r>
              <a:t/>
            </a:r>
            <a:endParaRPr strike="noStrike" u="none" b="0" cap="none" baseline="0" sz="2800" i="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algn="just" rtl="0" lvl="0" marR="0" indent="-384556" marL="448056">
              <a:lnSpc>
                <a:spcPct val="80000"/>
              </a:lnSpc>
              <a:spcBef>
                <a:spcPts val="560"/>
              </a:spcBef>
              <a:buClr>
                <a:schemeClr val="accent1"/>
              </a:buClr>
              <a:buSzPct val="25000"/>
              <a:buFont typeface="Noto Symbol"/>
              <a:buNone/>
            </a:pPr>
            <a:r>
              <a:rPr strike="noStrike" u="none" b="0" cap="none" baseline="0" sz="2800" lang="pt-BR" i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Consórcio BDJur - rede de bibliotecas digitais formada pelo Poder Judiciário e órgãos essenciais e auxiliares da Justiça. </a:t>
            </a:r>
          </a:p>
          <a:p>
            <a:pPr algn="just" rtl="0" lvl="0" marR="0" indent="-384556" marL="448056">
              <a:lnSpc>
                <a:spcPct val="80000"/>
              </a:lnSpc>
              <a:spcBef>
                <a:spcPts val="560"/>
              </a:spcBef>
              <a:buClr>
                <a:schemeClr val="accent1"/>
              </a:buClr>
              <a:buFont typeface="Noto Symbol"/>
              <a:buNone/>
            </a:pPr>
            <a:r>
              <a:t/>
            </a:r>
            <a:endParaRPr strike="noStrike" u="none" b="0" cap="none" baseline="0" sz="2800" i="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algn="just" rtl="0" lvl="0" marR="0" indent="-384556" marL="448056">
              <a:lnSpc>
                <a:spcPct val="80000"/>
              </a:lnSpc>
              <a:spcBef>
                <a:spcPts val="560"/>
              </a:spcBef>
              <a:buClr>
                <a:schemeClr val="accent1"/>
              </a:buClr>
              <a:buFont typeface="Noto Symbol"/>
              <a:buNone/>
            </a:pPr>
            <a:r>
              <a:t/>
            </a:r>
            <a:endParaRPr strike="noStrike" u="none" b="0" cap="none" baseline="0" sz="2800" i="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algn="just" rtl="0" lvl="0" marR="0" indent="-384556" marL="448056">
              <a:lnSpc>
                <a:spcPct val="80000"/>
              </a:lnSpc>
              <a:spcBef>
                <a:spcPts val="560"/>
              </a:spcBef>
              <a:buClr>
                <a:schemeClr val="accent1"/>
              </a:buClr>
              <a:buSzPct val="25000"/>
              <a:buFont typeface="Noto Symbol"/>
              <a:buNone/>
            </a:pPr>
            <a:r>
              <a:rPr strike="noStrike" u="none" b="0" cap="none" baseline="0" sz="2800" lang="pt-BR" i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1º repositório não acadêmico no Brasil.</a:t>
            </a:r>
            <a:r>
              <a:rPr strike="noStrike" u="none" b="0" cap="none" baseline="0" sz="2400" lang="pt-BR" i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8" name="Shape 11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119" name="Shape 119"/>
          <p:cNvPicPr preferRelativeResize="0"/>
          <p:nvPr/>
        </p:nvPicPr>
        <p:blipFill rotWithShape="1">
          <a:blip r:embed="rId3">
            <a:alphaModFix/>
          </a:blip>
          <a:srcRect t="0" b="0" r="0" l="0"/>
          <a:stretch/>
        </p:blipFill>
        <p:spPr>
          <a:xfrm>
            <a:off y="0" x="-536"/>
            <a:ext cy="6858000" cx="9144536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Shape 120"/>
          <p:cNvSpPr txBox="1"/>
          <p:nvPr/>
        </p:nvSpPr>
        <p:spPr>
          <a:xfrm>
            <a:off y="620712" x="539750"/>
            <a:ext cy="417511" cx="3887787"/>
          </a:xfrm>
          <a:prstGeom prst="rect">
            <a:avLst/>
          </a:prstGeom>
          <a:noFill/>
          <a:ln w="50800" cap="flat">
            <a:solidFill>
              <a:srgbClr val="FF3300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None/>
            </a:pPr>
            <a:r>
              <a:t/>
            </a:r>
            <a:endParaRPr strike="noStrike" u="none" b="0" cap="none" baseline="0" sz="1800" i="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21" name="Shape 121"/>
          <p:cNvSpPr txBox="1"/>
          <p:nvPr/>
        </p:nvSpPr>
        <p:spPr>
          <a:xfrm>
            <a:off y="3573462" x="468312"/>
            <a:ext cy="1666875" cx="5256211"/>
          </a:xfrm>
          <a:prstGeom prst="rect">
            <a:avLst/>
          </a:prstGeom>
          <a:solidFill>
            <a:schemeClr val="lt1"/>
          </a:solidFill>
          <a:ln w="50800" cap="flat">
            <a:solidFill>
              <a:srgbClr val="FF0000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1" cap="none" baseline="0" sz="2000" lang="pt-B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Para consultar na Biblioteca Digital Jurídica do STJ, você pode optar pela busca em campos específicos, como: “Atos Administrativos”, “Doutrina” e “Repositório Institucional”</a:t>
            </a:r>
          </a:p>
        </p:txBody>
      </p:sp>
      <p:cxnSp>
        <p:nvCxnSpPr>
          <p:cNvPr id="122" name="Shape 122"/>
          <p:cNvCxnSpPr/>
          <p:nvPr/>
        </p:nvCxnSpPr>
        <p:spPr>
          <a:xfrm rot="10800000">
            <a:off y="1196974" x="2555875"/>
            <a:ext cy="2376487" cx="0"/>
          </a:xfrm>
          <a:prstGeom prst="straightConnector1">
            <a:avLst/>
          </a:prstGeom>
          <a:noFill/>
          <a:ln w="38100" cap="flat">
            <a:solidFill>
              <a:srgbClr val="FF0000"/>
            </a:solidFill>
            <a:prstDash val="solid"/>
            <a:round/>
            <a:headEnd w="med" len="med" type="none"/>
            <a:tailEnd w="lg" len="lg" type="triangle"/>
          </a:ln>
        </p:spPr>
      </p:cxnSp>
      <p:sp>
        <p:nvSpPr>
          <p:cNvPr id="123" name="Shape 123"/>
          <p:cNvSpPr txBox="1"/>
          <p:nvPr/>
        </p:nvSpPr>
        <p:spPr>
          <a:xfrm>
            <a:off y="131763" x="6659563"/>
            <a:ext cy="417511" cx="2233612"/>
          </a:xfrm>
          <a:prstGeom prst="rect">
            <a:avLst/>
          </a:prstGeom>
          <a:noFill/>
          <a:ln w="50800" cap="flat">
            <a:solidFill>
              <a:srgbClr val="FF3300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None/>
            </a:pPr>
            <a:r>
              <a:t/>
            </a:r>
            <a:endParaRPr strike="noStrike" u="none" b="0" cap="none" baseline="0" sz="1800" i="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cxnSp>
        <p:nvCxnSpPr>
          <p:cNvPr id="124" name="Shape 124"/>
          <p:cNvCxnSpPr/>
          <p:nvPr/>
        </p:nvCxnSpPr>
        <p:spPr>
          <a:xfrm rot="10800000">
            <a:off y="620712" x="7524750"/>
            <a:ext cy="4679950" cx="0"/>
          </a:xfrm>
          <a:prstGeom prst="straightConnector1">
            <a:avLst/>
          </a:prstGeom>
          <a:noFill/>
          <a:ln w="38100" cap="flat">
            <a:solidFill>
              <a:srgbClr val="FF0000"/>
            </a:solidFill>
            <a:prstDash val="solid"/>
            <a:round/>
            <a:headEnd w="med" len="med" type="none"/>
            <a:tailEnd w="lg" len="lg" type="triangle"/>
          </a:ln>
        </p:spPr>
      </p:cxnSp>
      <p:sp>
        <p:nvSpPr>
          <p:cNvPr id="125" name="Shape 125"/>
          <p:cNvSpPr txBox="1"/>
          <p:nvPr/>
        </p:nvSpPr>
        <p:spPr>
          <a:xfrm>
            <a:off y="5300662" x="5867400"/>
            <a:ext cy="1362075" cx="3097212"/>
          </a:xfrm>
          <a:prstGeom prst="rect">
            <a:avLst/>
          </a:prstGeom>
          <a:solidFill>
            <a:schemeClr val="lt1"/>
          </a:solidFill>
          <a:ln w="50800" cap="flat">
            <a:solidFill>
              <a:srgbClr val="FF0000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1" cap="none" baseline="0" sz="2000" lang="pt-B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 preferir você pode realizar a consulta geral em todo conteúdo da base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9" name="Shape 12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130" name="Shape 130"/>
          <p:cNvPicPr preferRelativeResize="0"/>
          <p:nvPr/>
        </p:nvPicPr>
        <p:blipFill rotWithShape="1">
          <a:blip r:embed="rId3">
            <a:alphaModFix/>
          </a:blip>
          <a:srcRect t="0" b="0" r="0" l="0"/>
          <a:stretch/>
        </p:blipFill>
        <p:spPr>
          <a:xfrm>
            <a:off y="0" x="0"/>
            <a:ext cy="6858000" cx="9144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Shape 131"/>
          <p:cNvSpPr txBox="1"/>
          <p:nvPr/>
        </p:nvSpPr>
        <p:spPr>
          <a:xfrm>
            <a:off y="131763" x="6659563"/>
            <a:ext cy="417511" cx="2233612"/>
          </a:xfrm>
          <a:prstGeom prst="rect">
            <a:avLst/>
          </a:prstGeom>
          <a:noFill/>
          <a:ln w="50800" cap="flat">
            <a:solidFill>
              <a:srgbClr val="FF3300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None/>
            </a:pPr>
            <a:r>
              <a:t/>
            </a:r>
            <a:endParaRPr strike="noStrike" u="none" b="0" cap="none" baseline="0" sz="1800" i="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cxnSp>
        <p:nvCxnSpPr>
          <p:cNvPr id="132" name="Shape 132"/>
          <p:cNvCxnSpPr/>
          <p:nvPr/>
        </p:nvCxnSpPr>
        <p:spPr>
          <a:xfrm rot="10800000">
            <a:off y="692150" x="7164388"/>
            <a:ext cy="1081088" cx="0"/>
          </a:xfrm>
          <a:prstGeom prst="straightConnector1">
            <a:avLst/>
          </a:prstGeom>
          <a:noFill/>
          <a:ln w="38100" cap="flat">
            <a:solidFill>
              <a:srgbClr val="FF0000"/>
            </a:solidFill>
            <a:prstDash val="solid"/>
            <a:round/>
            <a:headEnd w="med" len="med" type="none"/>
            <a:tailEnd w="lg" len="lg" type="triangle"/>
          </a:ln>
        </p:spPr>
      </p:cxnSp>
      <p:sp>
        <p:nvSpPr>
          <p:cNvPr id="133" name="Shape 133"/>
          <p:cNvSpPr txBox="1"/>
          <p:nvPr/>
        </p:nvSpPr>
        <p:spPr>
          <a:xfrm>
            <a:off y="1773238" x="3349625"/>
            <a:ext cy="707886" cx="4967288"/>
          </a:xfrm>
          <a:prstGeom prst="rect">
            <a:avLst/>
          </a:prstGeom>
          <a:solidFill>
            <a:schemeClr val="lt1"/>
          </a:solidFill>
          <a:ln w="50800" cap="flat">
            <a:solidFill>
              <a:srgbClr val="FF0000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1" cap="none" baseline="0" sz="2000" lang="pt-B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 consulta geral, preencha o campo digitando o termo desejado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7" name="Shape 13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138" name="Shape 138"/>
          <p:cNvPicPr preferRelativeResize="0"/>
          <p:nvPr/>
        </p:nvPicPr>
        <p:blipFill rotWithShape="1">
          <a:blip r:embed="rId3">
            <a:alphaModFix/>
          </a:blip>
          <a:srcRect t="0" b="0" r="0" l="0"/>
          <a:stretch/>
        </p:blipFill>
        <p:spPr>
          <a:xfrm>
            <a:off y="0" x="0"/>
            <a:ext cy="6858000" cx="9144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Shape 139"/>
          <p:cNvSpPr txBox="1"/>
          <p:nvPr/>
        </p:nvSpPr>
        <p:spPr>
          <a:xfrm>
            <a:off y="2924175" x="468312"/>
            <a:ext cy="252412" cx="2160586"/>
          </a:xfrm>
          <a:prstGeom prst="rect">
            <a:avLst/>
          </a:prstGeom>
          <a:noFill/>
          <a:ln w="50800" cap="flat">
            <a:solidFill>
              <a:srgbClr val="FF3300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None/>
            </a:pPr>
            <a:r>
              <a:t/>
            </a:r>
            <a:endParaRPr strike="noStrike" u="none" b="0" cap="none" baseline="0" sz="1800" i="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40" name="Shape 140"/>
          <p:cNvSpPr txBox="1"/>
          <p:nvPr/>
        </p:nvSpPr>
        <p:spPr>
          <a:xfrm>
            <a:off y="2636838" x="3851275"/>
            <a:ext cy="707886" cx="2808288"/>
          </a:xfrm>
          <a:prstGeom prst="rect">
            <a:avLst/>
          </a:prstGeom>
          <a:solidFill>
            <a:schemeClr val="lt1"/>
          </a:solidFill>
          <a:ln w="50800" cap="flat">
            <a:solidFill>
              <a:srgbClr val="FF0000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2000" lang="pt-B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Observe a quantidade de itens recuperados</a:t>
            </a:r>
          </a:p>
        </p:txBody>
      </p:sp>
      <p:cxnSp>
        <p:nvCxnSpPr>
          <p:cNvPr id="141" name="Shape 141"/>
          <p:cNvCxnSpPr/>
          <p:nvPr/>
        </p:nvCxnSpPr>
        <p:spPr>
          <a:xfrm rot="10800000">
            <a:off y="3068638" x="2843212"/>
            <a:ext cy="0" cx="1008062"/>
          </a:xfrm>
          <a:prstGeom prst="straightConnector1">
            <a:avLst/>
          </a:prstGeom>
          <a:noFill/>
          <a:ln w="38100" cap="flat">
            <a:solidFill>
              <a:srgbClr val="FF0000"/>
            </a:solidFill>
            <a:prstDash val="solid"/>
            <a:round/>
            <a:headEnd w="med" len="med" type="none"/>
            <a:tailEnd w="lg" len="lg" type="triangle"/>
          </a:ln>
        </p:spPr>
      </p:cxnSp>
      <p:sp>
        <p:nvSpPr>
          <p:cNvPr id="142" name="Shape 142"/>
          <p:cNvSpPr txBox="1"/>
          <p:nvPr/>
        </p:nvSpPr>
        <p:spPr>
          <a:xfrm>
            <a:off y="5084762" x="539750"/>
            <a:ext cy="360362" cx="4248149"/>
          </a:xfrm>
          <a:prstGeom prst="rect">
            <a:avLst/>
          </a:prstGeom>
          <a:noFill/>
          <a:ln w="50800" cap="flat">
            <a:solidFill>
              <a:srgbClr val="FF3300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None/>
            </a:pPr>
            <a:r>
              <a:t/>
            </a:r>
            <a:endParaRPr strike="noStrike" u="none" b="0" cap="none" baseline="0" sz="1800" i="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43" name="Shape 143"/>
          <p:cNvSpPr txBox="1"/>
          <p:nvPr/>
        </p:nvSpPr>
        <p:spPr>
          <a:xfrm>
            <a:off y="4581525" x="5795962"/>
            <a:ext cy="1015662" cx="2952750"/>
          </a:xfrm>
          <a:prstGeom prst="rect">
            <a:avLst/>
          </a:prstGeom>
          <a:solidFill>
            <a:schemeClr val="lt1"/>
          </a:solidFill>
          <a:ln w="50800" cap="flat">
            <a:solidFill>
              <a:srgbClr val="FF0000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2000" lang="pt-B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Clique sobre o título desejado para acessar informações completas</a:t>
            </a:r>
          </a:p>
        </p:txBody>
      </p:sp>
      <p:cxnSp>
        <p:nvCxnSpPr>
          <p:cNvPr id="144" name="Shape 144"/>
          <p:cNvCxnSpPr/>
          <p:nvPr/>
        </p:nvCxnSpPr>
        <p:spPr>
          <a:xfrm rot="10800000">
            <a:off y="5157787" x="5148262"/>
            <a:ext cy="0" cx="647700"/>
          </a:xfrm>
          <a:prstGeom prst="straightConnector1">
            <a:avLst/>
          </a:prstGeom>
          <a:noFill/>
          <a:ln w="38100" cap="flat">
            <a:solidFill>
              <a:srgbClr val="FF0000"/>
            </a:solidFill>
            <a:prstDash val="solid"/>
            <a:round/>
            <a:headEnd w="med" len="med" type="none"/>
            <a:tailEnd w="lg" len="lg" type="triangle"/>
          </a:ln>
        </p:spPr>
      </p:cxn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8" name="Shape 14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149" name="Shape 149"/>
          <p:cNvPicPr preferRelativeResize="0"/>
          <p:nvPr/>
        </p:nvPicPr>
        <p:blipFill rotWithShape="1">
          <a:blip r:embed="rId3">
            <a:alphaModFix/>
          </a:blip>
          <a:srcRect t="0" b="0" r="0" l="0"/>
          <a:stretch/>
        </p:blipFill>
        <p:spPr>
          <a:xfrm>
            <a:off y="0" x="0"/>
            <a:ext cy="6858000" cx="9144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Shape 150"/>
          <p:cNvSpPr txBox="1"/>
          <p:nvPr/>
        </p:nvSpPr>
        <p:spPr>
          <a:xfrm>
            <a:off y="3860800" x="468312"/>
            <a:ext cy="431799" cx="7991475"/>
          </a:xfrm>
          <a:prstGeom prst="rect">
            <a:avLst/>
          </a:prstGeom>
          <a:noFill/>
          <a:ln w="50800" cap="flat">
            <a:solidFill>
              <a:srgbClr val="FF3300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None/>
            </a:pPr>
            <a:r>
              <a:t/>
            </a:r>
            <a:endParaRPr strike="noStrike" u="none" b="0" cap="none" baseline="0" sz="1800" i="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51" name="Shape 151"/>
          <p:cNvSpPr txBox="1"/>
          <p:nvPr/>
        </p:nvSpPr>
        <p:spPr>
          <a:xfrm>
            <a:off y="5013325" x="4572000"/>
            <a:ext cy="1015662" cx="2952750"/>
          </a:xfrm>
          <a:prstGeom prst="rect">
            <a:avLst/>
          </a:prstGeom>
          <a:solidFill>
            <a:schemeClr val="lt1"/>
          </a:solidFill>
          <a:ln w="50800" cap="flat">
            <a:solidFill>
              <a:srgbClr val="FF0000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2000" lang="pt-B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Clique sobre visualizar para acessar o texto completo em PDF</a:t>
            </a:r>
          </a:p>
        </p:txBody>
      </p:sp>
      <p:cxnSp>
        <p:nvCxnSpPr>
          <p:cNvPr id="152" name="Shape 152"/>
          <p:cNvCxnSpPr/>
          <p:nvPr/>
        </p:nvCxnSpPr>
        <p:spPr>
          <a:xfrm rot="10800000">
            <a:off y="4581525" x="7164388"/>
            <a:ext cy="431799" cx="0"/>
          </a:xfrm>
          <a:prstGeom prst="straightConnector1">
            <a:avLst/>
          </a:prstGeom>
          <a:noFill/>
          <a:ln w="38100" cap="flat">
            <a:solidFill>
              <a:srgbClr val="FF0000"/>
            </a:solidFill>
            <a:prstDash val="solid"/>
            <a:round/>
            <a:headEnd w="med" len="med" type="none"/>
            <a:tailEnd w="lg" len="lg" type="triangle"/>
          </a:ln>
        </p:spPr>
      </p:cxn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3.xml><?xml version="1.0" encoding="utf-8"?>
<a:theme xmlns:a="http://schemas.openxmlformats.org/drawingml/2006/main" xmlns:r="http://schemas.openxmlformats.org/officeDocument/2006/relationships" name="Verve">
  <a:themeElements>
    <a:clrScheme name="Concurso">
      <a:dk1>
        <a:srgbClr val="000000"/>
      </a:dk1>
      <a:lt1>
        <a:srgbClr val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