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05" r:id="rId46"/>
    <p:sldId id="304" r:id="rId47"/>
    <p:sldId id="307" r:id="rId48"/>
    <p:sldId id="308" r:id="rId49"/>
    <p:sldId id="309" r:id="rId50"/>
    <p:sldId id="306" r:id="rId51"/>
    <p:sldId id="311" r:id="rId5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72"/>
    <p:restoredTop sz="96197"/>
  </p:normalViewPr>
  <p:slideViewPr>
    <p:cSldViewPr snapToGrid="0">
      <p:cViewPr varScale="1">
        <p:scale>
          <a:sx n="65" d="100"/>
          <a:sy n="65" d="100"/>
        </p:scale>
        <p:origin x="22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06-06-23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349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403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Graph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2964</Words>
  <Application>Microsoft Macintosh PowerPoint</Application>
  <PresentationFormat>Widescreen</PresentationFormat>
  <Paragraphs>354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Queue: operaciones</vt:lpstr>
      <vt:lpstr>Queue: tiempo</vt:lpstr>
      <vt:lpstr>Queue: tipos</vt:lpstr>
      <vt:lpstr>Queue: tipos</vt:lpstr>
      <vt:lpstr>Queue: características</vt:lpstr>
      <vt:lpstr>Tree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11</cp:revision>
  <dcterms:created xsi:type="dcterms:W3CDTF">2023-06-04T19:39:27Z</dcterms:created>
  <dcterms:modified xsi:type="dcterms:W3CDTF">2023-06-07T12:26:05Z</dcterms:modified>
</cp:coreProperties>
</file>