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NM.csv]employee_data  NM!PivotTable1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120883822807568"/>
          <c:y val="0.43260002560655531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NM.csv]employee_data  NM!PivotTable1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Pavithra. R</a:t>
            </a:r>
          </a:p>
          <a:p>
            <a:r>
              <a:rPr lang="en-US" sz="2400" dirty="0"/>
              <a:t>REGISTER NO: 312218099 </a:t>
            </a:r>
          </a:p>
          <a:p>
            <a:r>
              <a:rPr lang="en-US" sz="2400" dirty="0"/>
              <a:t>NM I’D: 5EE23CA8065316CA51F4F1D0E662E0A6</a:t>
            </a:r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St.Annes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704875"/>
              </p:ext>
            </p:extLst>
          </p:nvPr>
        </p:nvGraphicFramePr>
        <p:xfrm>
          <a:off x="1094545" y="1142712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552047"/>
              </p:ext>
            </p:extLst>
          </p:nvPr>
        </p:nvGraphicFramePr>
        <p:xfrm>
          <a:off x="3324884" y="39909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</a:t>
            </a:r>
            <a:r>
              <a:rPr lang="en-US" dirty="0" err="1"/>
              <a:t>employeedate</a:t>
            </a:r>
            <a:r>
              <a:rPr lang="en-US" dirty="0"/>
              <a:t>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Addressing performance Issues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54950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Employees</a:t>
            </a:r>
            <a:br>
              <a:rPr lang="en-US" sz="2000" spc="5" dirty="0"/>
            </a:br>
            <a:r>
              <a:rPr lang="en-US" sz="2000" spc="5" dirty="0"/>
              <a:t>        Employer</a:t>
            </a:r>
            <a:br>
              <a:rPr lang="en-US" sz="2000" spc="5" dirty="0"/>
            </a:br>
            <a:r>
              <a:rPr lang="en-US" sz="2000" spc="5" dirty="0"/>
              <a:t>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</a:t>
            </a:r>
            <a:r>
              <a:rPr lang="en-IN" dirty="0" err="1"/>
              <a:t>male,female</a:t>
            </a:r>
            <a:endParaRPr lang="en-IN" dirty="0"/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387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Improving productivity             Setting clear Expectations             Identifying High Performance             Aligning Goals             Supporting Strategic Planning             Addressing performance Issues             </vt:lpstr>
      <vt:lpstr>PROJECT OVERVIEW</vt:lpstr>
      <vt:lpstr>WHO ARE THE END USERS?        Managers          Employees         Employer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Pavithra Shree</cp:lastModifiedBy>
  <cp:revision>13</cp:revision>
  <dcterms:created xsi:type="dcterms:W3CDTF">2024-03-29T15:07:22Z</dcterms:created>
  <dcterms:modified xsi:type="dcterms:W3CDTF">2024-08-30T15:31:06Z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