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72" r:id="rId1"/>
  </p:sld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 snapToGrid="0">
      <p:cViewPr varScale="1">
        <p:scale>
          <a:sx n="370" d="100"/>
          <a:sy n="370" d="100"/>
        </p:scale>
        <p:origin x="321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03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8735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502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002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4618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57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91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807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421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823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C2F8A-A0E8-4F8D-8F44-929340DBF7DB}" type="datetimeFigureOut">
              <a:rPr lang="en-AT" smtClean="0"/>
              <a:t>08/06/2025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F9C10-DD25-44BA-BBE7-3C9468B7421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488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8EF1F0-7F82-241B-6806-ADCB013A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3" y="681281"/>
            <a:ext cx="1184408" cy="8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667C65-95CD-3690-B4BC-3CB2273E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2" y="174104"/>
            <a:ext cx="530709" cy="6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6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3865-8BF0-596A-4487-9EAD5913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3CDA75-C48A-5248-95FA-B6114234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3" y="681281"/>
            <a:ext cx="1184408" cy="8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9F7D2491-E4CE-D8E2-3703-48ED34D46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15861">
            <a:off x="746874" y="315571"/>
            <a:ext cx="530709" cy="66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292A026C-7925-7736-4A55-C4BAF2421DA3}"/>
              </a:ext>
            </a:extLst>
          </p:cNvPr>
          <p:cNvSpPr/>
          <p:nvPr/>
        </p:nvSpPr>
        <p:spPr>
          <a:xfrm rot="20501158">
            <a:off x="442822" y="529688"/>
            <a:ext cx="133941" cy="13394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418F862-862D-BD09-8167-1629E964FF82}"/>
              </a:ext>
            </a:extLst>
          </p:cNvPr>
          <p:cNvSpPr/>
          <p:nvPr/>
        </p:nvSpPr>
        <p:spPr>
          <a:xfrm rot="976821">
            <a:off x="490793" y="928173"/>
            <a:ext cx="133941" cy="13394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4EBD4EF-E3A1-53A0-8431-02EA83444A59}"/>
              </a:ext>
            </a:extLst>
          </p:cNvPr>
          <p:cNvSpPr/>
          <p:nvPr/>
        </p:nvSpPr>
        <p:spPr>
          <a:xfrm rot="341974">
            <a:off x="945257" y="771823"/>
            <a:ext cx="133941" cy="13394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3672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Pably</dc:creator>
  <cp:lastModifiedBy>Patrick Pably</cp:lastModifiedBy>
  <cp:revision>2</cp:revision>
  <dcterms:created xsi:type="dcterms:W3CDTF">2025-06-08T18:28:29Z</dcterms:created>
  <dcterms:modified xsi:type="dcterms:W3CDTF">2025-06-08T18:42:34Z</dcterms:modified>
</cp:coreProperties>
</file>