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118B-D0F9-93E5-CB4D-004327E8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1B7C-0E51-8032-2491-A47633976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9835-9957-0164-1C99-0F818AB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6459-4F77-A05D-68A6-CE5E638D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080B-62F3-33ED-0114-940B3526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8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796-6CDF-0487-5452-9E230CE5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3C30-AE8B-0E63-E2EC-E2564D69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C625-EC28-DDE6-62FD-2967B0B7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4279-A653-54A0-4281-952F20BB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2D8D-B53C-0C80-5A5D-FB912B8B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77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11119-774F-59A3-80D8-68BD1BC1D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065E-C93E-95BE-9A99-6402056C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DE78-6A1E-9E06-597A-BE7CB9FE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8485-437C-692F-C90A-B90E97E1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57FF-721F-B9ED-098E-85D183A4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47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4713-B9C4-05E3-EE38-0DC3BB01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A865-FF3A-C376-33FD-CE22A10F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866F-9773-B1F4-096E-1548486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78ED-2842-3F93-76F5-360539C2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6AF1-0E18-7610-81E1-1D9BFBAE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12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38B2-7220-0628-C362-EC0F13C0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0234-4249-21B4-E8D2-2C25AED9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EF6E-D3D0-06B7-409D-D7DD0C08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F7FB-DAFE-02DB-A26B-D1565A4C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1D91-CE02-55A6-6053-716931DF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28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DC7-A2E9-D04E-02A6-06BFC13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612F-229E-78A9-3F91-2096FD9F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3D34-EB5B-A008-4FBD-03EF0A12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F514-B17D-32FA-0412-07564AA0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1116B-F1F3-51E5-611F-3A28DA11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D15C-481A-5C6F-8F11-4DBF28F9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2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7B8D-445C-7296-9477-85EEF8F0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879A-3F88-BDCA-111C-245FBB07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D0F0-0F63-69AE-CBF9-62170AFF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19A78-0E77-B477-A3C1-9B1DF9FD8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1FA0C-CE2C-1E68-D801-CB98CC155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87418-BDB0-E4C7-2E53-E08BE24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A770C-A8E1-63F6-6325-6206669D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6E8BF-479E-9757-FE06-D0ADC84F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0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1C3A-709C-CBEE-40F7-A3149100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54B8F-07CE-6F0C-5778-E13D9652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2BCB3-27DA-F05A-600E-E02B0A9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701BA-B7E5-2304-F080-61B37841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9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483CD-5B6B-C6C6-0494-247F6C4E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B9ECB-3B08-F66B-E919-F9469EB5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BC18-FE7C-AD45-8124-87708F1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3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4CC2-B118-C834-E304-690DBE7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8787-6B76-EEF9-77D5-1A99D326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801E3-914E-717B-0A07-AAFF6814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4CB41-E094-2D10-3BC8-47521CA5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B6F0C-AC06-2C69-9634-23BFD14E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40AD-E232-CD77-3F38-2402FD46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0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CFB9-6830-F1DB-9141-68D5FAA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38E14-56B1-39BE-3756-577FEA1A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CBC6-AC57-D4EF-8362-BE0DAA13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5ADDB-5F49-0C48-2258-697352C6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40BC-A0F4-F0DC-4400-B96B6C5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E052-EFA0-93FA-2321-53783E94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8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A00D1-167D-4FE0-493F-B2EB4187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6CE2A-3318-2F39-D74A-179866C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126E-6176-3E80-C3FD-C66B5853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897BA-D524-4186-8A5D-9C55038EF984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32F-A7CB-295F-7B23-FC60DAB51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CEBD-FF8A-B4B3-848F-AABC106C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D241D-F87D-4245-8B1B-9A538D677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0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7073-8CA3-57FF-2827-A23C6FCF0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D7FE-5A03-79CB-CB7F-B1CEC02CF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07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Padiya</dc:creator>
  <cp:lastModifiedBy>Pratik Padiya</cp:lastModifiedBy>
  <cp:revision>1</cp:revision>
  <dcterms:created xsi:type="dcterms:W3CDTF">2025-03-31T07:41:10Z</dcterms:created>
  <dcterms:modified xsi:type="dcterms:W3CDTF">2025-03-31T07:42:45Z</dcterms:modified>
</cp:coreProperties>
</file>