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1" r:id="rId5"/>
    <p:sldId id="262" r:id="rId6"/>
    <p:sldId id="267" r:id="rId7"/>
    <p:sldId id="263" r:id="rId8"/>
    <p:sldId id="264" r:id="rId9"/>
    <p:sldId id="268" r:id="rId10"/>
    <p:sldId id="260" r:id="rId11"/>
    <p:sldId id="269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147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800"/>
            <a:ext cx="8001000" cy="2326341"/>
          </a:xfrm>
        </p:spPr>
        <p:txBody>
          <a:bodyPr/>
          <a:lstStyle/>
          <a:p>
            <a:r>
              <a:rPr lang="en-US" b="1" dirty="0" smtClean="0"/>
              <a:t>DATA MINING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440455"/>
            <a:ext cx="6400800" cy="2691404"/>
          </a:xfrm>
        </p:spPr>
        <p:txBody>
          <a:bodyPr>
            <a:normAutofit fontScale="70000" lnSpcReduction="20000"/>
          </a:bodyPr>
          <a:lstStyle/>
          <a:p>
            <a:r>
              <a:rPr lang="en-US" sz="3600" b="1" dirty="0" smtClean="0">
                <a:solidFill>
                  <a:schemeClr val="tx1"/>
                </a:solidFill>
              </a:rPr>
              <a:t>Matching Entities Across Online Social Networks</a:t>
            </a:r>
          </a:p>
          <a:p>
            <a:endParaRPr lang="en-US" b="1" dirty="0">
              <a:solidFill>
                <a:schemeClr val="tx1"/>
              </a:solidFill>
            </a:endParaRPr>
          </a:p>
          <a:p>
            <a:endParaRPr lang="en-US" b="1" dirty="0" smtClean="0">
              <a:solidFill>
                <a:schemeClr val="tx1"/>
              </a:solidFill>
            </a:endParaRPr>
          </a:p>
          <a:p>
            <a:r>
              <a:rPr lang="en-US" b="1" dirty="0" smtClean="0">
                <a:solidFill>
                  <a:schemeClr val="tx1"/>
                </a:solidFill>
              </a:rPr>
              <a:t>Project Members:</a:t>
            </a:r>
          </a:p>
          <a:p>
            <a:r>
              <a:rPr lang="en-US" b="1" dirty="0" err="1" smtClean="0">
                <a:solidFill>
                  <a:schemeClr val="tx1"/>
                </a:solidFill>
              </a:rPr>
              <a:t>Jesal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Janani</a:t>
            </a:r>
            <a:endParaRPr lang="en-US" b="1" dirty="0" smtClean="0">
              <a:solidFill>
                <a:schemeClr val="tx1"/>
              </a:solidFill>
            </a:endParaRPr>
          </a:p>
          <a:p>
            <a:r>
              <a:rPr lang="en-US" b="1" dirty="0" err="1" smtClean="0">
                <a:solidFill>
                  <a:schemeClr val="tx1"/>
                </a:solidFill>
              </a:rPr>
              <a:t>Prasanna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Pai</a:t>
            </a:r>
            <a:endParaRPr lang="en-US" b="1" dirty="0" smtClean="0">
              <a:solidFill>
                <a:schemeClr val="tx1"/>
              </a:solidFill>
            </a:endParaRPr>
          </a:p>
          <a:p>
            <a:r>
              <a:rPr lang="en-US" b="1" dirty="0" smtClean="0">
                <a:solidFill>
                  <a:schemeClr val="tx1"/>
                </a:solidFill>
              </a:rPr>
              <a:t>Susana D’sa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128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5937" y="1126331"/>
            <a:ext cx="4908849" cy="3539798"/>
          </a:xfrm>
        </p:spPr>
      </p:pic>
    </p:spTree>
    <p:extLst>
      <p:ext uri="{BB962C8B-B14F-4D97-AF65-F5344CB8AC3E}">
        <p14:creationId xmlns:p14="http://schemas.microsoft.com/office/powerpoint/2010/main" val="3974091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				THANK YOU 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44044" y="685800"/>
            <a:ext cx="3614738" cy="3614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09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510988"/>
            <a:ext cx="8534400" cy="4195482"/>
          </a:xfrm>
        </p:spPr>
        <p:txBody>
          <a:bodyPr>
            <a:normAutofit/>
          </a:bodyPr>
          <a:lstStyle/>
          <a:p>
            <a:endParaRPr lang="en-US" b="1" dirty="0" smtClean="0"/>
          </a:p>
          <a:p>
            <a:r>
              <a:rPr lang="en-US" b="1" dirty="0" smtClean="0"/>
              <a:t>Problem Description</a:t>
            </a:r>
          </a:p>
          <a:p>
            <a:r>
              <a:rPr lang="en-US" b="1" dirty="0" smtClean="0"/>
              <a:t>Approach</a:t>
            </a:r>
          </a:p>
          <a:p>
            <a:r>
              <a:rPr lang="en-US" b="1" dirty="0" smtClean="0"/>
              <a:t>Description of Data</a:t>
            </a:r>
          </a:p>
          <a:p>
            <a:r>
              <a:rPr lang="en-US" b="1" dirty="0" smtClean="0"/>
              <a:t>Results</a:t>
            </a:r>
          </a:p>
          <a:p>
            <a:r>
              <a:rPr lang="en-US" b="1" dirty="0" smtClean="0"/>
              <a:t>Case</a:t>
            </a:r>
          </a:p>
          <a:p>
            <a:r>
              <a:rPr lang="en-US" b="1" dirty="0" smtClean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721186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Online User’s social linkages to map user profiles on different social networking websites</a:t>
            </a:r>
          </a:p>
          <a:p>
            <a:r>
              <a:rPr lang="en-US" dirty="0"/>
              <a:t>U</a:t>
            </a:r>
            <a:r>
              <a:rPr lang="en-US" dirty="0" smtClean="0"/>
              <a:t>sing </a:t>
            </a:r>
            <a:r>
              <a:rPr lang="en-US" dirty="0"/>
              <a:t>various procedures and mapping algorithms to map user profiles to same user on different </a:t>
            </a:r>
            <a:r>
              <a:rPr lang="en-US" dirty="0" smtClean="0"/>
              <a:t>websites</a:t>
            </a:r>
          </a:p>
          <a:p>
            <a:r>
              <a:rPr lang="en-US" dirty="0"/>
              <a:t>Mapping on the basis of personal information and user feeds and notifications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357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Information Retrieval algorithms and mapping processes such as Vector Space Model, TF-IDF </a:t>
            </a:r>
            <a:r>
              <a:rPr lang="en-US" dirty="0" smtClean="0"/>
              <a:t>model</a:t>
            </a:r>
            <a:r>
              <a:rPr lang="en-US" dirty="0"/>
              <a:t> </a:t>
            </a:r>
            <a:r>
              <a:rPr lang="en-US" dirty="0" smtClean="0"/>
              <a:t>has been used </a:t>
            </a:r>
          </a:p>
          <a:p>
            <a:r>
              <a:rPr lang="en-US" dirty="0" smtClean="0"/>
              <a:t>TF-IDF similarity model was found to be efficient in our case since it can map the similarity of the user’s profile on social networks with ease </a:t>
            </a:r>
            <a:endParaRPr lang="en-US" dirty="0"/>
          </a:p>
          <a:p>
            <a:r>
              <a:rPr lang="en-US" dirty="0"/>
              <a:t>Normalization vector to map the user profiles on the basis of available attributes</a:t>
            </a:r>
          </a:p>
          <a:p>
            <a:r>
              <a:rPr lang="en-US" dirty="0"/>
              <a:t>User attributes </a:t>
            </a:r>
            <a:r>
              <a:rPr lang="en-US" dirty="0" smtClean="0"/>
              <a:t>mapped </a:t>
            </a:r>
            <a:r>
              <a:rPr lang="en-US" dirty="0"/>
              <a:t>on feature space model and each attribute </a:t>
            </a:r>
            <a:r>
              <a:rPr lang="en-US" dirty="0" smtClean="0"/>
              <a:t>normalized </a:t>
            </a:r>
            <a:r>
              <a:rPr lang="en-US" dirty="0"/>
              <a:t>to get a </a:t>
            </a:r>
            <a:r>
              <a:rPr lang="en-US" dirty="0" smtClean="0"/>
              <a:t>score for </a:t>
            </a:r>
            <a:r>
              <a:rPr lang="en-US" dirty="0"/>
              <a:t>each attribute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30158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DESCRIPTION OF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this project we have limited our data to Facebook and Twitter profiles</a:t>
            </a:r>
          </a:p>
          <a:p>
            <a:r>
              <a:rPr lang="en-US" dirty="0" smtClean="0"/>
              <a:t>We have used APIs to obtain selective profiles and saved them in a database – POSTGRE</a:t>
            </a:r>
          </a:p>
          <a:p>
            <a:r>
              <a:rPr lang="en-US" dirty="0" smtClean="0"/>
              <a:t>Our main dataset is Facebook and hence for 1 profile on Facebook, we have fetched 1 or more profiles on Twitter</a:t>
            </a:r>
          </a:p>
        </p:txBody>
      </p:sp>
    </p:spTree>
    <p:extLst>
      <p:ext uri="{BB962C8B-B14F-4D97-AF65-F5344CB8AC3E}">
        <p14:creationId xmlns:p14="http://schemas.microsoft.com/office/powerpoint/2010/main" val="3827964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486400"/>
            <a:ext cx="8534400" cy="1180352"/>
          </a:xfrm>
        </p:spPr>
        <p:txBody>
          <a:bodyPr/>
          <a:lstStyle/>
          <a:p>
            <a:r>
              <a:rPr lang="en-US" dirty="0" smtClean="0"/>
              <a:t>PARAMETERS CONSIDERED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4800600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 smtClean="0"/>
              <a:t>FACEBOOK</a:t>
            </a:r>
          </a:p>
          <a:p>
            <a:pPr lvl="1"/>
            <a:r>
              <a:rPr lang="en-US" dirty="0" smtClean="0"/>
              <a:t>Name</a:t>
            </a:r>
          </a:p>
          <a:p>
            <a:pPr lvl="1"/>
            <a:r>
              <a:rPr lang="en-US" dirty="0" smtClean="0"/>
              <a:t>Username</a:t>
            </a:r>
          </a:p>
          <a:p>
            <a:pPr lvl="1"/>
            <a:r>
              <a:rPr lang="en-US" dirty="0" smtClean="0"/>
              <a:t>Description</a:t>
            </a:r>
          </a:p>
          <a:p>
            <a:pPr lvl="1"/>
            <a:r>
              <a:rPr lang="en-US" dirty="0" smtClean="0"/>
              <a:t>Location</a:t>
            </a:r>
          </a:p>
          <a:p>
            <a:pPr lvl="1"/>
            <a:r>
              <a:rPr lang="en-US" dirty="0" smtClean="0"/>
              <a:t>Email</a:t>
            </a:r>
          </a:p>
          <a:p>
            <a:pPr lvl="1"/>
            <a:r>
              <a:rPr lang="en-US" dirty="0" smtClean="0"/>
              <a:t>Website link</a:t>
            </a:r>
          </a:p>
          <a:p>
            <a:pPr lvl="1"/>
            <a:r>
              <a:rPr lang="en-US" dirty="0" smtClean="0"/>
              <a:t>Verified profile </a:t>
            </a:r>
          </a:p>
          <a:p>
            <a:r>
              <a:rPr lang="en-US" b="1" dirty="0" smtClean="0"/>
              <a:t>TWITTER</a:t>
            </a:r>
          </a:p>
          <a:p>
            <a:pPr lvl="1"/>
            <a:r>
              <a:rPr lang="en-US" dirty="0" smtClean="0"/>
              <a:t>Name</a:t>
            </a:r>
          </a:p>
          <a:p>
            <a:pPr lvl="1"/>
            <a:r>
              <a:rPr lang="en-US" dirty="0" smtClean="0"/>
              <a:t>Twitter Handle</a:t>
            </a:r>
          </a:p>
          <a:p>
            <a:pPr lvl="1"/>
            <a:r>
              <a:rPr lang="en-US" dirty="0" smtClean="0"/>
              <a:t>Description</a:t>
            </a:r>
          </a:p>
          <a:p>
            <a:pPr lvl="1"/>
            <a:r>
              <a:rPr lang="en-US" dirty="0" smtClean="0"/>
              <a:t>Location</a:t>
            </a:r>
          </a:p>
          <a:p>
            <a:pPr lvl="1"/>
            <a:r>
              <a:rPr lang="en-US" dirty="0" smtClean="0"/>
              <a:t>Website link</a:t>
            </a:r>
          </a:p>
          <a:p>
            <a:pPr lvl="1"/>
            <a:r>
              <a:rPr lang="en-US" dirty="0" smtClean="0"/>
              <a:t>Verified profile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141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4613247"/>
            <a:ext cx="8534400" cy="1381152"/>
          </a:xfrm>
        </p:spPr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4221051"/>
          </a:xfrm>
        </p:spPr>
        <p:txBody>
          <a:bodyPr>
            <a:normAutofit/>
          </a:bodyPr>
          <a:lstStyle/>
          <a:p>
            <a:r>
              <a:rPr lang="en-US" dirty="0" smtClean="0"/>
              <a:t>We used Similarity score by creating inverted index on various parameters and calculated the TF-IDF scores.</a:t>
            </a:r>
          </a:p>
          <a:p>
            <a:r>
              <a:rPr lang="en-US" dirty="0" smtClean="0"/>
              <a:t>Term frequency score</a:t>
            </a:r>
          </a:p>
          <a:p>
            <a:endParaRPr lang="en-US" dirty="0"/>
          </a:p>
          <a:p>
            <a:r>
              <a:rPr lang="en-US" dirty="0" smtClean="0"/>
              <a:t>Inverse document frequency</a:t>
            </a:r>
          </a:p>
          <a:p>
            <a:endParaRPr lang="en-US" dirty="0" smtClean="0"/>
          </a:p>
          <a:p>
            <a:r>
              <a:rPr lang="en-US" dirty="0" smtClean="0"/>
              <a:t>TF-IDF formula: 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For a given </a:t>
            </a:r>
            <a:r>
              <a:rPr lang="en-US" dirty="0" smtClean="0"/>
              <a:t>Facebook profile, we </a:t>
            </a:r>
            <a:r>
              <a:rPr lang="en-US" dirty="0" smtClean="0"/>
              <a:t>could get 1 or more Twitter profiles that provide a good score and a possible match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8776" y="1379712"/>
            <a:ext cx="3945528" cy="43809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8776" y="2237634"/>
            <a:ext cx="3945528" cy="43809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6839" y="3146075"/>
            <a:ext cx="6117465" cy="430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164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253815"/>
            <a:ext cx="8534400" cy="1507067"/>
          </a:xfrm>
        </p:spPr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4890" y="685799"/>
            <a:ext cx="8667057" cy="4568015"/>
          </a:xfrm>
        </p:spPr>
      </p:pic>
    </p:spTree>
    <p:extLst>
      <p:ext uri="{BB962C8B-B14F-4D97-AF65-F5344CB8AC3E}">
        <p14:creationId xmlns:p14="http://schemas.microsoft.com/office/powerpoint/2010/main" val="3419725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4890" y="685800"/>
            <a:ext cx="8720723" cy="4370294"/>
          </a:xfrm>
        </p:spPr>
      </p:pic>
    </p:spTree>
    <p:extLst>
      <p:ext uri="{BB962C8B-B14F-4D97-AF65-F5344CB8AC3E}">
        <p14:creationId xmlns:p14="http://schemas.microsoft.com/office/powerpoint/2010/main" val="3215113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499</TotalTime>
  <Words>274</Words>
  <Application>Microsoft Office PowerPoint</Application>
  <PresentationFormat>Widescreen</PresentationFormat>
  <Paragraphs>57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Century Gothic</vt:lpstr>
      <vt:lpstr>Wingdings 3</vt:lpstr>
      <vt:lpstr>Slice</vt:lpstr>
      <vt:lpstr>DATA MINING</vt:lpstr>
      <vt:lpstr>Agenda</vt:lpstr>
      <vt:lpstr>PROBLEM DESCRIPTION</vt:lpstr>
      <vt:lpstr>APPROACH</vt:lpstr>
      <vt:lpstr>DESCRIPTION OF DATA</vt:lpstr>
      <vt:lpstr>PARAMETERS CONSIDERED</vt:lpstr>
      <vt:lpstr>RESULTS</vt:lpstr>
      <vt:lpstr> </vt:lpstr>
      <vt:lpstr>PowerPoint Presentation</vt:lpstr>
      <vt:lpstr>DEMO</vt:lpstr>
      <vt:lpstr>      THANK YOU </vt:lpstr>
    </vt:vector>
  </TitlesOfParts>
  <Company>University at Buffalo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MINING</dc:title>
  <dc:creator>Susana Dsa</dc:creator>
  <cp:lastModifiedBy>Prasanna Pai</cp:lastModifiedBy>
  <cp:revision>18</cp:revision>
  <dcterms:created xsi:type="dcterms:W3CDTF">2015-05-10T21:51:27Z</dcterms:created>
  <dcterms:modified xsi:type="dcterms:W3CDTF">2015-05-16T15:57:30Z</dcterms:modified>
</cp:coreProperties>
</file>