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080"/>
    <a:srgbClr val="7FABD8"/>
    <a:srgbClr val="D880D7"/>
    <a:srgbClr val="807FFF"/>
    <a:srgbClr val="FF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81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56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77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2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904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883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50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01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597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554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69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0F58-3C88-4790-B8A1-B9EA516C7EC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962F-50BE-4073-8650-1AE30D83AC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9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57657E-8E47-49AD-A807-12E5EF20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" y="2740897"/>
            <a:ext cx="6419850" cy="616659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44A815E-B86E-4854-AF4F-7C7BDC4B6E23}"/>
              </a:ext>
            </a:extLst>
          </p:cNvPr>
          <p:cNvGrpSpPr/>
          <p:nvPr/>
        </p:nvGrpSpPr>
        <p:grpSpPr>
          <a:xfrm>
            <a:off x="-4650408" y="218671"/>
            <a:ext cx="3480704" cy="2636019"/>
            <a:chOff x="-4783758" y="218671"/>
            <a:chExt cx="3480704" cy="263601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ED2C09-80A9-4C0B-8D51-15C3CB72F833}"/>
                </a:ext>
              </a:extLst>
            </p:cNvPr>
            <p:cNvSpPr/>
            <p:nvPr/>
          </p:nvSpPr>
          <p:spPr>
            <a:xfrm>
              <a:off x="-4105603" y="233348"/>
              <a:ext cx="1987575" cy="2310646"/>
            </a:xfrm>
            <a:custGeom>
              <a:avLst/>
              <a:gdLst>
                <a:gd name="connsiteX0" fmla="*/ 993788 w 1987575"/>
                <a:gd name="connsiteY0" fmla="*/ 0 h 2310646"/>
                <a:gd name="connsiteX1" fmla="*/ 1053371 w 1987575"/>
                <a:gd name="connsiteY1" fmla="*/ 9093 h 2310646"/>
                <a:gd name="connsiteX2" fmla="*/ 1987575 w 1987575"/>
                <a:gd name="connsiteY2" fmla="*/ 1155323 h 2310646"/>
                <a:gd name="connsiteX3" fmla="*/ 1053371 w 1987575"/>
                <a:gd name="connsiteY3" fmla="*/ 2301553 h 2310646"/>
                <a:gd name="connsiteX4" fmla="*/ 993788 w 1987575"/>
                <a:gd name="connsiteY4" fmla="*/ 2310646 h 2310646"/>
                <a:gd name="connsiteX5" fmla="*/ 934204 w 1987575"/>
                <a:gd name="connsiteY5" fmla="*/ 2301553 h 2310646"/>
                <a:gd name="connsiteX6" fmla="*/ 0 w 1987575"/>
                <a:gd name="connsiteY6" fmla="*/ 1155323 h 2310646"/>
                <a:gd name="connsiteX7" fmla="*/ 934204 w 1987575"/>
                <a:gd name="connsiteY7" fmla="*/ 9093 h 2310646"/>
                <a:gd name="connsiteX8" fmla="*/ 993788 w 1987575"/>
                <a:gd name="connsiteY8" fmla="*/ 0 h 231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7575" h="2310646">
                  <a:moveTo>
                    <a:pt x="993788" y="0"/>
                  </a:moveTo>
                  <a:lnTo>
                    <a:pt x="1053371" y="9093"/>
                  </a:lnTo>
                  <a:cubicBezTo>
                    <a:pt x="1586520" y="118191"/>
                    <a:pt x="1987575" y="589922"/>
                    <a:pt x="1987575" y="1155323"/>
                  </a:cubicBezTo>
                  <a:cubicBezTo>
                    <a:pt x="1987575" y="1720725"/>
                    <a:pt x="1586520" y="2192455"/>
                    <a:pt x="1053371" y="2301553"/>
                  </a:cubicBezTo>
                  <a:lnTo>
                    <a:pt x="993788" y="2310646"/>
                  </a:lnTo>
                  <a:lnTo>
                    <a:pt x="934204" y="2301553"/>
                  </a:lnTo>
                  <a:cubicBezTo>
                    <a:pt x="401055" y="2192455"/>
                    <a:pt x="0" y="1720725"/>
                    <a:pt x="0" y="1155323"/>
                  </a:cubicBezTo>
                  <a:cubicBezTo>
                    <a:pt x="0" y="589922"/>
                    <a:pt x="401055" y="118191"/>
                    <a:pt x="934204" y="9093"/>
                  </a:cubicBezTo>
                  <a:lnTo>
                    <a:pt x="993788" y="0"/>
                  </a:lnTo>
                  <a:close/>
                </a:path>
              </a:pathLst>
            </a:custGeom>
            <a:solidFill>
              <a:srgbClr val="D880D7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793B2B5-BA00-4281-B78C-F277BF7F4439}"/>
                </a:ext>
              </a:extLst>
            </p:cNvPr>
            <p:cNvSpPr/>
            <p:nvPr/>
          </p:nvSpPr>
          <p:spPr>
            <a:xfrm>
              <a:off x="-4458028" y="218671"/>
              <a:ext cx="1346213" cy="2340000"/>
            </a:xfrm>
            <a:custGeom>
              <a:avLst/>
              <a:gdLst>
                <a:gd name="connsiteX0" fmla="*/ 1170000 w 1346213"/>
                <a:gd name="connsiteY0" fmla="*/ 0 h 2340000"/>
                <a:gd name="connsiteX1" fmla="*/ 1289626 w 1346213"/>
                <a:gd name="connsiteY1" fmla="*/ 6041 h 2340000"/>
                <a:gd name="connsiteX2" fmla="*/ 1346213 w 1346213"/>
                <a:gd name="connsiteY2" fmla="*/ 14677 h 2340000"/>
                <a:gd name="connsiteX3" fmla="*/ 1286629 w 1346213"/>
                <a:gd name="connsiteY3" fmla="*/ 23770 h 2340000"/>
                <a:gd name="connsiteX4" fmla="*/ 352425 w 1346213"/>
                <a:gd name="connsiteY4" fmla="*/ 1170000 h 2340000"/>
                <a:gd name="connsiteX5" fmla="*/ 1286629 w 1346213"/>
                <a:gd name="connsiteY5" fmla="*/ 2316230 h 2340000"/>
                <a:gd name="connsiteX6" fmla="*/ 1346213 w 1346213"/>
                <a:gd name="connsiteY6" fmla="*/ 2325323 h 2340000"/>
                <a:gd name="connsiteX7" fmla="*/ 1289626 w 1346213"/>
                <a:gd name="connsiteY7" fmla="*/ 2333959 h 2340000"/>
                <a:gd name="connsiteX8" fmla="*/ 1170000 w 1346213"/>
                <a:gd name="connsiteY8" fmla="*/ 2340000 h 2340000"/>
                <a:gd name="connsiteX9" fmla="*/ 0 w 1346213"/>
                <a:gd name="connsiteY9" fmla="*/ 1170000 h 2340000"/>
                <a:gd name="connsiteX10" fmla="*/ 1170000 w 1346213"/>
                <a:gd name="connsiteY10" fmla="*/ 0 h 23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6213" h="2340000">
                  <a:moveTo>
                    <a:pt x="1170000" y="0"/>
                  </a:moveTo>
                  <a:cubicBezTo>
                    <a:pt x="1210386" y="0"/>
                    <a:pt x="1250294" y="2046"/>
                    <a:pt x="1289626" y="6041"/>
                  </a:cubicBezTo>
                  <a:lnTo>
                    <a:pt x="1346213" y="14677"/>
                  </a:lnTo>
                  <a:lnTo>
                    <a:pt x="1286629" y="23770"/>
                  </a:lnTo>
                  <a:cubicBezTo>
                    <a:pt x="753480" y="132868"/>
                    <a:pt x="352425" y="604599"/>
                    <a:pt x="352425" y="1170000"/>
                  </a:cubicBezTo>
                  <a:cubicBezTo>
                    <a:pt x="352425" y="1735402"/>
                    <a:pt x="753480" y="2207132"/>
                    <a:pt x="1286629" y="2316230"/>
                  </a:cubicBezTo>
                  <a:lnTo>
                    <a:pt x="1346213" y="2325323"/>
                  </a:lnTo>
                  <a:lnTo>
                    <a:pt x="1289626" y="2333959"/>
                  </a:lnTo>
                  <a:cubicBezTo>
                    <a:pt x="1250294" y="2337954"/>
                    <a:pt x="1210386" y="2340000"/>
                    <a:pt x="1170000" y="2340000"/>
                  </a:cubicBezTo>
                  <a:cubicBezTo>
                    <a:pt x="523827" y="2340000"/>
                    <a:pt x="0" y="1816173"/>
                    <a:pt x="0" y="1170000"/>
                  </a:cubicBezTo>
                  <a:cubicBezTo>
                    <a:pt x="0" y="523827"/>
                    <a:pt x="523827" y="0"/>
                    <a:pt x="1170000" y="0"/>
                  </a:cubicBezTo>
                  <a:close/>
                </a:path>
              </a:pathLst>
            </a:custGeom>
            <a:solidFill>
              <a:srgbClr val="807F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887A58-C8B7-4D3E-AAB3-697BDD462FE0}"/>
                </a:ext>
              </a:extLst>
            </p:cNvPr>
            <p:cNvSpPr/>
            <p:nvPr/>
          </p:nvSpPr>
          <p:spPr>
            <a:xfrm>
              <a:off x="-3111816" y="218671"/>
              <a:ext cx="1346212" cy="2340000"/>
            </a:xfrm>
            <a:custGeom>
              <a:avLst/>
              <a:gdLst>
                <a:gd name="connsiteX0" fmla="*/ 176212 w 1346212"/>
                <a:gd name="connsiteY0" fmla="*/ 0 h 2340000"/>
                <a:gd name="connsiteX1" fmla="*/ 1346212 w 1346212"/>
                <a:gd name="connsiteY1" fmla="*/ 1170000 h 2340000"/>
                <a:gd name="connsiteX2" fmla="*/ 176212 w 1346212"/>
                <a:gd name="connsiteY2" fmla="*/ 2340000 h 2340000"/>
                <a:gd name="connsiteX3" fmla="*/ 56586 w 1346212"/>
                <a:gd name="connsiteY3" fmla="*/ 2333959 h 2340000"/>
                <a:gd name="connsiteX4" fmla="*/ 0 w 1346212"/>
                <a:gd name="connsiteY4" fmla="*/ 2325323 h 2340000"/>
                <a:gd name="connsiteX5" fmla="*/ 59583 w 1346212"/>
                <a:gd name="connsiteY5" fmla="*/ 2316230 h 2340000"/>
                <a:gd name="connsiteX6" fmla="*/ 993787 w 1346212"/>
                <a:gd name="connsiteY6" fmla="*/ 1170000 h 2340000"/>
                <a:gd name="connsiteX7" fmla="*/ 59583 w 1346212"/>
                <a:gd name="connsiteY7" fmla="*/ 23770 h 2340000"/>
                <a:gd name="connsiteX8" fmla="*/ 0 w 1346212"/>
                <a:gd name="connsiteY8" fmla="*/ 14677 h 2340000"/>
                <a:gd name="connsiteX9" fmla="*/ 56586 w 1346212"/>
                <a:gd name="connsiteY9" fmla="*/ 6041 h 2340000"/>
                <a:gd name="connsiteX10" fmla="*/ 176212 w 1346212"/>
                <a:gd name="connsiteY10" fmla="*/ 0 h 23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6212" h="2340000">
                  <a:moveTo>
                    <a:pt x="176212" y="0"/>
                  </a:moveTo>
                  <a:cubicBezTo>
                    <a:pt x="822385" y="0"/>
                    <a:pt x="1346212" y="523827"/>
                    <a:pt x="1346212" y="1170000"/>
                  </a:cubicBezTo>
                  <a:cubicBezTo>
                    <a:pt x="1346212" y="1816173"/>
                    <a:pt x="822385" y="2340000"/>
                    <a:pt x="176212" y="2340000"/>
                  </a:cubicBezTo>
                  <a:cubicBezTo>
                    <a:pt x="135826" y="2340000"/>
                    <a:pt x="95918" y="2337954"/>
                    <a:pt x="56586" y="2333959"/>
                  </a:cubicBezTo>
                  <a:lnTo>
                    <a:pt x="0" y="2325323"/>
                  </a:lnTo>
                  <a:lnTo>
                    <a:pt x="59583" y="2316230"/>
                  </a:lnTo>
                  <a:cubicBezTo>
                    <a:pt x="592732" y="2207132"/>
                    <a:pt x="993787" y="1735402"/>
                    <a:pt x="993787" y="1170000"/>
                  </a:cubicBezTo>
                  <a:cubicBezTo>
                    <a:pt x="993787" y="604599"/>
                    <a:pt x="592732" y="132868"/>
                    <a:pt x="59583" y="23770"/>
                  </a:cubicBezTo>
                  <a:lnTo>
                    <a:pt x="0" y="14677"/>
                  </a:lnTo>
                  <a:lnTo>
                    <a:pt x="56586" y="6041"/>
                  </a:lnTo>
                  <a:cubicBezTo>
                    <a:pt x="95918" y="2046"/>
                    <a:pt x="135826" y="0"/>
                    <a:pt x="176212" y="0"/>
                  </a:cubicBezTo>
                  <a:close/>
                </a:path>
              </a:pathLst>
            </a:custGeom>
            <a:solidFill>
              <a:srgbClr val="FF7F7E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BCB73C-4164-4B13-9299-9D5B94F8CB44}"/>
                </a:ext>
              </a:extLst>
            </p:cNvPr>
            <p:cNvSpPr txBox="1"/>
            <p:nvPr/>
          </p:nvSpPr>
          <p:spPr>
            <a:xfrm>
              <a:off x="-4493967" y="125017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224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C758B0-6456-4A12-AC9D-1DD582ED2205}"/>
                </a:ext>
              </a:extLst>
            </p:cNvPr>
            <p:cNvSpPr txBox="1"/>
            <p:nvPr/>
          </p:nvSpPr>
          <p:spPr>
            <a:xfrm>
              <a:off x="-3334243" y="125017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933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2B46DF-1EE0-498E-AB2A-919F306B52DA}"/>
                </a:ext>
              </a:extLst>
            </p:cNvPr>
            <p:cNvSpPr txBox="1"/>
            <p:nvPr/>
          </p:nvSpPr>
          <p:spPr>
            <a:xfrm>
              <a:off x="-2148508" y="125017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247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1F6CFC-C3BF-40BD-B0CE-13B58A226D1F}"/>
                </a:ext>
              </a:extLst>
            </p:cNvPr>
            <p:cNvSpPr txBox="1"/>
            <p:nvPr/>
          </p:nvSpPr>
          <p:spPr>
            <a:xfrm>
              <a:off x="-4783758" y="2393025"/>
              <a:ext cx="1021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Upregulated in cold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1ABEDF-D61E-44B4-BC06-443FC18B82EB}"/>
                </a:ext>
              </a:extLst>
            </p:cNvPr>
            <p:cNvSpPr txBox="1"/>
            <p:nvPr/>
          </p:nvSpPr>
          <p:spPr>
            <a:xfrm>
              <a:off x="-2580577" y="2393025"/>
              <a:ext cx="1277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Enriched in Rbp1 pulldown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9F14C5-967A-4A4A-9132-82E35A012B0E}"/>
              </a:ext>
            </a:extLst>
          </p:cNvPr>
          <p:cNvGrpSpPr/>
          <p:nvPr/>
        </p:nvGrpSpPr>
        <p:grpSpPr>
          <a:xfrm>
            <a:off x="-5354659" y="3424526"/>
            <a:ext cx="4747076" cy="2645179"/>
            <a:chOff x="-5942314" y="3409849"/>
            <a:chExt cx="4747076" cy="26451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9CBAA6-7674-4100-AD1C-2E326EA15A97}"/>
                </a:ext>
              </a:extLst>
            </p:cNvPr>
            <p:cNvSpPr/>
            <p:nvPr/>
          </p:nvSpPr>
          <p:spPr>
            <a:xfrm>
              <a:off x="-3151955" y="4239124"/>
              <a:ext cx="380100" cy="681450"/>
            </a:xfrm>
            <a:custGeom>
              <a:avLst/>
              <a:gdLst>
                <a:gd name="connsiteX0" fmla="*/ 329350 w 380100"/>
                <a:gd name="connsiteY0" fmla="*/ 0 h 681450"/>
                <a:gd name="connsiteX1" fmla="*/ 356330 w 380100"/>
                <a:gd name="connsiteY1" fmla="*/ 104929 h 681450"/>
                <a:gd name="connsiteX2" fmla="*/ 380100 w 380100"/>
                <a:gd name="connsiteY2" fmla="*/ 340725 h 681450"/>
                <a:gd name="connsiteX3" fmla="*/ 356330 w 380100"/>
                <a:gd name="connsiteY3" fmla="*/ 576521 h 681450"/>
                <a:gd name="connsiteX4" fmla="*/ 329350 w 380100"/>
                <a:gd name="connsiteY4" fmla="*/ 681450 h 681450"/>
                <a:gd name="connsiteX5" fmla="*/ 273075 w 380100"/>
                <a:gd name="connsiteY5" fmla="*/ 675777 h 681450"/>
                <a:gd name="connsiteX6" fmla="*/ 0 w 380100"/>
                <a:gd name="connsiteY6" fmla="*/ 340725 h 681450"/>
                <a:gd name="connsiteX7" fmla="*/ 273075 w 380100"/>
                <a:gd name="connsiteY7" fmla="*/ 5673 h 681450"/>
                <a:gd name="connsiteX8" fmla="*/ 329350 w 380100"/>
                <a:gd name="connsiteY8" fmla="*/ 0 h 6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100" h="681450">
                  <a:moveTo>
                    <a:pt x="329350" y="0"/>
                  </a:moveTo>
                  <a:lnTo>
                    <a:pt x="356330" y="104929"/>
                  </a:lnTo>
                  <a:cubicBezTo>
                    <a:pt x="371915" y="181093"/>
                    <a:pt x="380100" y="259953"/>
                    <a:pt x="380100" y="340725"/>
                  </a:cubicBezTo>
                  <a:cubicBezTo>
                    <a:pt x="380100" y="421497"/>
                    <a:pt x="371915" y="500357"/>
                    <a:pt x="356330" y="576521"/>
                  </a:cubicBezTo>
                  <a:lnTo>
                    <a:pt x="329350" y="681450"/>
                  </a:lnTo>
                  <a:lnTo>
                    <a:pt x="273075" y="675777"/>
                  </a:lnTo>
                  <a:cubicBezTo>
                    <a:pt x="117232" y="643887"/>
                    <a:pt x="0" y="505996"/>
                    <a:pt x="0" y="340725"/>
                  </a:cubicBezTo>
                  <a:cubicBezTo>
                    <a:pt x="0" y="175454"/>
                    <a:pt x="117232" y="37564"/>
                    <a:pt x="273075" y="5673"/>
                  </a:cubicBezTo>
                  <a:lnTo>
                    <a:pt x="329350" y="0"/>
                  </a:lnTo>
                  <a:close/>
                </a:path>
              </a:pathLst>
            </a:custGeom>
            <a:solidFill>
              <a:srgbClr val="7FABD8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E6B359-4C30-44B8-B73A-1F28F78EF35D}"/>
                </a:ext>
              </a:extLst>
            </p:cNvPr>
            <p:cNvSpPr/>
            <p:nvPr/>
          </p:nvSpPr>
          <p:spPr>
            <a:xfrm>
              <a:off x="-5111855" y="3409849"/>
              <a:ext cx="2289250" cy="2340000"/>
            </a:xfrm>
            <a:custGeom>
              <a:avLst/>
              <a:gdLst>
                <a:gd name="connsiteX0" fmla="*/ 1170000 w 2289250"/>
                <a:gd name="connsiteY0" fmla="*/ 0 h 2340000"/>
                <a:gd name="connsiteX1" fmla="*/ 2287399 w 2289250"/>
                <a:gd name="connsiteY1" fmla="*/ 822078 h 2340000"/>
                <a:gd name="connsiteX2" fmla="*/ 2289250 w 2289250"/>
                <a:gd name="connsiteY2" fmla="*/ 829275 h 2340000"/>
                <a:gd name="connsiteX3" fmla="*/ 2232975 w 2289250"/>
                <a:gd name="connsiteY3" fmla="*/ 834948 h 2340000"/>
                <a:gd name="connsiteX4" fmla="*/ 1959900 w 2289250"/>
                <a:gd name="connsiteY4" fmla="*/ 1170000 h 2340000"/>
                <a:gd name="connsiteX5" fmla="*/ 2232975 w 2289250"/>
                <a:gd name="connsiteY5" fmla="*/ 1505052 h 2340000"/>
                <a:gd name="connsiteX6" fmla="*/ 2289250 w 2289250"/>
                <a:gd name="connsiteY6" fmla="*/ 1510725 h 2340000"/>
                <a:gd name="connsiteX7" fmla="*/ 2287399 w 2289250"/>
                <a:gd name="connsiteY7" fmla="*/ 1517922 h 2340000"/>
                <a:gd name="connsiteX8" fmla="*/ 1170000 w 2289250"/>
                <a:gd name="connsiteY8" fmla="*/ 2340000 h 2340000"/>
                <a:gd name="connsiteX9" fmla="*/ 0 w 2289250"/>
                <a:gd name="connsiteY9" fmla="*/ 1170000 h 2340000"/>
                <a:gd name="connsiteX10" fmla="*/ 1170000 w 2289250"/>
                <a:gd name="connsiteY10" fmla="*/ 0 h 23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9250" h="2340000">
                  <a:moveTo>
                    <a:pt x="1170000" y="0"/>
                  </a:moveTo>
                  <a:cubicBezTo>
                    <a:pt x="1695016" y="0"/>
                    <a:pt x="2139264" y="345808"/>
                    <a:pt x="2287399" y="822078"/>
                  </a:cubicBezTo>
                  <a:lnTo>
                    <a:pt x="2289250" y="829275"/>
                  </a:lnTo>
                  <a:lnTo>
                    <a:pt x="2232975" y="834948"/>
                  </a:lnTo>
                  <a:cubicBezTo>
                    <a:pt x="2077132" y="866839"/>
                    <a:pt x="1959900" y="1004729"/>
                    <a:pt x="1959900" y="1170000"/>
                  </a:cubicBezTo>
                  <a:cubicBezTo>
                    <a:pt x="1959900" y="1335271"/>
                    <a:pt x="2077132" y="1473162"/>
                    <a:pt x="2232975" y="1505052"/>
                  </a:cubicBezTo>
                  <a:lnTo>
                    <a:pt x="2289250" y="1510725"/>
                  </a:lnTo>
                  <a:lnTo>
                    <a:pt x="2287399" y="1517922"/>
                  </a:lnTo>
                  <a:cubicBezTo>
                    <a:pt x="2139264" y="1994192"/>
                    <a:pt x="1695016" y="2340000"/>
                    <a:pt x="1170000" y="2340000"/>
                  </a:cubicBezTo>
                  <a:cubicBezTo>
                    <a:pt x="523827" y="2340000"/>
                    <a:pt x="0" y="1816173"/>
                    <a:pt x="0" y="1170000"/>
                  </a:cubicBezTo>
                  <a:cubicBezTo>
                    <a:pt x="0" y="523827"/>
                    <a:pt x="523827" y="0"/>
                    <a:pt x="1170000" y="0"/>
                  </a:cubicBezTo>
                  <a:close/>
                </a:path>
              </a:pathLst>
            </a:custGeom>
            <a:solidFill>
              <a:srgbClr val="807F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F0441A-C0BB-47CA-BEC4-0ABD87208780}"/>
                </a:ext>
              </a:extLst>
            </p:cNvPr>
            <p:cNvSpPr/>
            <p:nvPr/>
          </p:nvSpPr>
          <p:spPr>
            <a:xfrm>
              <a:off x="-2822605" y="4237849"/>
              <a:ext cx="354650" cy="684000"/>
            </a:xfrm>
            <a:custGeom>
              <a:avLst/>
              <a:gdLst>
                <a:gd name="connsiteX0" fmla="*/ 12650 w 354650"/>
                <a:gd name="connsiteY0" fmla="*/ 0 h 684000"/>
                <a:gd name="connsiteX1" fmla="*/ 354650 w 354650"/>
                <a:gd name="connsiteY1" fmla="*/ 342000 h 684000"/>
                <a:gd name="connsiteX2" fmla="*/ 12650 w 354650"/>
                <a:gd name="connsiteY2" fmla="*/ 684000 h 684000"/>
                <a:gd name="connsiteX3" fmla="*/ 0 w 354650"/>
                <a:gd name="connsiteY3" fmla="*/ 682725 h 684000"/>
                <a:gd name="connsiteX4" fmla="*/ 26980 w 354650"/>
                <a:gd name="connsiteY4" fmla="*/ 577796 h 684000"/>
                <a:gd name="connsiteX5" fmla="*/ 50750 w 354650"/>
                <a:gd name="connsiteY5" fmla="*/ 342000 h 684000"/>
                <a:gd name="connsiteX6" fmla="*/ 26980 w 354650"/>
                <a:gd name="connsiteY6" fmla="*/ 106204 h 684000"/>
                <a:gd name="connsiteX7" fmla="*/ 0 w 354650"/>
                <a:gd name="connsiteY7" fmla="*/ 1275 h 684000"/>
                <a:gd name="connsiteX8" fmla="*/ 12650 w 354650"/>
                <a:gd name="connsiteY8" fmla="*/ 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650" h="684000">
                  <a:moveTo>
                    <a:pt x="12650" y="0"/>
                  </a:moveTo>
                  <a:cubicBezTo>
                    <a:pt x="201531" y="0"/>
                    <a:pt x="354650" y="153119"/>
                    <a:pt x="354650" y="342000"/>
                  </a:cubicBezTo>
                  <a:cubicBezTo>
                    <a:pt x="354650" y="530881"/>
                    <a:pt x="201531" y="684000"/>
                    <a:pt x="12650" y="684000"/>
                  </a:cubicBezTo>
                  <a:lnTo>
                    <a:pt x="0" y="682725"/>
                  </a:lnTo>
                  <a:lnTo>
                    <a:pt x="26980" y="577796"/>
                  </a:lnTo>
                  <a:cubicBezTo>
                    <a:pt x="42565" y="501632"/>
                    <a:pt x="50750" y="422772"/>
                    <a:pt x="50750" y="342000"/>
                  </a:cubicBezTo>
                  <a:cubicBezTo>
                    <a:pt x="50750" y="261228"/>
                    <a:pt x="42565" y="182368"/>
                    <a:pt x="26980" y="106204"/>
                  </a:cubicBezTo>
                  <a:lnTo>
                    <a:pt x="0" y="1275"/>
                  </a:lnTo>
                  <a:lnTo>
                    <a:pt x="12650" y="0"/>
                  </a:lnTo>
                  <a:close/>
                </a:path>
              </a:pathLst>
            </a:custGeom>
            <a:solidFill>
              <a:srgbClr val="7FC080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224745-B685-45A4-9165-05C1D2ED4CC1}"/>
                </a:ext>
              </a:extLst>
            </p:cNvPr>
            <p:cNvSpPr txBox="1"/>
            <p:nvPr/>
          </p:nvSpPr>
          <p:spPr>
            <a:xfrm>
              <a:off x="-5942314" y="5593363"/>
              <a:ext cx="1547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Upregulated in cold (Rbp1 samples)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4375CB-CE87-4A2D-99C3-BB08DA703CE2}"/>
                </a:ext>
              </a:extLst>
            </p:cNvPr>
            <p:cNvSpPr txBox="1"/>
            <p:nvPr/>
          </p:nvSpPr>
          <p:spPr>
            <a:xfrm>
              <a:off x="-2742875" y="4872660"/>
              <a:ext cx="1547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Upregulated in cold (GFP controls)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79C2F0-5792-460A-8866-2BC724A3FE6D}"/>
                </a:ext>
              </a:extLst>
            </p:cNvPr>
            <p:cNvSpPr txBox="1"/>
            <p:nvPr/>
          </p:nvSpPr>
          <p:spPr>
            <a:xfrm>
              <a:off x="-4172348" y="4450508"/>
              <a:ext cx="513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1101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13C186-C50B-4FAD-9141-1E9193442F24}"/>
                </a:ext>
              </a:extLst>
            </p:cNvPr>
            <p:cNvSpPr txBox="1"/>
            <p:nvPr/>
          </p:nvSpPr>
          <p:spPr>
            <a:xfrm>
              <a:off x="-3117467" y="445050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54BE0-7516-4D22-BC8B-F1650B090D5F}"/>
                </a:ext>
              </a:extLst>
            </p:cNvPr>
            <p:cNvSpPr txBox="1"/>
            <p:nvPr/>
          </p:nvSpPr>
          <p:spPr>
            <a:xfrm>
              <a:off x="-2790708" y="444923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44</a:t>
              </a:r>
              <a:endParaRPr lang="en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0A509B53-C54A-4532-9B33-A2FE7DA1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292" y="333292"/>
            <a:ext cx="2634983" cy="20304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4F8B61-0ECA-42CF-8DD8-F7E167200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56" y="338095"/>
            <a:ext cx="3604067" cy="20396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DD6F8C1-54E9-44C9-856B-41883B4FA03C}"/>
              </a:ext>
            </a:extLst>
          </p:cNvPr>
          <p:cNvSpPr txBox="1"/>
          <p:nvPr/>
        </p:nvSpPr>
        <p:spPr>
          <a:xfrm>
            <a:off x="151776" y="23334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03E9D-63F2-4218-96F9-0B25FD3CE7A0}"/>
              </a:ext>
            </a:extLst>
          </p:cNvPr>
          <p:cNvSpPr txBox="1"/>
          <p:nvPr/>
        </p:nvSpPr>
        <p:spPr>
          <a:xfrm>
            <a:off x="3951985" y="23334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764D3E-B94E-46E3-B0F2-6E6EB75852E5}"/>
              </a:ext>
            </a:extLst>
          </p:cNvPr>
          <p:cNvSpPr txBox="1"/>
          <p:nvPr/>
        </p:nvSpPr>
        <p:spPr>
          <a:xfrm>
            <a:off x="217932" y="265463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9D7EA6-0CF5-49F8-835D-A30ABA2AA363}"/>
              </a:ext>
            </a:extLst>
          </p:cNvPr>
          <p:cNvSpPr/>
          <p:nvPr/>
        </p:nvSpPr>
        <p:spPr>
          <a:xfrm>
            <a:off x="7341381" y="3075789"/>
            <a:ext cx="1602072" cy="1238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RNA features (CDS 5’, 3’ etc.)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462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Palandre</dc:creator>
  <cp:lastModifiedBy>Pauline Palandre</cp:lastModifiedBy>
  <cp:revision>11</cp:revision>
  <dcterms:created xsi:type="dcterms:W3CDTF">2024-05-06T14:08:59Z</dcterms:created>
  <dcterms:modified xsi:type="dcterms:W3CDTF">2024-05-08T11:41:13Z</dcterms:modified>
</cp:coreProperties>
</file>