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78" autoAdjust="0"/>
  </p:normalViewPr>
  <p:slideViewPr>
    <p:cSldViewPr snapToGrid="0">
      <p:cViewPr>
        <p:scale>
          <a:sx n="100" d="100"/>
          <a:sy n="100" d="100"/>
        </p:scale>
        <p:origin x="135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9C01-5B2A-45DF-AF17-453DD9DBC440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BE94-5149-4028-9F64-6808944A0E7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05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721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446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167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8890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8612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8333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8056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7779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(B) and Rbp1-FLAG (C)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412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(B) and Rbp1-FLAG (C)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8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The quality of Rbp1-GFP was controlled by anti-GFP Western blot to ensure that GFP is not cleaved off of Rbp1 (B). The quality of Rbp1-FLAG samples was already check similarly by Andreas </a:t>
            </a:r>
            <a:r>
              <a:rPr lang="en-US" i="0" dirty="0" err="1"/>
              <a:t>Schäffler</a:t>
            </a:r>
            <a:r>
              <a:rPr lang="en-US" i="0" dirty="0"/>
              <a:t> in his Master thesis.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(C) and Rbp1-FLAG (D)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0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22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41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1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531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49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05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67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17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11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4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550B-ABB8-4034-B691-799CBCB67BB9}" type="datetimeFigureOut">
              <a:rPr lang="en-DE" smtClean="0"/>
              <a:t>03/05/2024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512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5091DC-E004-42B5-AF01-E9DB54647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4" t="10965" r="6038"/>
          <a:stretch/>
        </p:blipFill>
        <p:spPr>
          <a:xfrm>
            <a:off x="3515491" y="3131306"/>
            <a:ext cx="2446481" cy="1821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BC3E2-3791-41D3-902C-722775A58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t="10964" r="6038"/>
          <a:stretch/>
        </p:blipFill>
        <p:spPr>
          <a:xfrm>
            <a:off x="1006408" y="3131306"/>
            <a:ext cx="2446481" cy="182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1555" b="17594"/>
          <a:stretch/>
        </p:blipFill>
        <p:spPr>
          <a:xfrm>
            <a:off x="1190091" y="341602"/>
            <a:ext cx="4653360" cy="2615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50BE3-A373-4D62-B221-7485C8A59057}"/>
              </a:ext>
            </a:extLst>
          </p:cNvPr>
          <p:cNvSpPr txBox="1"/>
          <p:nvPr/>
        </p:nvSpPr>
        <p:spPr>
          <a:xfrm>
            <a:off x="3401062" y="3053760"/>
            <a:ext cx="292068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C</a:t>
            </a:r>
            <a:endParaRPr lang="en-DE" sz="1592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3944-4075-42A7-B068-27CC428B6967}"/>
              </a:ext>
            </a:extLst>
          </p:cNvPr>
          <p:cNvSpPr txBox="1"/>
          <p:nvPr/>
        </p:nvSpPr>
        <p:spPr>
          <a:xfrm>
            <a:off x="896028" y="3053760"/>
            <a:ext cx="29848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B</a:t>
            </a:r>
            <a:endParaRPr lang="en-DE" sz="1592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891563" y="265797"/>
            <a:ext cx="308098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b="1" dirty="0"/>
              <a:t>A</a:t>
            </a:r>
            <a:endParaRPr lang="en-DE" sz="1579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919E-5623-42C8-818E-DB89FC7FB863}"/>
              </a:ext>
            </a:extLst>
          </p:cNvPr>
          <p:cNvSpPr txBox="1"/>
          <p:nvPr/>
        </p:nvSpPr>
        <p:spPr>
          <a:xfrm>
            <a:off x="4588607" y="3145119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10389-F7A7-4004-A240-6A45EC40A46A}"/>
              </a:ext>
            </a:extLst>
          </p:cNvPr>
          <p:cNvSpPr txBox="1"/>
          <p:nvPr/>
        </p:nvSpPr>
        <p:spPr>
          <a:xfrm>
            <a:off x="2031755" y="3145119"/>
            <a:ext cx="532236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1555" b="67868"/>
          <a:stretch/>
        </p:blipFill>
        <p:spPr>
          <a:xfrm>
            <a:off x="1109488" y="525971"/>
            <a:ext cx="2545701" cy="48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891563" y="435953"/>
            <a:ext cx="308098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b="1" dirty="0"/>
              <a:t>A</a:t>
            </a:r>
            <a:endParaRPr lang="en-DE" sz="1579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CC34C-9F05-4075-B9C4-0AEBB1CC6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6174" r="1555" b="17594"/>
          <a:stretch/>
        </p:blipFill>
        <p:spPr>
          <a:xfrm>
            <a:off x="3330173" y="442014"/>
            <a:ext cx="2545702" cy="865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0E8FA-3641-4B1C-8AF4-B8274F9AE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t="10965" r="6038"/>
          <a:stretch/>
        </p:blipFill>
        <p:spPr>
          <a:xfrm>
            <a:off x="3515491" y="1397716"/>
            <a:ext cx="2446481" cy="1821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F2DB6B-70E1-4C73-ADC4-F98DDB403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t="10964" r="6038"/>
          <a:stretch/>
        </p:blipFill>
        <p:spPr>
          <a:xfrm>
            <a:off x="1006408" y="1397716"/>
            <a:ext cx="2446481" cy="1821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9F713-5B9E-4550-BC73-DC0A2944D94C}"/>
              </a:ext>
            </a:extLst>
          </p:cNvPr>
          <p:cNvSpPr txBox="1"/>
          <p:nvPr/>
        </p:nvSpPr>
        <p:spPr>
          <a:xfrm>
            <a:off x="3401062" y="1320170"/>
            <a:ext cx="292068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C</a:t>
            </a:r>
            <a:endParaRPr lang="en-DE" sz="1592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2AEFD-96B7-4DA5-BCED-C36C654296A7}"/>
              </a:ext>
            </a:extLst>
          </p:cNvPr>
          <p:cNvSpPr txBox="1"/>
          <p:nvPr/>
        </p:nvSpPr>
        <p:spPr>
          <a:xfrm>
            <a:off x="896028" y="1320169"/>
            <a:ext cx="29848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B</a:t>
            </a:r>
            <a:endParaRPr lang="en-DE" sz="1592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FDA2-EDEC-4BEE-9EE6-F8D053EFEAA1}"/>
              </a:ext>
            </a:extLst>
          </p:cNvPr>
          <p:cNvSpPr txBox="1"/>
          <p:nvPr/>
        </p:nvSpPr>
        <p:spPr>
          <a:xfrm>
            <a:off x="4588607" y="1411529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FDBE7-5D3D-448B-A3BF-784019AB43BB}"/>
              </a:ext>
            </a:extLst>
          </p:cNvPr>
          <p:cNvSpPr txBox="1"/>
          <p:nvPr/>
        </p:nvSpPr>
        <p:spPr>
          <a:xfrm>
            <a:off x="2031755" y="1411529"/>
            <a:ext cx="532236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73E2B7-8D6E-46C5-9B42-A861E7EF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02" y="775270"/>
            <a:ext cx="3369672" cy="282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091DC-E004-42B5-AF01-E9DB54647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t="10965" r="6038"/>
          <a:stretch/>
        </p:blipFill>
        <p:spPr>
          <a:xfrm>
            <a:off x="3531738" y="3742915"/>
            <a:ext cx="3284309" cy="2445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BC3E2-3791-41D3-902C-722775A588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t="10964" r="6038"/>
          <a:stretch/>
        </p:blipFill>
        <p:spPr>
          <a:xfrm>
            <a:off x="133350" y="3756402"/>
            <a:ext cx="3284309" cy="244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38611" b="17594"/>
          <a:stretch/>
        </p:blipFill>
        <p:spPr>
          <a:xfrm>
            <a:off x="288314" y="755001"/>
            <a:ext cx="2861208" cy="2633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50BE3-A373-4D62-B221-7485C8A59057}"/>
              </a:ext>
            </a:extLst>
          </p:cNvPr>
          <p:cNvSpPr txBox="1"/>
          <p:nvPr/>
        </p:nvSpPr>
        <p:spPr>
          <a:xfrm>
            <a:off x="0" y="3699045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3944-4075-42A7-B068-27CC428B6967}"/>
              </a:ext>
            </a:extLst>
          </p:cNvPr>
          <p:cNvSpPr txBox="1"/>
          <p:nvPr/>
        </p:nvSpPr>
        <p:spPr>
          <a:xfrm>
            <a:off x="3376338" y="684593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1602" y="686581"/>
            <a:ext cx="330540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919E-5623-42C8-818E-DB89FC7FB863}"/>
              </a:ext>
            </a:extLst>
          </p:cNvPr>
          <p:cNvSpPr txBox="1"/>
          <p:nvPr/>
        </p:nvSpPr>
        <p:spPr>
          <a:xfrm>
            <a:off x="5154235" y="3785304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10389-F7A7-4004-A240-6A45EC40A46A}"/>
              </a:ext>
            </a:extLst>
          </p:cNvPr>
          <p:cNvSpPr txBox="1"/>
          <p:nvPr/>
        </p:nvSpPr>
        <p:spPr>
          <a:xfrm>
            <a:off x="1514646" y="3789266"/>
            <a:ext cx="731585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28181-8493-4B97-8AED-C1C715AD3BA9}"/>
              </a:ext>
            </a:extLst>
          </p:cNvPr>
          <p:cNvSpPr txBox="1"/>
          <p:nvPr/>
        </p:nvSpPr>
        <p:spPr>
          <a:xfrm>
            <a:off x="3357479" y="3726111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722</Words>
  <Application>Microsoft Office PowerPoint</Application>
  <PresentationFormat>A4 Paper (210x297 mm)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22</cp:revision>
  <dcterms:created xsi:type="dcterms:W3CDTF">2024-05-02T16:02:39Z</dcterms:created>
  <dcterms:modified xsi:type="dcterms:W3CDTF">2024-05-03T08:55:40Z</dcterms:modified>
</cp:coreProperties>
</file>