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0BC438F-1533-4623-9DFB-546E3C3A1A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58BC1E-DCDF-4578-BD7A-2941D63988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EC04D-D6ED-447F-9D3C-468664C89184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087875-F339-4E12-BDFD-DD6F129170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C44970-7651-47C7-82D9-29A5583974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3E2E6-67F1-4041-8644-E1E8BC9BD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056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B63AB-CAD8-4D8A-AC41-35AEC74E6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57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32825-4797-4D6B-90FE-232DC79EC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457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69A80C-2213-4781-B1B2-8AB94AC53E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3" y="0"/>
            <a:ext cx="194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25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4202-3610-4432-A5E0-4E0D091C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C23A2A-5AF8-4AC6-82F6-9D2732173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631AA2-51DF-4EBE-87C2-79CC0F795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57AD2F-62D8-4CCF-90C6-A7578BE9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710C-7223-485D-82FB-E0ACADEFC277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8EB39A-D9A5-40F9-A069-0749407A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9530F3-EEA6-4AE2-BAD3-DA27EE9E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4A87-AA25-4FE8-AB36-829800481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84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38621-90AE-4C3C-BA66-D4A7BAAA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17EDFA-9843-4E7A-93E0-25BA94A3F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F77107-81C6-4616-A63F-922B1DAC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710C-7223-485D-82FB-E0ACADEFC277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7EDBC-1003-4C4A-9DA4-169E8675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5286BE-38D3-46B4-A90B-EF459AAB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4A87-AA25-4FE8-AB36-829800481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777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F4B276-54F7-4CBE-B61C-0CC0E4B06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4DE0CB-E2CB-4B8B-979F-C85FC3E64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E7AF72-23DE-483F-82A7-9778EDFF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710C-7223-485D-82FB-E0ACADEFC277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321E73-67F5-4065-841F-E438FB74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F70A08-2387-4659-914D-DED5445E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4A87-AA25-4FE8-AB36-829800481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0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D5F6E-2583-46B6-83F9-F2B75799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38442A-E115-4E8F-AD45-EBF43C7B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710C-7223-485D-82FB-E0ACADEFC277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E84C83-82BF-46A5-8692-D32EE2ED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B6BE19-E717-412E-ADD4-9DA98E57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4A87-AA25-4FE8-AB36-829800481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63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9F0A0-C7F9-45B3-915E-0D2A3D89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7E51F-234F-40AF-8782-59320B8B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C6DF55-EF50-4355-AD12-759679BC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710C-7223-485D-82FB-E0ACADEFC277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2F1C6-CF96-4C5C-B3E0-0D95B6B6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639F11-B36F-4CC3-A1BE-10A9A618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4A87-AA25-4FE8-AB36-829800481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69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7D44-0530-4C1E-8396-735DE294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496477-6DC1-4FB5-8351-2086BC907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10BBF-072E-48C4-A80D-BCC3A98F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710C-7223-485D-82FB-E0ACADEFC277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A8FF92-C976-493A-AA55-CD0E9FB4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571D82-4E75-4D76-B1C5-BC1D724C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4A87-AA25-4FE8-AB36-829800481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32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3E756-E6AB-4611-BBFE-8494C642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7E72E6-362B-41EF-B6C1-8D20B3DBC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995C30-2E1F-4CDD-A858-092BA1442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B6DAD3-2AAD-4A97-80D5-6504D86C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710C-7223-485D-82FB-E0ACADEFC277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4DF7C1-BFEC-4728-8853-EC0C44FF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40AEA8-C275-4F92-BF53-B193184A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4A87-AA25-4FE8-AB36-829800481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74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1E92E-9BF7-429F-BB4E-959B7138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ACB76E-D038-453D-9B1E-C153A6B2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AED56F-1EAB-4039-B3F1-06372C892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C7EB10-42DA-4861-AB6D-80296C8C5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88D0F-0226-4EAE-84CF-19415F5A6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0C15D7-F09B-49CE-B011-2BD619B3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710C-7223-485D-82FB-E0ACADEFC277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2E068A-0C39-4EA6-B818-B6E5A3AD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56EE40-8ECD-4F1F-B128-8B7F7619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4A87-AA25-4FE8-AB36-829800481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2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B2D74-84CF-49AA-9EE6-F349C79F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216675-8E30-4EB2-B59D-BC9D2B90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710C-7223-485D-82FB-E0ACADEFC277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9B7634-EBF6-43D5-88B4-0D42AC8A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535BB8-9791-41F5-A22D-556F97E6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4A87-AA25-4FE8-AB36-829800481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72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4F7D8-1DCC-4F84-B501-C06EC83B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710C-7223-485D-82FB-E0ACADEFC277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0D57D4-2BE5-4263-BDC2-F2D1F317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24A253-D9EE-444B-A326-5181D405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4A87-AA25-4FE8-AB36-829800481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82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4EF82-8944-4BDB-83AD-5FAF4E6E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F80906-0E96-4D11-BF8A-3173EE37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9EAF9F-9D09-47B0-A7A5-F4A97E44A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A24C9-70DF-49DC-B235-9BDF3275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710C-7223-485D-82FB-E0ACADEFC277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8DE4B9-1A03-4494-AC39-BF61DE35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91FA0B-284A-4DFC-90E1-66C6DA06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4A87-AA25-4FE8-AB36-829800481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36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901B97-F041-41C1-ADD7-98B02523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2677C6-ED08-4202-B8DB-FFD89980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4D56CC-AE69-4EA0-8F7E-1DE2BE1F6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710C-7223-485D-82FB-E0ACADEFC277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3067AE-D17E-4308-84D4-94DE3EF12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F9B94C-78D4-4C29-8E05-98BCA86E5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4A87-AA25-4FE8-AB36-829800481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22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73340-E8D4-4D8B-AB3D-A6F6D683C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1E70D3-90AA-4ADD-BE41-DCBA16A8F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02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CE0714-A409-45BE-8032-D914459A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850" y="365125"/>
            <a:ext cx="8362949" cy="13255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ABADC90-E0D5-432E-A98B-BE74BC5EA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0851" y="1825625"/>
            <a:ext cx="3848100" cy="435133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D53010-42EC-4864-B1CF-9C04F63E1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77100" y="1825625"/>
            <a:ext cx="4076700" cy="4351338"/>
          </a:xfrm>
        </p:spPr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9D6D0C0-5157-412A-BA2E-5705F438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4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03D8D-45CF-407B-B9C5-51C67129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CC1871-345F-44CF-A70A-13136B1F6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9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C35D033-33C8-412D-9CE1-765F1FEC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1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10B8B3-939F-4A4F-A782-DBED02CB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8300"/>
            <a:ext cx="12192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3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C847EA-D06F-409A-B1FC-586311F8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3255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80D2AB-8DE4-4147-9307-E867EC50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525"/>
            <a:ext cx="10515600" cy="13255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8191B-95B4-4CA5-902B-72DAA3A53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7241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Joésia Saibrosa da Silva</dc:creator>
  <cp:lastModifiedBy>Joésia Saibrosa da Silva</cp:lastModifiedBy>
  <cp:revision>3</cp:revision>
  <dcterms:created xsi:type="dcterms:W3CDTF">2018-10-08T23:42:26Z</dcterms:created>
  <dcterms:modified xsi:type="dcterms:W3CDTF">2018-10-08T23:52:31Z</dcterms:modified>
</cp:coreProperties>
</file>