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6" r:id="rId7"/>
    <p:sldId id="260" r:id="rId8"/>
    <p:sldId id="267" r:id="rId9"/>
    <p:sldId id="268" r:id="rId10"/>
    <p:sldId id="269" r:id="rId11"/>
    <p:sldId id="276" r:id="rId12"/>
    <p:sldId id="277" r:id="rId13"/>
    <p:sldId id="278" r:id="rId14"/>
    <p:sldId id="270" r:id="rId15"/>
    <p:sldId id="272" r:id="rId16"/>
    <p:sldId id="273" r:id="rId17"/>
    <p:sldId id="271" r:id="rId18"/>
    <p:sldId id="274" r:id="rId19"/>
    <p:sldId id="275" r:id="rId20"/>
    <p:sldId id="279" r:id="rId21"/>
    <p:sldId id="263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AB574-AFFC-415C-BFA1-69F5770E28E8}" v="892" dt="2020-05-05T20:07:23.989"/>
    <p1510:client id="{CBB941A5-F77F-ED98-CBC2-4FA327E3BC91}" v="31" dt="2020-05-05T19:46:1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321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Contexte et Problématique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Présentation</a:t>
          </a:r>
          <a:r>
            <a:rPr lang="fr-FR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 Dataset</a:t>
          </a:r>
          <a:endParaRPr lang="fr-FR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Présentation de l’algorithme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47F40D9F-0F7D-4B65-A5BC-7293994FE44D}">
      <dgm:prSet phldrT="[Text]"/>
      <dgm:spPr>
        <a:solidFill>
          <a:srgbClr val="92D050"/>
        </a:solidFill>
        <a:ln>
          <a:solidFill>
            <a:srgbClr val="92D050"/>
          </a:solidFill>
        </a:ln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Application</a:t>
          </a:r>
        </a:p>
      </dgm:t>
    </dgm:pt>
    <dgm:pt modelId="{3D936277-30FB-42AB-A30C-044374324097}" type="parTrans" cxnId="{034524C8-AE85-45C1-BE95-DBF1F078524A}">
      <dgm:prSet/>
      <dgm:spPr/>
      <dgm:t>
        <a:bodyPr/>
        <a:lstStyle/>
        <a:p>
          <a:endParaRPr lang="fr-FR"/>
        </a:p>
      </dgm:t>
    </dgm:pt>
    <dgm:pt modelId="{54938118-0903-4A4D-AD7A-F36C06513C50}" type="sibTrans" cxnId="{034524C8-AE85-45C1-BE95-DBF1F078524A}">
      <dgm:prSet/>
      <dgm:spPr/>
      <dgm:t>
        <a:bodyPr/>
        <a:lstStyle/>
        <a:p>
          <a:endParaRPr lang="fr-FR"/>
        </a:p>
      </dgm:t>
    </dgm:pt>
    <dgm:pt modelId="{4544E420-FDFF-44C8-A80D-51B4266A40B1}">
      <dgm:prSet phldrT="[Text]"/>
      <dgm:spPr>
        <a:solidFill>
          <a:srgbClr val="00B0F0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Analyse comparative</a:t>
          </a:r>
        </a:p>
      </dgm:t>
    </dgm:pt>
    <dgm:pt modelId="{73D99508-AC01-4B5C-8521-0F659A2FAA75}" type="parTrans" cxnId="{38FDEB48-6F24-4E61-A0A6-0C15D8056545}">
      <dgm:prSet/>
      <dgm:spPr/>
      <dgm:t>
        <a:bodyPr/>
        <a:lstStyle/>
        <a:p>
          <a:endParaRPr lang="fr-FR"/>
        </a:p>
      </dgm:t>
    </dgm:pt>
    <dgm:pt modelId="{F8AA9557-BF2D-477B-91BB-5712E8634308}" type="sibTrans" cxnId="{38FDEB48-6F24-4E61-A0A6-0C15D8056545}">
      <dgm:prSet/>
      <dgm:spPr/>
      <dgm:t>
        <a:bodyPr/>
        <a:lstStyle/>
        <a:p>
          <a:endParaRPr lang="fr-FR"/>
        </a:p>
      </dgm:t>
    </dgm:pt>
    <dgm:pt modelId="{B2E8BC47-A182-4CB3-B8F3-4EDF6C4747BD}">
      <dgm:prSet phldrT="[Text]"/>
      <dgm:spPr>
        <a:solidFill>
          <a:srgbClr val="FF0000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</a:t>
          </a:r>
        </a:p>
      </dgm:t>
    </dgm:pt>
    <dgm:pt modelId="{8F898615-3294-41B8-8344-B87800F68C12}" type="parTrans" cxnId="{00C713B8-08D7-4403-A74D-323E8365E7C2}">
      <dgm:prSet/>
      <dgm:spPr/>
      <dgm:t>
        <a:bodyPr/>
        <a:lstStyle/>
        <a:p>
          <a:endParaRPr lang="fr-FR"/>
        </a:p>
      </dgm:t>
    </dgm:pt>
    <dgm:pt modelId="{DB09C989-367A-4612-8505-26E6813109B2}" type="sibTrans" cxnId="{00C713B8-08D7-4403-A74D-323E8365E7C2}">
      <dgm:prSet/>
      <dgm:spPr/>
      <dgm:t>
        <a:bodyPr/>
        <a:lstStyle/>
        <a:p>
          <a:endParaRPr lang="fr-FR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6"/>
      <dgm:spPr/>
    </dgm:pt>
    <dgm:pt modelId="{A8B898EB-38C9-408E-9FE2-CB5C874FA50A}" type="pres">
      <dgm:prSet presAssocID="{620EFBB7-0769-4554-96E3-51B5B6698D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6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6"/>
      <dgm:spPr/>
    </dgm:pt>
    <dgm:pt modelId="{9F236B2A-6433-401D-953E-FC86D923A3BE}" type="pres">
      <dgm:prSet presAssocID="{A533B6C7-3203-4AEE-95BC-E867D49C88B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6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6"/>
      <dgm:spPr/>
    </dgm:pt>
    <dgm:pt modelId="{12FEB779-618B-4854-88E9-390575D436B8}" type="pres">
      <dgm:prSet presAssocID="{4A4045ED-A119-4AA6-9C68-5FB2FD0004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6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420B2631-2894-46FE-A914-1571B1BE4D30}" type="pres">
      <dgm:prSet presAssocID="{858335E1-0756-4935-AE41-5B216DCCD948}" presName="spaceBetweenRectangles" presStyleCnt="0"/>
      <dgm:spPr/>
    </dgm:pt>
    <dgm:pt modelId="{28B03A5F-0092-45D1-A0C5-C44198612A7B}" type="pres">
      <dgm:prSet presAssocID="{47F40D9F-0F7D-4B65-A5BC-7293994FE44D}" presName="parentLin" presStyleCnt="0"/>
      <dgm:spPr/>
    </dgm:pt>
    <dgm:pt modelId="{3711F50C-289A-44F7-8AD6-AD1A8DCFA2ED}" type="pres">
      <dgm:prSet presAssocID="{47F40D9F-0F7D-4B65-A5BC-7293994FE44D}" presName="parentLeftMargin" presStyleLbl="node1" presStyleIdx="2" presStyleCnt="6"/>
      <dgm:spPr/>
    </dgm:pt>
    <dgm:pt modelId="{A6F63D92-0D4A-4315-A8F1-40D332F2CDE0}" type="pres">
      <dgm:prSet presAssocID="{47F40D9F-0F7D-4B65-A5BC-7293994FE44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14843B-CBCD-4BDE-AECC-6523DAB7F6BD}" type="pres">
      <dgm:prSet presAssocID="{47F40D9F-0F7D-4B65-A5BC-7293994FE44D}" presName="negativeSpace" presStyleCnt="0"/>
      <dgm:spPr/>
    </dgm:pt>
    <dgm:pt modelId="{7925BD3A-CD94-4A86-BBC1-E099DBAFEFC3}" type="pres">
      <dgm:prSet presAssocID="{47F40D9F-0F7D-4B65-A5BC-7293994FE44D}" presName="childText" presStyleLbl="conFgAcc1" presStyleIdx="3" presStyleCnt="6">
        <dgm:presLayoutVars>
          <dgm:bulletEnabled val="1"/>
        </dgm:presLayoutVars>
      </dgm:prSet>
      <dgm:spPr>
        <a:ln>
          <a:solidFill>
            <a:srgbClr val="00B050"/>
          </a:solidFill>
        </a:ln>
      </dgm:spPr>
    </dgm:pt>
    <dgm:pt modelId="{C6181247-8390-4B74-A8FC-3E1015DC6BBA}" type="pres">
      <dgm:prSet presAssocID="{54938118-0903-4A4D-AD7A-F36C06513C50}" presName="spaceBetweenRectangles" presStyleCnt="0"/>
      <dgm:spPr/>
    </dgm:pt>
    <dgm:pt modelId="{2FA3E1B4-4ACF-4102-A14E-1119FFD469C4}" type="pres">
      <dgm:prSet presAssocID="{4544E420-FDFF-44C8-A80D-51B4266A40B1}" presName="parentLin" presStyleCnt="0"/>
      <dgm:spPr/>
    </dgm:pt>
    <dgm:pt modelId="{5AB167FC-DE4D-4ED5-8A6A-31FA3B5AE42D}" type="pres">
      <dgm:prSet presAssocID="{4544E420-FDFF-44C8-A80D-51B4266A40B1}" presName="parentLeftMargin" presStyleLbl="node1" presStyleIdx="3" presStyleCnt="6"/>
      <dgm:spPr/>
    </dgm:pt>
    <dgm:pt modelId="{A777EE36-8AB2-411D-AF0F-63B70679A660}" type="pres">
      <dgm:prSet presAssocID="{4544E420-FDFF-44C8-A80D-51B4266A40B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960343D-A885-4C76-AC94-9A123521FD3A}" type="pres">
      <dgm:prSet presAssocID="{4544E420-FDFF-44C8-A80D-51B4266A40B1}" presName="negativeSpace" presStyleCnt="0"/>
      <dgm:spPr/>
    </dgm:pt>
    <dgm:pt modelId="{D2E9EDCA-E0E0-4371-B06B-D97966BAEC2D}" type="pres">
      <dgm:prSet presAssocID="{4544E420-FDFF-44C8-A80D-51B4266A40B1}" presName="childText" presStyleLbl="conFgAcc1" presStyleIdx="4" presStyleCnt="6">
        <dgm:presLayoutVars>
          <dgm:bulletEnabled val="1"/>
        </dgm:presLayoutVars>
      </dgm:prSet>
      <dgm:spPr>
        <a:ln>
          <a:solidFill>
            <a:srgbClr val="00B0F0"/>
          </a:solidFill>
        </a:ln>
      </dgm:spPr>
    </dgm:pt>
    <dgm:pt modelId="{9F2F536B-1B8C-4A4A-B2D6-197748BF54C0}" type="pres">
      <dgm:prSet presAssocID="{F8AA9557-BF2D-477B-91BB-5712E8634308}" presName="spaceBetweenRectangles" presStyleCnt="0"/>
      <dgm:spPr/>
    </dgm:pt>
    <dgm:pt modelId="{C31C96C0-8B12-48A5-8EE3-20A38A4A127B}" type="pres">
      <dgm:prSet presAssocID="{B2E8BC47-A182-4CB3-B8F3-4EDF6C4747BD}" presName="parentLin" presStyleCnt="0"/>
      <dgm:spPr/>
    </dgm:pt>
    <dgm:pt modelId="{E0F4E480-21D5-45FF-B375-28CA5BC047D8}" type="pres">
      <dgm:prSet presAssocID="{B2E8BC47-A182-4CB3-B8F3-4EDF6C4747BD}" presName="parentLeftMargin" presStyleLbl="node1" presStyleIdx="4" presStyleCnt="6"/>
      <dgm:spPr/>
    </dgm:pt>
    <dgm:pt modelId="{5FE1C331-FB82-46D7-8226-EAEFD5FCA61B}" type="pres">
      <dgm:prSet presAssocID="{B2E8BC47-A182-4CB3-B8F3-4EDF6C4747B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13886FC-4952-44C6-A0BE-3114552DEC80}" type="pres">
      <dgm:prSet presAssocID="{B2E8BC47-A182-4CB3-B8F3-4EDF6C4747BD}" presName="negativeSpace" presStyleCnt="0"/>
      <dgm:spPr/>
    </dgm:pt>
    <dgm:pt modelId="{E3DD84F5-107D-4853-B710-F216D166B27B}" type="pres">
      <dgm:prSet presAssocID="{B2E8BC47-A182-4CB3-B8F3-4EDF6C4747BD}" presName="childText" presStyleLbl="conFgAcc1" presStyleIdx="5" presStyleCnt="6">
        <dgm:presLayoutVars>
          <dgm:bulletEnabled val="1"/>
        </dgm:presLayoutVars>
      </dgm:prSet>
      <dgm:spPr>
        <a:ln>
          <a:solidFill>
            <a:srgbClr val="FF0000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B5AE781A-C539-40B3-ADA6-EBFAE81AD3A7}" type="presOf" srcId="{B2E8BC47-A182-4CB3-B8F3-4EDF6C4747BD}" destId="{E0F4E480-21D5-45FF-B375-28CA5BC047D8}" srcOrd="0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68F0A437-8582-489E-8F82-A199F2B36599}" type="presOf" srcId="{4544E420-FDFF-44C8-A80D-51B4266A40B1}" destId="{5AB167FC-DE4D-4ED5-8A6A-31FA3B5AE42D}" srcOrd="0" destOrd="0" presId="urn:microsoft.com/office/officeart/2005/8/layout/list1"/>
    <dgm:cxn modelId="{38FDEB48-6F24-4E61-A0A6-0C15D8056545}" srcId="{2A136A90-6B59-45AD-BBA1-85AFD032E8F8}" destId="{4544E420-FDFF-44C8-A80D-51B4266A40B1}" srcOrd="4" destOrd="0" parTransId="{73D99508-AC01-4B5C-8521-0F659A2FAA75}" sibTransId="{F8AA9557-BF2D-477B-91BB-5712E8634308}"/>
    <dgm:cxn modelId="{E53D7B6A-78D1-4D25-9751-48E14484CACF}" type="presOf" srcId="{47F40D9F-0F7D-4B65-A5BC-7293994FE44D}" destId="{3711F50C-289A-44F7-8AD6-AD1A8DCFA2ED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28ADFC51-AE00-4E31-8463-CA578BDAA708}" type="presOf" srcId="{47F40D9F-0F7D-4B65-A5BC-7293994FE44D}" destId="{A6F63D92-0D4A-4315-A8F1-40D332F2CDE0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00C713B8-08D7-4403-A74D-323E8365E7C2}" srcId="{2A136A90-6B59-45AD-BBA1-85AFD032E8F8}" destId="{B2E8BC47-A182-4CB3-B8F3-4EDF6C4747BD}" srcOrd="5" destOrd="0" parTransId="{8F898615-3294-41B8-8344-B87800F68C12}" sibTransId="{DB09C989-367A-4612-8505-26E6813109B2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F3B5CAC1-99C3-4BBE-A159-439CB20B4D93}" type="presOf" srcId="{B2E8BC47-A182-4CB3-B8F3-4EDF6C4747BD}" destId="{5FE1C331-FB82-46D7-8226-EAEFD5FCA61B}" srcOrd="1" destOrd="0" presId="urn:microsoft.com/office/officeart/2005/8/layout/list1"/>
    <dgm:cxn modelId="{034524C8-AE85-45C1-BE95-DBF1F078524A}" srcId="{2A136A90-6B59-45AD-BBA1-85AFD032E8F8}" destId="{47F40D9F-0F7D-4B65-A5BC-7293994FE44D}" srcOrd="3" destOrd="0" parTransId="{3D936277-30FB-42AB-A30C-044374324097}" sibTransId="{54938118-0903-4A4D-AD7A-F36C06513C50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4EA1D9EE-B136-4D96-A7E0-3C3BFF2BA663}" type="presOf" srcId="{4544E420-FDFF-44C8-A80D-51B4266A40B1}" destId="{A777EE36-8AB2-411D-AF0F-63B70679A660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2B41C8D9-A199-4F55-B6EA-94A977F4131F}" type="presParOf" srcId="{183A34DF-AA92-49E1-8191-0CF6AD17A6AA}" destId="{420B2631-2894-46FE-A914-1571B1BE4D30}" srcOrd="11" destOrd="0" presId="urn:microsoft.com/office/officeart/2005/8/layout/list1"/>
    <dgm:cxn modelId="{3E4A5EF7-1FB3-45F0-970D-032BC45400DF}" type="presParOf" srcId="{183A34DF-AA92-49E1-8191-0CF6AD17A6AA}" destId="{28B03A5F-0092-45D1-A0C5-C44198612A7B}" srcOrd="12" destOrd="0" presId="urn:microsoft.com/office/officeart/2005/8/layout/list1"/>
    <dgm:cxn modelId="{F31DCB09-C370-4DB0-A1EB-7214F9F6E383}" type="presParOf" srcId="{28B03A5F-0092-45D1-A0C5-C44198612A7B}" destId="{3711F50C-289A-44F7-8AD6-AD1A8DCFA2ED}" srcOrd="0" destOrd="0" presId="urn:microsoft.com/office/officeart/2005/8/layout/list1"/>
    <dgm:cxn modelId="{B378178F-F827-4F26-98D0-AC245510772F}" type="presParOf" srcId="{28B03A5F-0092-45D1-A0C5-C44198612A7B}" destId="{A6F63D92-0D4A-4315-A8F1-40D332F2CDE0}" srcOrd="1" destOrd="0" presId="urn:microsoft.com/office/officeart/2005/8/layout/list1"/>
    <dgm:cxn modelId="{9854197C-4B10-42BA-A6AB-BB04D4A89CCE}" type="presParOf" srcId="{183A34DF-AA92-49E1-8191-0CF6AD17A6AA}" destId="{1114843B-CBCD-4BDE-AECC-6523DAB7F6BD}" srcOrd="13" destOrd="0" presId="urn:microsoft.com/office/officeart/2005/8/layout/list1"/>
    <dgm:cxn modelId="{826891B3-E3E1-4D21-A085-D0F90C05338D}" type="presParOf" srcId="{183A34DF-AA92-49E1-8191-0CF6AD17A6AA}" destId="{7925BD3A-CD94-4A86-BBC1-E099DBAFEFC3}" srcOrd="14" destOrd="0" presId="urn:microsoft.com/office/officeart/2005/8/layout/list1"/>
    <dgm:cxn modelId="{A8B4647D-F012-43B9-AC3A-CD206B60C4DC}" type="presParOf" srcId="{183A34DF-AA92-49E1-8191-0CF6AD17A6AA}" destId="{C6181247-8390-4B74-A8FC-3E1015DC6BBA}" srcOrd="15" destOrd="0" presId="urn:microsoft.com/office/officeart/2005/8/layout/list1"/>
    <dgm:cxn modelId="{4EAD6040-14B2-4F16-90AF-4B74CC4FFCE9}" type="presParOf" srcId="{183A34DF-AA92-49E1-8191-0CF6AD17A6AA}" destId="{2FA3E1B4-4ACF-4102-A14E-1119FFD469C4}" srcOrd="16" destOrd="0" presId="urn:microsoft.com/office/officeart/2005/8/layout/list1"/>
    <dgm:cxn modelId="{A51ACAA5-2A63-47A6-9EB2-AD3A9B4119DF}" type="presParOf" srcId="{2FA3E1B4-4ACF-4102-A14E-1119FFD469C4}" destId="{5AB167FC-DE4D-4ED5-8A6A-31FA3B5AE42D}" srcOrd="0" destOrd="0" presId="urn:microsoft.com/office/officeart/2005/8/layout/list1"/>
    <dgm:cxn modelId="{8E9F4608-B846-4B79-B162-6B49CEA0D094}" type="presParOf" srcId="{2FA3E1B4-4ACF-4102-A14E-1119FFD469C4}" destId="{A777EE36-8AB2-411D-AF0F-63B70679A660}" srcOrd="1" destOrd="0" presId="urn:microsoft.com/office/officeart/2005/8/layout/list1"/>
    <dgm:cxn modelId="{C6F17908-E382-441C-9EB4-B2207D2C81E5}" type="presParOf" srcId="{183A34DF-AA92-49E1-8191-0CF6AD17A6AA}" destId="{1960343D-A885-4C76-AC94-9A123521FD3A}" srcOrd="17" destOrd="0" presId="urn:microsoft.com/office/officeart/2005/8/layout/list1"/>
    <dgm:cxn modelId="{B0D24F0F-C237-4E53-BDB3-19DA8AA1CACA}" type="presParOf" srcId="{183A34DF-AA92-49E1-8191-0CF6AD17A6AA}" destId="{D2E9EDCA-E0E0-4371-B06B-D97966BAEC2D}" srcOrd="18" destOrd="0" presId="urn:microsoft.com/office/officeart/2005/8/layout/list1"/>
    <dgm:cxn modelId="{C645DDCF-A71E-4A17-ACB6-8754C0A7B788}" type="presParOf" srcId="{183A34DF-AA92-49E1-8191-0CF6AD17A6AA}" destId="{9F2F536B-1B8C-4A4A-B2D6-197748BF54C0}" srcOrd="19" destOrd="0" presId="urn:microsoft.com/office/officeart/2005/8/layout/list1"/>
    <dgm:cxn modelId="{12B51482-37B6-4F42-86A2-55B12350143E}" type="presParOf" srcId="{183A34DF-AA92-49E1-8191-0CF6AD17A6AA}" destId="{C31C96C0-8B12-48A5-8EE3-20A38A4A127B}" srcOrd="20" destOrd="0" presId="urn:microsoft.com/office/officeart/2005/8/layout/list1"/>
    <dgm:cxn modelId="{7EA687EA-503F-499C-97DF-FACBB3BEDC79}" type="presParOf" srcId="{C31C96C0-8B12-48A5-8EE3-20A38A4A127B}" destId="{E0F4E480-21D5-45FF-B375-28CA5BC047D8}" srcOrd="0" destOrd="0" presId="urn:microsoft.com/office/officeart/2005/8/layout/list1"/>
    <dgm:cxn modelId="{A02F92D6-306B-476E-8F19-B96F9C46A459}" type="presParOf" srcId="{C31C96C0-8B12-48A5-8EE3-20A38A4A127B}" destId="{5FE1C331-FB82-46D7-8226-EAEFD5FCA61B}" srcOrd="1" destOrd="0" presId="urn:microsoft.com/office/officeart/2005/8/layout/list1"/>
    <dgm:cxn modelId="{D3CE8DC8-57D0-4B1C-B227-87823F82C033}" type="presParOf" srcId="{183A34DF-AA92-49E1-8191-0CF6AD17A6AA}" destId="{513886FC-4952-44C6-A0BE-3114552DEC80}" srcOrd="21" destOrd="0" presId="urn:microsoft.com/office/officeart/2005/8/layout/list1"/>
    <dgm:cxn modelId="{D486707A-92B8-484F-84F0-0C326C73095A}" type="presParOf" srcId="{183A34DF-AA92-49E1-8191-0CF6AD17A6AA}" destId="{E3DD84F5-107D-4853-B710-F216D166B27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517B9-99A1-4961-A7F6-348C2B99FD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46EC865-A78A-4B06-B05D-9BFF24A213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 dirty="0"/>
            <a:t>Importance du traitement des données du Big Data</a:t>
          </a:r>
          <a:endParaRPr lang="en-US" sz="1200" dirty="0"/>
        </a:p>
      </dgm:t>
    </dgm:pt>
    <dgm:pt modelId="{FA75A733-0553-4AFA-80EC-C767C1CE3A93}" type="parTrans" cxnId="{9FA346CC-0BC9-44BF-B887-B0E38465310F}">
      <dgm:prSet/>
      <dgm:spPr/>
      <dgm:t>
        <a:bodyPr/>
        <a:lstStyle/>
        <a:p>
          <a:endParaRPr lang="en-US"/>
        </a:p>
      </dgm:t>
    </dgm:pt>
    <dgm:pt modelId="{0EED2509-72C6-4763-80F7-6D80FAB63654}" type="sibTrans" cxnId="{9FA346CC-0BC9-44BF-B887-B0E38465310F}">
      <dgm:prSet/>
      <dgm:spPr/>
      <dgm:t>
        <a:bodyPr/>
        <a:lstStyle/>
        <a:p>
          <a:endParaRPr lang="en-US"/>
        </a:p>
      </dgm:t>
    </dgm:pt>
    <dgm:pt modelId="{5903645B-6D90-42CA-990C-F842B1BA91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/>
            <a:t>Utilisation des solutions distribuées</a:t>
          </a:r>
          <a:endParaRPr lang="en-US" sz="1200"/>
        </a:p>
      </dgm:t>
    </dgm:pt>
    <dgm:pt modelId="{65C3889F-CE38-4E8C-8D60-8347C504544E}" type="parTrans" cxnId="{BAE79B96-C009-492F-BB17-A120C88D461F}">
      <dgm:prSet/>
      <dgm:spPr/>
      <dgm:t>
        <a:bodyPr/>
        <a:lstStyle/>
        <a:p>
          <a:endParaRPr lang="en-US"/>
        </a:p>
      </dgm:t>
    </dgm:pt>
    <dgm:pt modelId="{B1AE8980-B471-401E-9958-4A920E0AD495}" type="sibTrans" cxnId="{BAE79B96-C009-492F-BB17-A120C88D461F}">
      <dgm:prSet/>
      <dgm:spPr/>
      <dgm:t>
        <a:bodyPr/>
        <a:lstStyle/>
        <a:p>
          <a:endParaRPr lang="en-US"/>
        </a:p>
      </dgm:t>
    </dgm:pt>
    <dgm:pt modelId="{DFA73103-BE1A-4A6E-ACDA-8E078EB00B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/>
            <a:t>Traitement des données sur disque avec Hadoop</a:t>
          </a:r>
          <a:endParaRPr lang="en-US" sz="1200"/>
        </a:p>
      </dgm:t>
    </dgm:pt>
    <dgm:pt modelId="{E2C897FC-E10F-4317-8277-9393C1EFD325}" type="parTrans" cxnId="{DF1AD73C-F796-4272-9A33-82982CC9B215}">
      <dgm:prSet/>
      <dgm:spPr/>
      <dgm:t>
        <a:bodyPr/>
        <a:lstStyle/>
        <a:p>
          <a:endParaRPr lang="en-US"/>
        </a:p>
      </dgm:t>
    </dgm:pt>
    <dgm:pt modelId="{04CDFB5B-3DAB-4E62-9B79-E99146236A12}" type="sibTrans" cxnId="{DF1AD73C-F796-4272-9A33-82982CC9B215}">
      <dgm:prSet/>
      <dgm:spPr/>
      <dgm:t>
        <a:bodyPr/>
        <a:lstStyle/>
        <a:p>
          <a:endParaRPr lang="en-US"/>
        </a:p>
      </dgm:t>
    </dgm:pt>
    <dgm:pt modelId="{B84A541F-4485-4CBB-85B1-628E4B73C4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/>
            <a:t>Traitement des données en mémoire avec Spark</a:t>
          </a:r>
          <a:endParaRPr lang="en-US" sz="1200"/>
        </a:p>
      </dgm:t>
    </dgm:pt>
    <dgm:pt modelId="{021E52EB-A2FB-471B-B7BC-696E916C3AE7}" type="parTrans" cxnId="{22D0BA33-A629-4B09-ABC8-7D92663FDF89}">
      <dgm:prSet/>
      <dgm:spPr/>
      <dgm:t>
        <a:bodyPr/>
        <a:lstStyle/>
        <a:p>
          <a:endParaRPr lang="en-US"/>
        </a:p>
      </dgm:t>
    </dgm:pt>
    <dgm:pt modelId="{6C6B214A-CAFF-497A-A747-147402736F5A}" type="sibTrans" cxnId="{22D0BA33-A629-4B09-ABC8-7D92663FDF89}">
      <dgm:prSet/>
      <dgm:spPr/>
      <dgm:t>
        <a:bodyPr/>
        <a:lstStyle/>
        <a:p>
          <a:endParaRPr lang="en-US"/>
        </a:p>
      </dgm:t>
    </dgm:pt>
    <dgm:pt modelId="{7C52B464-B92D-4186-8A29-696C20E5D3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200"/>
            <a:t>Utilisation de Spark à travers </a:t>
          </a:r>
          <a:r>
            <a:rPr lang="fr-FR" sz="1200" err="1"/>
            <a:t>Weka</a:t>
          </a:r>
          <a:r>
            <a:rPr lang="fr-FR" sz="1200"/>
            <a:t>: </a:t>
          </a:r>
          <a:r>
            <a:rPr lang="fr-FR" sz="1200" b="1" err="1"/>
            <a:t>DistributedWekaSparK</a:t>
          </a:r>
          <a:endParaRPr lang="en-US" sz="1200"/>
        </a:p>
      </dgm:t>
    </dgm:pt>
    <dgm:pt modelId="{95D2B7F8-67DA-44EF-9615-996127891E16}" type="parTrans" cxnId="{09D54D14-2D61-4E0C-8029-984183308802}">
      <dgm:prSet/>
      <dgm:spPr/>
      <dgm:t>
        <a:bodyPr/>
        <a:lstStyle/>
        <a:p>
          <a:endParaRPr lang="en-US"/>
        </a:p>
      </dgm:t>
    </dgm:pt>
    <dgm:pt modelId="{7EBA6034-6C67-41DA-8D4D-F7E11314FD83}" type="sibTrans" cxnId="{09D54D14-2D61-4E0C-8029-984183308802}">
      <dgm:prSet/>
      <dgm:spPr/>
      <dgm:t>
        <a:bodyPr/>
        <a:lstStyle/>
        <a:p>
          <a:endParaRPr lang="en-US"/>
        </a:p>
      </dgm:t>
    </dgm:pt>
    <dgm:pt modelId="{62F95A68-7AC4-4EE0-AF38-7305489FB568}" type="pres">
      <dgm:prSet presAssocID="{CC2517B9-99A1-4961-A7F6-348C2B99FDEA}" presName="root" presStyleCnt="0">
        <dgm:presLayoutVars>
          <dgm:dir/>
          <dgm:resizeHandles val="exact"/>
        </dgm:presLayoutVars>
      </dgm:prSet>
      <dgm:spPr/>
    </dgm:pt>
    <dgm:pt modelId="{0D0CE41A-EAF0-49DD-AA26-266C193935ED}" type="pres">
      <dgm:prSet presAssocID="{946EC865-A78A-4B06-B05D-9BFF24A21304}" presName="compNode" presStyleCnt="0"/>
      <dgm:spPr/>
    </dgm:pt>
    <dgm:pt modelId="{C7E538E1-F823-4B4A-8F1C-3CEB0E80ED73}" type="pres">
      <dgm:prSet presAssocID="{946EC865-A78A-4B06-B05D-9BFF24A213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0B3DDF-513A-4B0D-B9E8-16F463276CEE}" type="pres">
      <dgm:prSet presAssocID="{946EC865-A78A-4B06-B05D-9BFF24A21304}" presName="spaceRect" presStyleCnt="0"/>
      <dgm:spPr/>
    </dgm:pt>
    <dgm:pt modelId="{09E08227-2AF3-4D39-B389-A9CDF6652BE0}" type="pres">
      <dgm:prSet presAssocID="{946EC865-A78A-4B06-B05D-9BFF24A21304}" presName="textRect" presStyleLbl="revTx" presStyleIdx="0" presStyleCnt="5">
        <dgm:presLayoutVars>
          <dgm:chMax val="1"/>
          <dgm:chPref val="1"/>
        </dgm:presLayoutVars>
      </dgm:prSet>
      <dgm:spPr/>
    </dgm:pt>
    <dgm:pt modelId="{CF2259EC-A2EA-4A9F-A96E-D8E49CE047D3}" type="pres">
      <dgm:prSet presAssocID="{0EED2509-72C6-4763-80F7-6D80FAB63654}" presName="sibTrans" presStyleCnt="0"/>
      <dgm:spPr/>
    </dgm:pt>
    <dgm:pt modelId="{D9942389-3D8F-435B-A8C0-3E39A3832FAB}" type="pres">
      <dgm:prSet presAssocID="{5903645B-6D90-42CA-990C-F842B1BA916A}" presName="compNode" presStyleCnt="0"/>
      <dgm:spPr/>
    </dgm:pt>
    <dgm:pt modelId="{58C44A37-96E6-4E56-9BB2-666C09EAD093}" type="pres">
      <dgm:prSet presAssocID="{5903645B-6D90-42CA-990C-F842B1BA91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FB1F31-AB80-4541-8B7D-63ED6CE49C61}" type="pres">
      <dgm:prSet presAssocID="{5903645B-6D90-42CA-990C-F842B1BA916A}" presName="spaceRect" presStyleCnt="0"/>
      <dgm:spPr/>
    </dgm:pt>
    <dgm:pt modelId="{FAB77F4F-1044-4CE0-BBB2-19C98E385A98}" type="pres">
      <dgm:prSet presAssocID="{5903645B-6D90-42CA-990C-F842B1BA916A}" presName="textRect" presStyleLbl="revTx" presStyleIdx="1" presStyleCnt="5">
        <dgm:presLayoutVars>
          <dgm:chMax val="1"/>
          <dgm:chPref val="1"/>
        </dgm:presLayoutVars>
      </dgm:prSet>
      <dgm:spPr/>
    </dgm:pt>
    <dgm:pt modelId="{C665DAA2-64AD-48C1-8D19-A39A1E494B7C}" type="pres">
      <dgm:prSet presAssocID="{B1AE8980-B471-401E-9958-4A920E0AD495}" presName="sibTrans" presStyleCnt="0"/>
      <dgm:spPr/>
    </dgm:pt>
    <dgm:pt modelId="{4E6ADEEB-0097-4EDD-B1F4-F329FE728F5F}" type="pres">
      <dgm:prSet presAssocID="{DFA73103-BE1A-4A6E-ACDA-8E078EB00B2F}" presName="compNode" presStyleCnt="0"/>
      <dgm:spPr/>
    </dgm:pt>
    <dgm:pt modelId="{1612D7C0-6C3E-4611-B0A5-7755D7E99CE1}" type="pres">
      <dgm:prSet presAssocID="{DFA73103-BE1A-4A6E-ACDA-8E078EB00B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9F5A9AB-6C47-4DF6-804A-A33FDE374559}" type="pres">
      <dgm:prSet presAssocID="{DFA73103-BE1A-4A6E-ACDA-8E078EB00B2F}" presName="spaceRect" presStyleCnt="0"/>
      <dgm:spPr/>
    </dgm:pt>
    <dgm:pt modelId="{54D7D8AC-C361-4E59-B017-1F8F42494E89}" type="pres">
      <dgm:prSet presAssocID="{DFA73103-BE1A-4A6E-ACDA-8E078EB00B2F}" presName="textRect" presStyleLbl="revTx" presStyleIdx="2" presStyleCnt="5">
        <dgm:presLayoutVars>
          <dgm:chMax val="1"/>
          <dgm:chPref val="1"/>
        </dgm:presLayoutVars>
      </dgm:prSet>
      <dgm:spPr/>
    </dgm:pt>
    <dgm:pt modelId="{F25A18A1-CC3F-46A6-9152-6E7EE85371A1}" type="pres">
      <dgm:prSet presAssocID="{04CDFB5B-3DAB-4E62-9B79-E99146236A12}" presName="sibTrans" presStyleCnt="0"/>
      <dgm:spPr/>
    </dgm:pt>
    <dgm:pt modelId="{C190F297-B043-4675-B1DD-63C9DC2C5AA7}" type="pres">
      <dgm:prSet presAssocID="{B84A541F-4485-4CBB-85B1-628E4B73C48E}" presName="compNode" presStyleCnt="0"/>
      <dgm:spPr/>
    </dgm:pt>
    <dgm:pt modelId="{FD4C0F75-CCAD-416A-BE14-F03F50B178CD}" type="pres">
      <dgm:prSet presAssocID="{B84A541F-4485-4CBB-85B1-628E4B73C4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8D0D70D-C6DC-4B49-9BDB-222D0703298E}" type="pres">
      <dgm:prSet presAssocID="{B84A541F-4485-4CBB-85B1-628E4B73C48E}" presName="spaceRect" presStyleCnt="0"/>
      <dgm:spPr/>
    </dgm:pt>
    <dgm:pt modelId="{606258DB-F68A-4FE0-9D90-43359BBE170A}" type="pres">
      <dgm:prSet presAssocID="{B84A541F-4485-4CBB-85B1-628E4B73C48E}" presName="textRect" presStyleLbl="revTx" presStyleIdx="3" presStyleCnt="5">
        <dgm:presLayoutVars>
          <dgm:chMax val="1"/>
          <dgm:chPref val="1"/>
        </dgm:presLayoutVars>
      </dgm:prSet>
      <dgm:spPr/>
    </dgm:pt>
    <dgm:pt modelId="{7E45D109-CD6C-44AE-B915-CC0B196216CC}" type="pres">
      <dgm:prSet presAssocID="{6C6B214A-CAFF-497A-A747-147402736F5A}" presName="sibTrans" presStyleCnt="0"/>
      <dgm:spPr/>
    </dgm:pt>
    <dgm:pt modelId="{EBACBD50-E4DE-476D-871B-4E67FA0F731D}" type="pres">
      <dgm:prSet presAssocID="{7C52B464-B92D-4186-8A29-696C20E5D3F0}" presName="compNode" presStyleCnt="0"/>
      <dgm:spPr/>
    </dgm:pt>
    <dgm:pt modelId="{B5030E4D-0580-4744-9B9B-352BABDB70A1}" type="pres">
      <dgm:prSet presAssocID="{7C52B464-B92D-4186-8A29-696C20E5D3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A4E2F4F4-2B34-4A55-A6C0-212A4AE0688E}" type="pres">
      <dgm:prSet presAssocID="{7C52B464-B92D-4186-8A29-696C20E5D3F0}" presName="spaceRect" presStyleCnt="0"/>
      <dgm:spPr/>
    </dgm:pt>
    <dgm:pt modelId="{F9CF5699-D038-4244-AB1D-F0076DB53B74}" type="pres">
      <dgm:prSet presAssocID="{7C52B464-B92D-4186-8A29-696C20E5D3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D54D14-2D61-4E0C-8029-984183308802}" srcId="{CC2517B9-99A1-4961-A7F6-348C2B99FDEA}" destId="{7C52B464-B92D-4186-8A29-696C20E5D3F0}" srcOrd="4" destOrd="0" parTransId="{95D2B7F8-67DA-44EF-9615-996127891E16}" sibTransId="{7EBA6034-6C67-41DA-8D4D-F7E11314FD83}"/>
    <dgm:cxn modelId="{22D0BA33-A629-4B09-ABC8-7D92663FDF89}" srcId="{CC2517B9-99A1-4961-A7F6-348C2B99FDEA}" destId="{B84A541F-4485-4CBB-85B1-628E4B73C48E}" srcOrd="3" destOrd="0" parTransId="{021E52EB-A2FB-471B-B7BC-696E916C3AE7}" sibTransId="{6C6B214A-CAFF-497A-A747-147402736F5A}"/>
    <dgm:cxn modelId="{91B88435-29FB-489E-A788-97129A84277C}" type="presOf" srcId="{7C52B464-B92D-4186-8A29-696C20E5D3F0}" destId="{F9CF5699-D038-4244-AB1D-F0076DB53B74}" srcOrd="0" destOrd="0" presId="urn:microsoft.com/office/officeart/2018/2/layout/IconLabelList"/>
    <dgm:cxn modelId="{DF1AD73C-F796-4272-9A33-82982CC9B215}" srcId="{CC2517B9-99A1-4961-A7F6-348C2B99FDEA}" destId="{DFA73103-BE1A-4A6E-ACDA-8E078EB00B2F}" srcOrd="2" destOrd="0" parTransId="{E2C897FC-E10F-4317-8277-9393C1EFD325}" sibTransId="{04CDFB5B-3DAB-4E62-9B79-E99146236A12}"/>
    <dgm:cxn modelId="{4FABB664-BED7-4328-9C2C-850722D88BA3}" type="presOf" srcId="{946EC865-A78A-4B06-B05D-9BFF24A21304}" destId="{09E08227-2AF3-4D39-B389-A9CDF6652BE0}" srcOrd="0" destOrd="0" presId="urn:microsoft.com/office/officeart/2018/2/layout/IconLabelList"/>
    <dgm:cxn modelId="{BAE79B96-C009-492F-BB17-A120C88D461F}" srcId="{CC2517B9-99A1-4961-A7F6-348C2B99FDEA}" destId="{5903645B-6D90-42CA-990C-F842B1BA916A}" srcOrd="1" destOrd="0" parTransId="{65C3889F-CE38-4E8C-8D60-8347C504544E}" sibTransId="{B1AE8980-B471-401E-9958-4A920E0AD495}"/>
    <dgm:cxn modelId="{5492E098-1850-47A1-A8A4-AFA0E7675DA9}" type="presOf" srcId="{DFA73103-BE1A-4A6E-ACDA-8E078EB00B2F}" destId="{54D7D8AC-C361-4E59-B017-1F8F42494E89}" srcOrd="0" destOrd="0" presId="urn:microsoft.com/office/officeart/2018/2/layout/IconLabelList"/>
    <dgm:cxn modelId="{9FA346CC-0BC9-44BF-B887-B0E38465310F}" srcId="{CC2517B9-99A1-4961-A7F6-348C2B99FDEA}" destId="{946EC865-A78A-4B06-B05D-9BFF24A21304}" srcOrd="0" destOrd="0" parTransId="{FA75A733-0553-4AFA-80EC-C767C1CE3A93}" sibTransId="{0EED2509-72C6-4763-80F7-6D80FAB63654}"/>
    <dgm:cxn modelId="{05EB17CD-9A6B-44A6-89D3-F84FAB7B8725}" type="presOf" srcId="{5903645B-6D90-42CA-990C-F842B1BA916A}" destId="{FAB77F4F-1044-4CE0-BBB2-19C98E385A98}" srcOrd="0" destOrd="0" presId="urn:microsoft.com/office/officeart/2018/2/layout/IconLabelList"/>
    <dgm:cxn modelId="{EA85C4E3-4C08-416C-A514-877217ED8F61}" type="presOf" srcId="{B84A541F-4485-4CBB-85B1-628E4B73C48E}" destId="{606258DB-F68A-4FE0-9D90-43359BBE170A}" srcOrd="0" destOrd="0" presId="urn:microsoft.com/office/officeart/2018/2/layout/IconLabelList"/>
    <dgm:cxn modelId="{1DC984E5-04F2-42EE-AB7A-A798656A6A01}" type="presOf" srcId="{CC2517B9-99A1-4961-A7F6-348C2B99FDEA}" destId="{62F95A68-7AC4-4EE0-AF38-7305489FB568}" srcOrd="0" destOrd="0" presId="urn:microsoft.com/office/officeart/2018/2/layout/IconLabelList"/>
    <dgm:cxn modelId="{EA70278D-D1E7-4EAD-80DF-FB48AD77FC39}" type="presParOf" srcId="{62F95A68-7AC4-4EE0-AF38-7305489FB568}" destId="{0D0CE41A-EAF0-49DD-AA26-266C193935ED}" srcOrd="0" destOrd="0" presId="urn:microsoft.com/office/officeart/2018/2/layout/IconLabelList"/>
    <dgm:cxn modelId="{E84F59F7-08E6-4D1E-9291-C73B0DE9C58B}" type="presParOf" srcId="{0D0CE41A-EAF0-49DD-AA26-266C193935ED}" destId="{C7E538E1-F823-4B4A-8F1C-3CEB0E80ED73}" srcOrd="0" destOrd="0" presId="urn:microsoft.com/office/officeart/2018/2/layout/IconLabelList"/>
    <dgm:cxn modelId="{399A0304-A5B5-422C-9314-81AB1A7AB9B1}" type="presParOf" srcId="{0D0CE41A-EAF0-49DD-AA26-266C193935ED}" destId="{7D0B3DDF-513A-4B0D-B9E8-16F463276CEE}" srcOrd="1" destOrd="0" presId="urn:microsoft.com/office/officeart/2018/2/layout/IconLabelList"/>
    <dgm:cxn modelId="{0290F22A-ADCF-47D7-A9AF-FDD3B46AAAA4}" type="presParOf" srcId="{0D0CE41A-EAF0-49DD-AA26-266C193935ED}" destId="{09E08227-2AF3-4D39-B389-A9CDF6652BE0}" srcOrd="2" destOrd="0" presId="urn:microsoft.com/office/officeart/2018/2/layout/IconLabelList"/>
    <dgm:cxn modelId="{57F134BA-F339-46E4-A637-2DF5C3E74CC8}" type="presParOf" srcId="{62F95A68-7AC4-4EE0-AF38-7305489FB568}" destId="{CF2259EC-A2EA-4A9F-A96E-D8E49CE047D3}" srcOrd="1" destOrd="0" presId="urn:microsoft.com/office/officeart/2018/2/layout/IconLabelList"/>
    <dgm:cxn modelId="{AD63B03F-6F53-4ECF-A66F-0B8719ED723D}" type="presParOf" srcId="{62F95A68-7AC4-4EE0-AF38-7305489FB568}" destId="{D9942389-3D8F-435B-A8C0-3E39A3832FAB}" srcOrd="2" destOrd="0" presId="urn:microsoft.com/office/officeart/2018/2/layout/IconLabelList"/>
    <dgm:cxn modelId="{8E5FA97A-53AF-44FB-B13D-724AAA2021AD}" type="presParOf" srcId="{D9942389-3D8F-435B-A8C0-3E39A3832FAB}" destId="{58C44A37-96E6-4E56-9BB2-666C09EAD093}" srcOrd="0" destOrd="0" presId="urn:microsoft.com/office/officeart/2018/2/layout/IconLabelList"/>
    <dgm:cxn modelId="{134C4E64-39AA-4C52-AB12-C955821ABD0A}" type="presParOf" srcId="{D9942389-3D8F-435B-A8C0-3E39A3832FAB}" destId="{4AFB1F31-AB80-4541-8B7D-63ED6CE49C61}" srcOrd="1" destOrd="0" presId="urn:microsoft.com/office/officeart/2018/2/layout/IconLabelList"/>
    <dgm:cxn modelId="{85DDD83D-DAA7-4FF1-A445-E7B8A87E3BFC}" type="presParOf" srcId="{D9942389-3D8F-435B-A8C0-3E39A3832FAB}" destId="{FAB77F4F-1044-4CE0-BBB2-19C98E385A98}" srcOrd="2" destOrd="0" presId="urn:microsoft.com/office/officeart/2018/2/layout/IconLabelList"/>
    <dgm:cxn modelId="{ACC10992-1806-40D5-A52E-C59F0E08EB8A}" type="presParOf" srcId="{62F95A68-7AC4-4EE0-AF38-7305489FB568}" destId="{C665DAA2-64AD-48C1-8D19-A39A1E494B7C}" srcOrd="3" destOrd="0" presId="urn:microsoft.com/office/officeart/2018/2/layout/IconLabelList"/>
    <dgm:cxn modelId="{86477D25-A620-400D-AC87-553FF66B23AC}" type="presParOf" srcId="{62F95A68-7AC4-4EE0-AF38-7305489FB568}" destId="{4E6ADEEB-0097-4EDD-B1F4-F329FE728F5F}" srcOrd="4" destOrd="0" presId="urn:microsoft.com/office/officeart/2018/2/layout/IconLabelList"/>
    <dgm:cxn modelId="{3347A4FC-4D3C-4954-8B0F-1929AB0E5880}" type="presParOf" srcId="{4E6ADEEB-0097-4EDD-B1F4-F329FE728F5F}" destId="{1612D7C0-6C3E-4611-B0A5-7755D7E99CE1}" srcOrd="0" destOrd="0" presId="urn:microsoft.com/office/officeart/2018/2/layout/IconLabelList"/>
    <dgm:cxn modelId="{CBCB5D26-A364-4642-8ADB-00267F4587B6}" type="presParOf" srcId="{4E6ADEEB-0097-4EDD-B1F4-F329FE728F5F}" destId="{59F5A9AB-6C47-4DF6-804A-A33FDE374559}" srcOrd="1" destOrd="0" presId="urn:microsoft.com/office/officeart/2018/2/layout/IconLabelList"/>
    <dgm:cxn modelId="{EA2AB108-382C-48D9-8C74-45AD8C6E4B2F}" type="presParOf" srcId="{4E6ADEEB-0097-4EDD-B1F4-F329FE728F5F}" destId="{54D7D8AC-C361-4E59-B017-1F8F42494E89}" srcOrd="2" destOrd="0" presId="urn:microsoft.com/office/officeart/2018/2/layout/IconLabelList"/>
    <dgm:cxn modelId="{C858AF35-6E8E-40B2-A313-61DAC5EFDD47}" type="presParOf" srcId="{62F95A68-7AC4-4EE0-AF38-7305489FB568}" destId="{F25A18A1-CC3F-46A6-9152-6E7EE85371A1}" srcOrd="5" destOrd="0" presId="urn:microsoft.com/office/officeart/2018/2/layout/IconLabelList"/>
    <dgm:cxn modelId="{141F7ACD-3982-45E5-A4EB-B8031C6A85C8}" type="presParOf" srcId="{62F95A68-7AC4-4EE0-AF38-7305489FB568}" destId="{C190F297-B043-4675-B1DD-63C9DC2C5AA7}" srcOrd="6" destOrd="0" presId="urn:microsoft.com/office/officeart/2018/2/layout/IconLabelList"/>
    <dgm:cxn modelId="{3628E4D4-C41F-4EB7-B12F-7488C625211D}" type="presParOf" srcId="{C190F297-B043-4675-B1DD-63C9DC2C5AA7}" destId="{FD4C0F75-CCAD-416A-BE14-F03F50B178CD}" srcOrd="0" destOrd="0" presId="urn:microsoft.com/office/officeart/2018/2/layout/IconLabelList"/>
    <dgm:cxn modelId="{D5BD0F02-8D38-4756-BBB8-56D56054A176}" type="presParOf" srcId="{C190F297-B043-4675-B1DD-63C9DC2C5AA7}" destId="{88D0D70D-C6DC-4B49-9BDB-222D0703298E}" srcOrd="1" destOrd="0" presId="urn:microsoft.com/office/officeart/2018/2/layout/IconLabelList"/>
    <dgm:cxn modelId="{F64A4003-525B-4B9D-BF3D-56C57848DF7C}" type="presParOf" srcId="{C190F297-B043-4675-B1DD-63C9DC2C5AA7}" destId="{606258DB-F68A-4FE0-9D90-43359BBE170A}" srcOrd="2" destOrd="0" presId="urn:microsoft.com/office/officeart/2018/2/layout/IconLabelList"/>
    <dgm:cxn modelId="{2E259CF3-A784-4A26-AF67-8EA960D897C8}" type="presParOf" srcId="{62F95A68-7AC4-4EE0-AF38-7305489FB568}" destId="{7E45D109-CD6C-44AE-B915-CC0B196216CC}" srcOrd="7" destOrd="0" presId="urn:microsoft.com/office/officeart/2018/2/layout/IconLabelList"/>
    <dgm:cxn modelId="{B3455032-26B2-4403-B878-022EA8DDF84F}" type="presParOf" srcId="{62F95A68-7AC4-4EE0-AF38-7305489FB568}" destId="{EBACBD50-E4DE-476D-871B-4E67FA0F731D}" srcOrd="8" destOrd="0" presId="urn:microsoft.com/office/officeart/2018/2/layout/IconLabelList"/>
    <dgm:cxn modelId="{D580A51C-66CC-4AE9-A3CC-735D1C31C012}" type="presParOf" srcId="{EBACBD50-E4DE-476D-871B-4E67FA0F731D}" destId="{B5030E4D-0580-4744-9B9B-352BABDB70A1}" srcOrd="0" destOrd="0" presId="urn:microsoft.com/office/officeart/2018/2/layout/IconLabelList"/>
    <dgm:cxn modelId="{87F66778-9AAA-49DF-8A6C-D9739377D71F}" type="presParOf" srcId="{EBACBD50-E4DE-476D-871B-4E67FA0F731D}" destId="{A4E2F4F4-2B34-4A55-A6C0-212A4AE0688E}" srcOrd="1" destOrd="0" presId="urn:microsoft.com/office/officeart/2018/2/layout/IconLabelList"/>
    <dgm:cxn modelId="{DBC33C60-B7A3-46C1-BFE6-055FC53A11A3}" type="presParOf" srcId="{EBACBD50-E4DE-476D-871B-4E67FA0F731D}" destId="{F9CF5699-D038-4244-AB1D-F0076DB53B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517B9-99A1-4961-A7F6-348C2B99FDE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946EC865-A78A-4B06-B05D-9BFF24A213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Structure</a:t>
          </a:r>
          <a:r>
            <a:rPr lang="en-US" baseline="0"/>
            <a:t> de </a:t>
          </a:r>
          <a:r>
            <a:rPr lang="fr-FR" baseline="0" noProof="0"/>
            <a:t>donnée</a:t>
          </a:r>
          <a:r>
            <a:rPr lang="en-US" baseline="0"/>
            <a:t> arff de Weka</a:t>
          </a:r>
          <a:endParaRPr lang="en-US"/>
        </a:p>
      </dgm:t>
    </dgm:pt>
    <dgm:pt modelId="{FA75A733-0553-4AFA-80EC-C767C1CE3A93}" type="parTrans" cxnId="{9FA346CC-0BC9-44BF-B887-B0E38465310F}">
      <dgm:prSet/>
      <dgm:spPr/>
      <dgm:t>
        <a:bodyPr/>
        <a:lstStyle/>
        <a:p>
          <a:endParaRPr lang="en-US"/>
        </a:p>
      </dgm:t>
    </dgm:pt>
    <dgm:pt modelId="{0EED2509-72C6-4763-80F7-6D80FAB63654}" type="sibTrans" cxnId="{9FA346CC-0BC9-44BF-B887-B0E38465310F}">
      <dgm:prSet/>
      <dgm:spPr/>
      <dgm:t>
        <a:bodyPr/>
        <a:lstStyle/>
        <a:p>
          <a:endParaRPr lang="en-US"/>
        </a:p>
      </dgm:t>
    </dgm:pt>
    <dgm:pt modelId="{5903645B-6D90-42CA-990C-F842B1BA91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données de phishing de sites Web</a:t>
          </a:r>
          <a:endParaRPr lang="en-US"/>
        </a:p>
      </dgm:t>
    </dgm:pt>
    <dgm:pt modelId="{65C3889F-CE38-4E8C-8D60-8347C504544E}" type="parTrans" cxnId="{BAE79B96-C009-492F-BB17-A120C88D461F}">
      <dgm:prSet/>
      <dgm:spPr/>
      <dgm:t>
        <a:bodyPr/>
        <a:lstStyle/>
        <a:p>
          <a:endParaRPr lang="en-US"/>
        </a:p>
      </dgm:t>
    </dgm:pt>
    <dgm:pt modelId="{B1AE8980-B471-401E-9958-4A920E0AD495}" type="sibTrans" cxnId="{BAE79B96-C009-492F-BB17-A120C88D461F}">
      <dgm:prSet/>
      <dgm:spPr/>
      <dgm:t>
        <a:bodyPr/>
        <a:lstStyle/>
        <a:p>
          <a:endParaRPr lang="en-US"/>
        </a:p>
      </dgm:t>
    </dgm:pt>
    <dgm:pt modelId="{DFA73103-BE1A-4A6E-ACDA-8E078EB00B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1353 sites web avec 10 attributs: 548 sites légitimes, 702 de phishing et 103 suspectes.</a:t>
          </a:r>
          <a:endParaRPr lang="en-US"/>
        </a:p>
      </dgm:t>
    </dgm:pt>
    <dgm:pt modelId="{E2C897FC-E10F-4317-8277-9393C1EFD325}" type="parTrans" cxnId="{DF1AD73C-F796-4272-9A33-82982CC9B215}">
      <dgm:prSet/>
      <dgm:spPr/>
      <dgm:t>
        <a:bodyPr/>
        <a:lstStyle/>
        <a:p>
          <a:endParaRPr lang="en-US"/>
        </a:p>
      </dgm:t>
    </dgm:pt>
    <dgm:pt modelId="{04CDFB5B-3DAB-4E62-9B79-E99146236A12}" type="sibTrans" cxnId="{DF1AD73C-F796-4272-9A33-82982CC9B215}">
      <dgm:prSet/>
      <dgm:spPr/>
      <dgm:t>
        <a:bodyPr/>
        <a:lstStyle/>
        <a:p>
          <a:endParaRPr lang="en-US"/>
        </a:p>
      </dgm:t>
    </dgm:pt>
    <dgm:pt modelId="{D79CC680-723A-44DE-AA76-9205F05DCA26}" type="pres">
      <dgm:prSet presAssocID="{CC2517B9-99A1-4961-A7F6-348C2B99FDEA}" presName="root" presStyleCnt="0">
        <dgm:presLayoutVars>
          <dgm:dir/>
          <dgm:resizeHandles val="exact"/>
        </dgm:presLayoutVars>
      </dgm:prSet>
      <dgm:spPr/>
    </dgm:pt>
    <dgm:pt modelId="{EE4725C8-FF62-4BD8-81D4-B20E0E47CE1D}" type="pres">
      <dgm:prSet presAssocID="{946EC865-A78A-4B06-B05D-9BFF24A21304}" presName="compNode" presStyleCnt="0"/>
      <dgm:spPr/>
    </dgm:pt>
    <dgm:pt modelId="{C5E6185D-6A6E-4B20-9CD3-750AEB049590}" type="pres">
      <dgm:prSet presAssocID="{946EC865-A78A-4B06-B05D-9BFF24A2130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E5776B-0AD7-4781-A105-FADF90034853}" type="pres">
      <dgm:prSet presAssocID="{946EC865-A78A-4B06-B05D-9BFF24A213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017B09F7-81D1-4D96-B088-36B94BADC735}" type="pres">
      <dgm:prSet presAssocID="{946EC865-A78A-4B06-B05D-9BFF24A21304}" presName="spaceRect" presStyleCnt="0"/>
      <dgm:spPr/>
    </dgm:pt>
    <dgm:pt modelId="{112A8AE2-CA54-49A3-9D01-CF95A1A01414}" type="pres">
      <dgm:prSet presAssocID="{946EC865-A78A-4B06-B05D-9BFF24A21304}" presName="textRect" presStyleLbl="revTx" presStyleIdx="0" presStyleCnt="3">
        <dgm:presLayoutVars>
          <dgm:chMax val="1"/>
          <dgm:chPref val="1"/>
        </dgm:presLayoutVars>
      </dgm:prSet>
      <dgm:spPr/>
    </dgm:pt>
    <dgm:pt modelId="{12265721-70B0-4286-B013-ECAEF1380C9A}" type="pres">
      <dgm:prSet presAssocID="{0EED2509-72C6-4763-80F7-6D80FAB63654}" presName="sibTrans" presStyleCnt="0"/>
      <dgm:spPr/>
    </dgm:pt>
    <dgm:pt modelId="{95B97210-B3AF-4D99-8372-6D5779AC6A93}" type="pres">
      <dgm:prSet presAssocID="{5903645B-6D90-42CA-990C-F842B1BA916A}" presName="compNode" presStyleCnt="0"/>
      <dgm:spPr/>
    </dgm:pt>
    <dgm:pt modelId="{4D95DDEF-A5B8-4201-A29F-34C032EA0A09}" type="pres">
      <dgm:prSet presAssocID="{5903645B-6D90-42CA-990C-F842B1BA916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B95AA9-C292-466B-9AAE-B55FA9E86E82}" type="pres">
      <dgm:prSet presAssocID="{5903645B-6D90-42CA-990C-F842B1BA91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6B8483C-6328-49B2-BB96-2690404C0225}" type="pres">
      <dgm:prSet presAssocID="{5903645B-6D90-42CA-990C-F842B1BA916A}" presName="spaceRect" presStyleCnt="0"/>
      <dgm:spPr/>
    </dgm:pt>
    <dgm:pt modelId="{AD8BB5C9-6089-4B42-80F4-A57235293181}" type="pres">
      <dgm:prSet presAssocID="{5903645B-6D90-42CA-990C-F842B1BA916A}" presName="textRect" presStyleLbl="revTx" presStyleIdx="1" presStyleCnt="3">
        <dgm:presLayoutVars>
          <dgm:chMax val="1"/>
          <dgm:chPref val="1"/>
        </dgm:presLayoutVars>
      </dgm:prSet>
      <dgm:spPr/>
    </dgm:pt>
    <dgm:pt modelId="{78622DCD-C544-4594-B8B0-B2AD7EE8C684}" type="pres">
      <dgm:prSet presAssocID="{B1AE8980-B471-401E-9958-4A920E0AD495}" presName="sibTrans" presStyleCnt="0"/>
      <dgm:spPr/>
    </dgm:pt>
    <dgm:pt modelId="{596D8BC5-075A-4200-8E12-C84C7C6179C9}" type="pres">
      <dgm:prSet presAssocID="{DFA73103-BE1A-4A6E-ACDA-8E078EB00B2F}" presName="compNode" presStyleCnt="0"/>
      <dgm:spPr/>
    </dgm:pt>
    <dgm:pt modelId="{6B861B5E-15F7-4DBE-BBB2-070DBDF0A144}" type="pres">
      <dgm:prSet presAssocID="{DFA73103-BE1A-4A6E-ACDA-8E078EB00B2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15EC6CC-5E66-464E-924D-BDE9911AC135}" type="pres">
      <dgm:prSet presAssocID="{DFA73103-BE1A-4A6E-ACDA-8E078EB00B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DF3D5E0-7DC5-4460-B65A-CA75433118D9}" type="pres">
      <dgm:prSet presAssocID="{DFA73103-BE1A-4A6E-ACDA-8E078EB00B2F}" presName="spaceRect" presStyleCnt="0"/>
      <dgm:spPr/>
    </dgm:pt>
    <dgm:pt modelId="{EC977B7D-A2E0-4119-B85F-6EB269C743D9}" type="pres">
      <dgm:prSet presAssocID="{DFA73103-BE1A-4A6E-ACDA-8E078EB00B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1AD73C-F796-4272-9A33-82982CC9B215}" srcId="{CC2517B9-99A1-4961-A7F6-348C2B99FDEA}" destId="{DFA73103-BE1A-4A6E-ACDA-8E078EB00B2F}" srcOrd="2" destOrd="0" parTransId="{E2C897FC-E10F-4317-8277-9393C1EFD325}" sibTransId="{04CDFB5B-3DAB-4E62-9B79-E99146236A12}"/>
    <dgm:cxn modelId="{7DBBF042-5BAB-4FE0-8A20-AD1EEF1090E4}" type="presOf" srcId="{DFA73103-BE1A-4A6E-ACDA-8E078EB00B2F}" destId="{EC977B7D-A2E0-4119-B85F-6EB269C743D9}" srcOrd="0" destOrd="0" presId="urn:microsoft.com/office/officeart/2018/5/layout/IconLeafLabelList"/>
    <dgm:cxn modelId="{49B36F78-2DC8-4C2A-981A-1F5DD64481C6}" type="presOf" srcId="{946EC865-A78A-4B06-B05D-9BFF24A21304}" destId="{112A8AE2-CA54-49A3-9D01-CF95A1A01414}" srcOrd="0" destOrd="0" presId="urn:microsoft.com/office/officeart/2018/5/layout/IconLeafLabelList"/>
    <dgm:cxn modelId="{FA50EA81-4BFC-43A5-9679-63EEB131B715}" type="presOf" srcId="{5903645B-6D90-42CA-990C-F842B1BA916A}" destId="{AD8BB5C9-6089-4B42-80F4-A57235293181}" srcOrd="0" destOrd="0" presId="urn:microsoft.com/office/officeart/2018/5/layout/IconLeafLabelList"/>
    <dgm:cxn modelId="{2EDCA683-D2CD-49CF-B288-C88C8420B216}" type="presOf" srcId="{CC2517B9-99A1-4961-A7F6-348C2B99FDEA}" destId="{D79CC680-723A-44DE-AA76-9205F05DCA26}" srcOrd="0" destOrd="0" presId="urn:microsoft.com/office/officeart/2018/5/layout/IconLeafLabelList"/>
    <dgm:cxn modelId="{BAE79B96-C009-492F-BB17-A120C88D461F}" srcId="{CC2517B9-99A1-4961-A7F6-348C2B99FDEA}" destId="{5903645B-6D90-42CA-990C-F842B1BA916A}" srcOrd="1" destOrd="0" parTransId="{65C3889F-CE38-4E8C-8D60-8347C504544E}" sibTransId="{B1AE8980-B471-401E-9958-4A920E0AD495}"/>
    <dgm:cxn modelId="{9FA346CC-0BC9-44BF-B887-B0E38465310F}" srcId="{CC2517B9-99A1-4961-A7F6-348C2B99FDEA}" destId="{946EC865-A78A-4B06-B05D-9BFF24A21304}" srcOrd="0" destOrd="0" parTransId="{FA75A733-0553-4AFA-80EC-C767C1CE3A93}" sibTransId="{0EED2509-72C6-4763-80F7-6D80FAB63654}"/>
    <dgm:cxn modelId="{CC586B0D-AE5B-4C21-A9E0-27A66AB1587C}" type="presParOf" srcId="{D79CC680-723A-44DE-AA76-9205F05DCA26}" destId="{EE4725C8-FF62-4BD8-81D4-B20E0E47CE1D}" srcOrd="0" destOrd="0" presId="urn:microsoft.com/office/officeart/2018/5/layout/IconLeafLabelList"/>
    <dgm:cxn modelId="{BDBB2984-C3A9-414C-BBE4-079CC6271E82}" type="presParOf" srcId="{EE4725C8-FF62-4BD8-81D4-B20E0E47CE1D}" destId="{C5E6185D-6A6E-4B20-9CD3-750AEB049590}" srcOrd="0" destOrd="0" presId="urn:microsoft.com/office/officeart/2018/5/layout/IconLeafLabelList"/>
    <dgm:cxn modelId="{37A23A19-AC34-4A9C-86D5-F661D3EEC1C5}" type="presParOf" srcId="{EE4725C8-FF62-4BD8-81D4-B20E0E47CE1D}" destId="{96E5776B-0AD7-4781-A105-FADF90034853}" srcOrd="1" destOrd="0" presId="urn:microsoft.com/office/officeart/2018/5/layout/IconLeafLabelList"/>
    <dgm:cxn modelId="{C41220F2-A0DA-4059-9412-9085B5D8C33F}" type="presParOf" srcId="{EE4725C8-FF62-4BD8-81D4-B20E0E47CE1D}" destId="{017B09F7-81D1-4D96-B088-36B94BADC735}" srcOrd="2" destOrd="0" presId="urn:microsoft.com/office/officeart/2018/5/layout/IconLeafLabelList"/>
    <dgm:cxn modelId="{BDC5F7A9-81C2-4F08-B122-DAD2BC449391}" type="presParOf" srcId="{EE4725C8-FF62-4BD8-81D4-B20E0E47CE1D}" destId="{112A8AE2-CA54-49A3-9D01-CF95A1A01414}" srcOrd="3" destOrd="0" presId="urn:microsoft.com/office/officeart/2018/5/layout/IconLeafLabelList"/>
    <dgm:cxn modelId="{65C7820C-A365-415A-A3F5-D5D6041FEC88}" type="presParOf" srcId="{D79CC680-723A-44DE-AA76-9205F05DCA26}" destId="{12265721-70B0-4286-B013-ECAEF1380C9A}" srcOrd="1" destOrd="0" presId="urn:microsoft.com/office/officeart/2018/5/layout/IconLeafLabelList"/>
    <dgm:cxn modelId="{7D3029F6-0953-4F99-9B6C-116B44D21178}" type="presParOf" srcId="{D79CC680-723A-44DE-AA76-9205F05DCA26}" destId="{95B97210-B3AF-4D99-8372-6D5779AC6A93}" srcOrd="2" destOrd="0" presId="urn:microsoft.com/office/officeart/2018/5/layout/IconLeafLabelList"/>
    <dgm:cxn modelId="{3AA1FCEA-5062-4677-A5C6-756357C1B154}" type="presParOf" srcId="{95B97210-B3AF-4D99-8372-6D5779AC6A93}" destId="{4D95DDEF-A5B8-4201-A29F-34C032EA0A09}" srcOrd="0" destOrd="0" presId="urn:microsoft.com/office/officeart/2018/5/layout/IconLeafLabelList"/>
    <dgm:cxn modelId="{2C82D581-87EE-4909-B512-64D1D3292378}" type="presParOf" srcId="{95B97210-B3AF-4D99-8372-6D5779AC6A93}" destId="{85B95AA9-C292-466B-9AAE-B55FA9E86E82}" srcOrd="1" destOrd="0" presId="urn:microsoft.com/office/officeart/2018/5/layout/IconLeafLabelList"/>
    <dgm:cxn modelId="{5CE1C6DB-4B22-4B18-B471-7AA690B15127}" type="presParOf" srcId="{95B97210-B3AF-4D99-8372-6D5779AC6A93}" destId="{36B8483C-6328-49B2-BB96-2690404C0225}" srcOrd="2" destOrd="0" presId="urn:microsoft.com/office/officeart/2018/5/layout/IconLeafLabelList"/>
    <dgm:cxn modelId="{1083A71D-54C7-4154-8AE2-24FC2F5C105D}" type="presParOf" srcId="{95B97210-B3AF-4D99-8372-6D5779AC6A93}" destId="{AD8BB5C9-6089-4B42-80F4-A57235293181}" srcOrd="3" destOrd="0" presId="urn:microsoft.com/office/officeart/2018/5/layout/IconLeafLabelList"/>
    <dgm:cxn modelId="{CD12E8F6-B961-4E88-A287-C99C8A854EB9}" type="presParOf" srcId="{D79CC680-723A-44DE-AA76-9205F05DCA26}" destId="{78622DCD-C544-4594-B8B0-B2AD7EE8C684}" srcOrd="3" destOrd="0" presId="urn:microsoft.com/office/officeart/2018/5/layout/IconLeafLabelList"/>
    <dgm:cxn modelId="{6D7F77F8-A818-4BA2-9F8B-F18901806B76}" type="presParOf" srcId="{D79CC680-723A-44DE-AA76-9205F05DCA26}" destId="{596D8BC5-075A-4200-8E12-C84C7C6179C9}" srcOrd="4" destOrd="0" presId="urn:microsoft.com/office/officeart/2018/5/layout/IconLeafLabelList"/>
    <dgm:cxn modelId="{79CDA3D9-1D81-42D0-BAA5-990B3C0E08CD}" type="presParOf" srcId="{596D8BC5-075A-4200-8E12-C84C7C6179C9}" destId="{6B861B5E-15F7-4DBE-BBB2-070DBDF0A144}" srcOrd="0" destOrd="0" presId="urn:microsoft.com/office/officeart/2018/5/layout/IconLeafLabelList"/>
    <dgm:cxn modelId="{42CDA590-3574-4A89-B5B3-92B916545B72}" type="presParOf" srcId="{596D8BC5-075A-4200-8E12-C84C7C6179C9}" destId="{E15EC6CC-5E66-464E-924D-BDE9911AC135}" srcOrd="1" destOrd="0" presId="urn:microsoft.com/office/officeart/2018/5/layout/IconLeafLabelList"/>
    <dgm:cxn modelId="{56B79B7E-5E6F-4761-A2A8-8C5035A4F88B}" type="presParOf" srcId="{596D8BC5-075A-4200-8E12-C84C7C6179C9}" destId="{6DF3D5E0-7DC5-4460-B65A-CA75433118D9}" srcOrd="2" destOrd="0" presId="urn:microsoft.com/office/officeart/2018/5/layout/IconLeafLabelList"/>
    <dgm:cxn modelId="{09795B01-CD10-46FC-8003-30F0159319F0}" type="presParOf" srcId="{596D8BC5-075A-4200-8E12-C84C7C6179C9}" destId="{EC977B7D-A2E0-4119-B85F-6EB269C743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B3F8DF-6CC3-408D-8316-8FE4ACA87C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9EB0E0D-1F21-4820-9D54-145088EE1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Deux </a:t>
          </a:r>
          <a:r>
            <a:rPr lang="fr-FR" dirty="0"/>
            <a:t>méthodes</a:t>
          </a:r>
          <a:r>
            <a:rPr lang="en-US" dirty="0"/>
            <a:t> </a:t>
          </a:r>
          <a:r>
            <a:rPr lang="fr-FR" dirty="0"/>
            <a:t>d’échantillonnage</a:t>
          </a:r>
          <a:endParaRPr lang="en-US" dirty="0"/>
        </a:p>
      </dgm:t>
    </dgm:pt>
    <dgm:pt modelId="{BBA91689-AA28-43E7-A3FD-42BFF70573FB}" type="parTrans" cxnId="{4566EFAF-4975-4725-A1A6-1C8E37BD9EF6}">
      <dgm:prSet/>
      <dgm:spPr/>
      <dgm:t>
        <a:bodyPr/>
        <a:lstStyle/>
        <a:p>
          <a:endParaRPr lang="en-US"/>
        </a:p>
      </dgm:t>
    </dgm:pt>
    <dgm:pt modelId="{5A8280F8-97FD-497E-836A-2B4638B1A2DD}" type="sibTrans" cxnId="{4566EFAF-4975-4725-A1A6-1C8E37BD9EF6}">
      <dgm:prSet/>
      <dgm:spPr/>
      <dgm:t>
        <a:bodyPr/>
        <a:lstStyle/>
        <a:p>
          <a:endParaRPr lang="en-US"/>
        </a:p>
      </dgm:t>
    </dgm:pt>
    <dgm:pt modelId="{7E7352C8-402B-495F-980E-7CC72B2D7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Split: </a:t>
          </a:r>
          <a:r>
            <a:rPr lang="fr-FR"/>
            <a:t>66% des données pour l’apprentissage et 34% pour les tests</a:t>
          </a:r>
          <a:endParaRPr lang="en-US"/>
        </a:p>
      </dgm:t>
    </dgm:pt>
    <dgm:pt modelId="{4D544D43-9247-4434-9AB6-810C57A20A19}" type="parTrans" cxnId="{E0E87160-5EB7-4E11-B68B-9F7DE075A133}">
      <dgm:prSet/>
      <dgm:spPr/>
      <dgm:t>
        <a:bodyPr/>
        <a:lstStyle/>
        <a:p>
          <a:endParaRPr lang="en-US"/>
        </a:p>
      </dgm:t>
    </dgm:pt>
    <dgm:pt modelId="{BAF54642-BAFE-41E8-BDEC-271FA21F875D}" type="sibTrans" cxnId="{E0E87160-5EB7-4E11-B68B-9F7DE075A133}">
      <dgm:prSet/>
      <dgm:spPr/>
      <dgm:t>
        <a:bodyPr/>
        <a:lstStyle/>
        <a:p>
          <a:endParaRPr lang="en-US"/>
        </a:p>
      </dgm:t>
    </dgm:pt>
    <dgm:pt modelId="{CAC70C28-A3FD-4979-8B36-6B5D66375E5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Cross validation (10 folds): divisons du dataset en 10 sous ensembles</a:t>
          </a:r>
          <a:endParaRPr lang="en-US"/>
        </a:p>
      </dgm:t>
    </dgm:pt>
    <dgm:pt modelId="{9B04C8B8-4AC3-46EA-84E1-3B2035CACBD9}" type="parTrans" cxnId="{C6D87229-64CF-4A74-A441-FD3127A62668}">
      <dgm:prSet/>
      <dgm:spPr/>
      <dgm:t>
        <a:bodyPr/>
        <a:lstStyle/>
        <a:p>
          <a:endParaRPr lang="en-US"/>
        </a:p>
      </dgm:t>
    </dgm:pt>
    <dgm:pt modelId="{48127296-12ED-4879-8405-EB4873FAC675}" type="sibTrans" cxnId="{C6D87229-64CF-4A74-A441-FD3127A62668}">
      <dgm:prSet/>
      <dgm:spPr/>
      <dgm:t>
        <a:bodyPr/>
        <a:lstStyle/>
        <a:p>
          <a:endParaRPr lang="en-US"/>
        </a:p>
      </dgm:t>
    </dgm:pt>
    <dgm:pt modelId="{A8F85C1D-4764-4D81-8222-286EE31118B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Utilisation du package DistributedWekaSparkDev dans Weka</a:t>
          </a:r>
          <a:endParaRPr lang="en-US"/>
        </a:p>
      </dgm:t>
    </dgm:pt>
    <dgm:pt modelId="{2AC97145-09C3-4377-A071-377B45D7E4C0}" type="parTrans" cxnId="{B5C99E98-6645-40A9-8892-6E576F4E055B}">
      <dgm:prSet/>
      <dgm:spPr/>
      <dgm:t>
        <a:bodyPr/>
        <a:lstStyle/>
        <a:p>
          <a:endParaRPr lang="en-US"/>
        </a:p>
      </dgm:t>
    </dgm:pt>
    <dgm:pt modelId="{89AAE971-A1E3-4FF4-8B0B-CA34CAFB427E}" type="sibTrans" cxnId="{B5C99E98-6645-40A9-8892-6E576F4E055B}">
      <dgm:prSet/>
      <dgm:spPr/>
      <dgm:t>
        <a:bodyPr/>
        <a:lstStyle/>
        <a:p>
          <a:endParaRPr lang="en-US"/>
        </a:p>
      </dgm:t>
    </dgm:pt>
    <dgm:pt modelId="{B2C0F18A-73F9-49F0-8200-97C8F4D5EA28}" type="pres">
      <dgm:prSet presAssocID="{65B3F8DF-6CC3-408D-8316-8FE4ACA87C28}" presName="root" presStyleCnt="0">
        <dgm:presLayoutVars>
          <dgm:dir/>
          <dgm:resizeHandles val="exact"/>
        </dgm:presLayoutVars>
      </dgm:prSet>
      <dgm:spPr/>
    </dgm:pt>
    <dgm:pt modelId="{1651F788-EF40-4BFF-AFB8-362A02AE94E9}" type="pres">
      <dgm:prSet presAssocID="{19EB0E0D-1F21-4820-9D54-145088EE1938}" presName="compNode" presStyleCnt="0"/>
      <dgm:spPr/>
    </dgm:pt>
    <dgm:pt modelId="{4EB85406-D9B5-420F-A448-B8DB8314844B}" type="pres">
      <dgm:prSet presAssocID="{19EB0E0D-1F21-4820-9D54-145088EE1938}" presName="bgRect" presStyleLbl="bgShp" presStyleIdx="0" presStyleCnt="4"/>
      <dgm:spPr/>
    </dgm:pt>
    <dgm:pt modelId="{049025E1-BB3D-44B8-A10F-486E5F7C38F8}" type="pres">
      <dgm:prSet presAssocID="{19EB0E0D-1F21-4820-9D54-145088EE19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7545E88-D188-4CF8-BB6D-BF5D0360C5AA}" type="pres">
      <dgm:prSet presAssocID="{19EB0E0D-1F21-4820-9D54-145088EE1938}" presName="spaceRect" presStyleCnt="0"/>
      <dgm:spPr/>
    </dgm:pt>
    <dgm:pt modelId="{243DE2B9-4017-4CD9-AB75-0E70179D026C}" type="pres">
      <dgm:prSet presAssocID="{19EB0E0D-1F21-4820-9D54-145088EE1938}" presName="parTx" presStyleLbl="revTx" presStyleIdx="0" presStyleCnt="4">
        <dgm:presLayoutVars>
          <dgm:chMax val="0"/>
          <dgm:chPref val="0"/>
        </dgm:presLayoutVars>
      </dgm:prSet>
      <dgm:spPr/>
    </dgm:pt>
    <dgm:pt modelId="{62CC0ACF-B52F-44EC-9431-9A1AD7AFD639}" type="pres">
      <dgm:prSet presAssocID="{5A8280F8-97FD-497E-836A-2B4638B1A2DD}" presName="sibTrans" presStyleCnt="0"/>
      <dgm:spPr/>
    </dgm:pt>
    <dgm:pt modelId="{2BEA4E3C-28D1-4103-A167-1738A904E7DF}" type="pres">
      <dgm:prSet presAssocID="{7E7352C8-402B-495F-980E-7CC72B2D7981}" presName="compNode" presStyleCnt="0"/>
      <dgm:spPr/>
    </dgm:pt>
    <dgm:pt modelId="{07769BA6-7C06-4D40-9117-102F638F1868}" type="pres">
      <dgm:prSet presAssocID="{7E7352C8-402B-495F-980E-7CC72B2D7981}" presName="bgRect" presStyleLbl="bgShp" presStyleIdx="1" presStyleCnt="4"/>
      <dgm:spPr/>
    </dgm:pt>
    <dgm:pt modelId="{42D76704-7A52-4CF7-B358-67C74E8550A2}" type="pres">
      <dgm:prSet presAssocID="{7E7352C8-402B-495F-980E-7CC72B2D79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E26C4EB-2B88-4065-AA5C-FC148B5A1E69}" type="pres">
      <dgm:prSet presAssocID="{7E7352C8-402B-495F-980E-7CC72B2D7981}" presName="spaceRect" presStyleCnt="0"/>
      <dgm:spPr/>
    </dgm:pt>
    <dgm:pt modelId="{57E4AE2F-446E-48BF-A367-E7D18EA56568}" type="pres">
      <dgm:prSet presAssocID="{7E7352C8-402B-495F-980E-7CC72B2D7981}" presName="parTx" presStyleLbl="revTx" presStyleIdx="1" presStyleCnt="4">
        <dgm:presLayoutVars>
          <dgm:chMax val="0"/>
          <dgm:chPref val="0"/>
        </dgm:presLayoutVars>
      </dgm:prSet>
      <dgm:spPr/>
    </dgm:pt>
    <dgm:pt modelId="{08252901-B751-42AA-AB33-D223984E5DF2}" type="pres">
      <dgm:prSet presAssocID="{BAF54642-BAFE-41E8-BDEC-271FA21F875D}" presName="sibTrans" presStyleCnt="0"/>
      <dgm:spPr/>
    </dgm:pt>
    <dgm:pt modelId="{B361D2A7-3E25-4F63-8824-EAE2652C354B}" type="pres">
      <dgm:prSet presAssocID="{CAC70C28-A3FD-4979-8B36-6B5D66375E53}" presName="compNode" presStyleCnt="0"/>
      <dgm:spPr/>
    </dgm:pt>
    <dgm:pt modelId="{CA8C61CE-ED55-4E29-BF42-AA948E44CD58}" type="pres">
      <dgm:prSet presAssocID="{CAC70C28-A3FD-4979-8B36-6B5D66375E53}" presName="bgRect" presStyleLbl="bgShp" presStyleIdx="2" presStyleCnt="4"/>
      <dgm:spPr/>
    </dgm:pt>
    <dgm:pt modelId="{B0536E66-0DC5-4472-9B56-5A4D74209E05}" type="pres">
      <dgm:prSet presAssocID="{CAC70C28-A3FD-4979-8B36-6B5D66375E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22D93D-B915-4042-B334-1248C3FF1822}" type="pres">
      <dgm:prSet presAssocID="{CAC70C28-A3FD-4979-8B36-6B5D66375E53}" presName="spaceRect" presStyleCnt="0"/>
      <dgm:spPr/>
    </dgm:pt>
    <dgm:pt modelId="{4A8E46EE-8C6B-4C59-958B-8C8891FE1B1A}" type="pres">
      <dgm:prSet presAssocID="{CAC70C28-A3FD-4979-8B36-6B5D66375E53}" presName="parTx" presStyleLbl="revTx" presStyleIdx="2" presStyleCnt="4">
        <dgm:presLayoutVars>
          <dgm:chMax val="0"/>
          <dgm:chPref val="0"/>
        </dgm:presLayoutVars>
      </dgm:prSet>
      <dgm:spPr/>
    </dgm:pt>
    <dgm:pt modelId="{6945DCE5-F243-4548-8CA8-BB3FC2CD65BA}" type="pres">
      <dgm:prSet presAssocID="{48127296-12ED-4879-8405-EB4873FAC675}" presName="sibTrans" presStyleCnt="0"/>
      <dgm:spPr/>
    </dgm:pt>
    <dgm:pt modelId="{56812F30-4EA9-47E1-BCA3-88A1892F7579}" type="pres">
      <dgm:prSet presAssocID="{A8F85C1D-4764-4D81-8222-286EE31118B6}" presName="compNode" presStyleCnt="0"/>
      <dgm:spPr/>
    </dgm:pt>
    <dgm:pt modelId="{F5ED36E1-13B9-447C-8017-277B2B16AFB5}" type="pres">
      <dgm:prSet presAssocID="{A8F85C1D-4764-4D81-8222-286EE31118B6}" presName="bgRect" presStyleLbl="bgShp" presStyleIdx="3" presStyleCnt="4"/>
      <dgm:spPr/>
    </dgm:pt>
    <dgm:pt modelId="{65926A50-5C39-4A9A-A407-139E70EB041C}" type="pres">
      <dgm:prSet presAssocID="{A8F85C1D-4764-4D81-8222-286EE31118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3F25C33-256F-4F08-89D7-AC9AF78BDC62}" type="pres">
      <dgm:prSet presAssocID="{A8F85C1D-4764-4D81-8222-286EE31118B6}" presName="spaceRect" presStyleCnt="0"/>
      <dgm:spPr/>
    </dgm:pt>
    <dgm:pt modelId="{FEBBC8BF-6E01-46EA-A809-F5848FC4AC2E}" type="pres">
      <dgm:prSet presAssocID="{A8F85C1D-4764-4D81-8222-286EE31118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0EE323-3882-463A-A2DF-1BB0994A409E}" type="presOf" srcId="{7E7352C8-402B-495F-980E-7CC72B2D7981}" destId="{57E4AE2F-446E-48BF-A367-E7D18EA56568}" srcOrd="0" destOrd="0" presId="urn:microsoft.com/office/officeart/2018/2/layout/IconVerticalSolidList"/>
    <dgm:cxn modelId="{C6D87229-64CF-4A74-A441-FD3127A62668}" srcId="{65B3F8DF-6CC3-408D-8316-8FE4ACA87C28}" destId="{CAC70C28-A3FD-4979-8B36-6B5D66375E53}" srcOrd="2" destOrd="0" parTransId="{9B04C8B8-4AC3-46EA-84E1-3B2035CACBD9}" sibTransId="{48127296-12ED-4879-8405-EB4873FAC675}"/>
    <dgm:cxn modelId="{E0E87160-5EB7-4E11-B68B-9F7DE075A133}" srcId="{65B3F8DF-6CC3-408D-8316-8FE4ACA87C28}" destId="{7E7352C8-402B-495F-980E-7CC72B2D7981}" srcOrd="1" destOrd="0" parTransId="{4D544D43-9247-4434-9AB6-810C57A20A19}" sibTransId="{BAF54642-BAFE-41E8-BDEC-271FA21F875D}"/>
    <dgm:cxn modelId="{14A87565-6246-460A-AC64-9226011DEDB0}" type="presOf" srcId="{65B3F8DF-6CC3-408D-8316-8FE4ACA87C28}" destId="{B2C0F18A-73F9-49F0-8200-97C8F4D5EA28}" srcOrd="0" destOrd="0" presId="urn:microsoft.com/office/officeart/2018/2/layout/IconVerticalSolidList"/>
    <dgm:cxn modelId="{C9D9366A-6D08-41B8-A68E-C7530F065AC7}" type="presOf" srcId="{19EB0E0D-1F21-4820-9D54-145088EE1938}" destId="{243DE2B9-4017-4CD9-AB75-0E70179D026C}" srcOrd="0" destOrd="0" presId="urn:microsoft.com/office/officeart/2018/2/layout/IconVerticalSolidList"/>
    <dgm:cxn modelId="{B5C99E98-6645-40A9-8892-6E576F4E055B}" srcId="{65B3F8DF-6CC3-408D-8316-8FE4ACA87C28}" destId="{A8F85C1D-4764-4D81-8222-286EE31118B6}" srcOrd="3" destOrd="0" parTransId="{2AC97145-09C3-4377-A071-377B45D7E4C0}" sibTransId="{89AAE971-A1E3-4FF4-8B0B-CA34CAFB427E}"/>
    <dgm:cxn modelId="{04CF65A7-3667-4D06-8B9F-8E2ECEFB0EB4}" type="presOf" srcId="{A8F85C1D-4764-4D81-8222-286EE31118B6}" destId="{FEBBC8BF-6E01-46EA-A809-F5848FC4AC2E}" srcOrd="0" destOrd="0" presId="urn:microsoft.com/office/officeart/2018/2/layout/IconVerticalSolidList"/>
    <dgm:cxn modelId="{4566EFAF-4975-4725-A1A6-1C8E37BD9EF6}" srcId="{65B3F8DF-6CC3-408D-8316-8FE4ACA87C28}" destId="{19EB0E0D-1F21-4820-9D54-145088EE1938}" srcOrd="0" destOrd="0" parTransId="{BBA91689-AA28-43E7-A3FD-42BFF70573FB}" sibTransId="{5A8280F8-97FD-497E-836A-2B4638B1A2DD}"/>
    <dgm:cxn modelId="{DF4F47F5-D18B-4458-AE8A-299843550E18}" type="presOf" srcId="{CAC70C28-A3FD-4979-8B36-6B5D66375E53}" destId="{4A8E46EE-8C6B-4C59-958B-8C8891FE1B1A}" srcOrd="0" destOrd="0" presId="urn:microsoft.com/office/officeart/2018/2/layout/IconVerticalSolidList"/>
    <dgm:cxn modelId="{1B9138DA-4462-413E-9861-F3ACF7800C85}" type="presParOf" srcId="{B2C0F18A-73F9-49F0-8200-97C8F4D5EA28}" destId="{1651F788-EF40-4BFF-AFB8-362A02AE94E9}" srcOrd="0" destOrd="0" presId="urn:microsoft.com/office/officeart/2018/2/layout/IconVerticalSolidList"/>
    <dgm:cxn modelId="{C4B643E8-6DFC-4109-BAC9-AF86FEA64695}" type="presParOf" srcId="{1651F788-EF40-4BFF-AFB8-362A02AE94E9}" destId="{4EB85406-D9B5-420F-A448-B8DB8314844B}" srcOrd="0" destOrd="0" presId="urn:microsoft.com/office/officeart/2018/2/layout/IconVerticalSolidList"/>
    <dgm:cxn modelId="{64CCBEBA-8DE7-459B-8FA1-FAD276ED25F6}" type="presParOf" srcId="{1651F788-EF40-4BFF-AFB8-362A02AE94E9}" destId="{049025E1-BB3D-44B8-A10F-486E5F7C38F8}" srcOrd="1" destOrd="0" presId="urn:microsoft.com/office/officeart/2018/2/layout/IconVerticalSolidList"/>
    <dgm:cxn modelId="{7E4B5718-E278-4FE2-96A6-2BF2A3BEA952}" type="presParOf" srcId="{1651F788-EF40-4BFF-AFB8-362A02AE94E9}" destId="{97545E88-D188-4CF8-BB6D-BF5D0360C5AA}" srcOrd="2" destOrd="0" presId="urn:microsoft.com/office/officeart/2018/2/layout/IconVerticalSolidList"/>
    <dgm:cxn modelId="{FFC20954-B8F7-4B90-85DC-D2C0BAC542A5}" type="presParOf" srcId="{1651F788-EF40-4BFF-AFB8-362A02AE94E9}" destId="{243DE2B9-4017-4CD9-AB75-0E70179D026C}" srcOrd="3" destOrd="0" presId="urn:microsoft.com/office/officeart/2018/2/layout/IconVerticalSolidList"/>
    <dgm:cxn modelId="{20F16FD8-ECA1-4A63-9E46-0E325B096C0F}" type="presParOf" srcId="{B2C0F18A-73F9-49F0-8200-97C8F4D5EA28}" destId="{62CC0ACF-B52F-44EC-9431-9A1AD7AFD639}" srcOrd="1" destOrd="0" presId="urn:microsoft.com/office/officeart/2018/2/layout/IconVerticalSolidList"/>
    <dgm:cxn modelId="{D8705E21-E0A2-409A-89F5-814A3AE5238D}" type="presParOf" srcId="{B2C0F18A-73F9-49F0-8200-97C8F4D5EA28}" destId="{2BEA4E3C-28D1-4103-A167-1738A904E7DF}" srcOrd="2" destOrd="0" presId="urn:microsoft.com/office/officeart/2018/2/layout/IconVerticalSolidList"/>
    <dgm:cxn modelId="{CD688193-60D6-4760-9740-AFADACC86685}" type="presParOf" srcId="{2BEA4E3C-28D1-4103-A167-1738A904E7DF}" destId="{07769BA6-7C06-4D40-9117-102F638F1868}" srcOrd="0" destOrd="0" presId="urn:microsoft.com/office/officeart/2018/2/layout/IconVerticalSolidList"/>
    <dgm:cxn modelId="{EF8982CA-4FDD-44CF-B69D-236EF055A257}" type="presParOf" srcId="{2BEA4E3C-28D1-4103-A167-1738A904E7DF}" destId="{42D76704-7A52-4CF7-B358-67C74E8550A2}" srcOrd="1" destOrd="0" presId="urn:microsoft.com/office/officeart/2018/2/layout/IconVerticalSolidList"/>
    <dgm:cxn modelId="{6DBB13A6-3DFF-4F09-A7C8-98FC9DE2FFD7}" type="presParOf" srcId="{2BEA4E3C-28D1-4103-A167-1738A904E7DF}" destId="{3E26C4EB-2B88-4065-AA5C-FC148B5A1E69}" srcOrd="2" destOrd="0" presId="urn:microsoft.com/office/officeart/2018/2/layout/IconVerticalSolidList"/>
    <dgm:cxn modelId="{B8288D3A-BAB9-4C65-809E-DCA9AFC0FCB9}" type="presParOf" srcId="{2BEA4E3C-28D1-4103-A167-1738A904E7DF}" destId="{57E4AE2F-446E-48BF-A367-E7D18EA56568}" srcOrd="3" destOrd="0" presId="urn:microsoft.com/office/officeart/2018/2/layout/IconVerticalSolidList"/>
    <dgm:cxn modelId="{0F1497E1-4DD0-45C7-A5BD-4818F29CA5BC}" type="presParOf" srcId="{B2C0F18A-73F9-49F0-8200-97C8F4D5EA28}" destId="{08252901-B751-42AA-AB33-D223984E5DF2}" srcOrd="3" destOrd="0" presId="urn:microsoft.com/office/officeart/2018/2/layout/IconVerticalSolidList"/>
    <dgm:cxn modelId="{C1606FB3-5242-477A-BD72-F66085FC235C}" type="presParOf" srcId="{B2C0F18A-73F9-49F0-8200-97C8F4D5EA28}" destId="{B361D2A7-3E25-4F63-8824-EAE2652C354B}" srcOrd="4" destOrd="0" presId="urn:microsoft.com/office/officeart/2018/2/layout/IconVerticalSolidList"/>
    <dgm:cxn modelId="{5C32CD3B-F57B-4FEA-BF99-7211202990B5}" type="presParOf" srcId="{B361D2A7-3E25-4F63-8824-EAE2652C354B}" destId="{CA8C61CE-ED55-4E29-BF42-AA948E44CD58}" srcOrd="0" destOrd="0" presId="urn:microsoft.com/office/officeart/2018/2/layout/IconVerticalSolidList"/>
    <dgm:cxn modelId="{2C5DAC38-CFC4-4AEB-8694-A704CC237EFF}" type="presParOf" srcId="{B361D2A7-3E25-4F63-8824-EAE2652C354B}" destId="{B0536E66-0DC5-4472-9B56-5A4D74209E05}" srcOrd="1" destOrd="0" presId="urn:microsoft.com/office/officeart/2018/2/layout/IconVerticalSolidList"/>
    <dgm:cxn modelId="{B42B0521-01EB-48FB-84A3-A56C1381323A}" type="presParOf" srcId="{B361D2A7-3E25-4F63-8824-EAE2652C354B}" destId="{3322D93D-B915-4042-B334-1248C3FF1822}" srcOrd="2" destOrd="0" presId="urn:microsoft.com/office/officeart/2018/2/layout/IconVerticalSolidList"/>
    <dgm:cxn modelId="{EDEA9E2F-4A72-4561-A542-E402C00C09DF}" type="presParOf" srcId="{B361D2A7-3E25-4F63-8824-EAE2652C354B}" destId="{4A8E46EE-8C6B-4C59-958B-8C8891FE1B1A}" srcOrd="3" destOrd="0" presId="urn:microsoft.com/office/officeart/2018/2/layout/IconVerticalSolidList"/>
    <dgm:cxn modelId="{0394FE16-5BCC-45D8-9642-C87570C57405}" type="presParOf" srcId="{B2C0F18A-73F9-49F0-8200-97C8F4D5EA28}" destId="{6945DCE5-F243-4548-8CA8-BB3FC2CD65BA}" srcOrd="5" destOrd="0" presId="urn:microsoft.com/office/officeart/2018/2/layout/IconVerticalSolidList"/>
    <dgm:cxn modelId="{81F21A47-029E-4C50-923F-E3E825B06476}" type="presParOf" srcId="{B2C0F18A-73F9-49F0-8200-97C8F4D5EA28}" destId="{56812F30-4EA9-47E1-BCA3-88A1892F7579}" srcOrd="6" destOrd="0" presId="urn:microsoft.com/office/officeart/2018/2/layout/IconVerticalSolidList"/>
    <dgm:cxn modelId="{BEA7A12E-3F45-407A-8487-A3C19F773E0A}" type="presParOf" srcId="{56812F30-4EA9-47E1-BCA3-88A1892F7579}" destId="{F5ED36E1-13B9-447C-8017-277B2B16AFB5}" srcOrd="0" destOrd="0" presId="urn:microsoft.com/office/officeart/2018/2/layout/IconVerticalSolidList"/>
    <dgm:cxn modelId="{47E9C179-5F2B-457C-B8A2-6F7B44330C4F}" type="presParOf" srcId="{56812F30-4EA9-47E1-BCA3-88A1892F7579}" destId="{65926A50-5C39-4A9A-A407-139E70EB041C}" srcOrd="1" destOrd="0" presId="urn:microsoft.com/office/officeart/2018/2/layout/IconVerticalSolidList"/>
    <dgm:cxn modelId="{FF9680E4-F87C-45C2-8BFA-776CF72EBD9D}" type="presParOf" srcId="{56812F30-4EA9-47E1-BCA3-88A1892F7579}" destId="{43F25C33-256F-4F08-89D7-AC9AF78BDC62}" srcOrd="2" destOrd="0" presId="urn:microsoft.com/office/officeart/2018/2/layout/IconVerticalSolidList"/>
    <dgm:cxn modelId="{48004C4C-3D25-4100-9FDB-D08FA4A4B491}" type="presParOf" srcId="{56812F30-4EA9-47E1-BCA3-88A1892F7579}" destId="{FEBBC8BF-6E01-46EA-A809-F5848FC4AC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24CA92-61F8-4FE9-8F6A-C3F8468C7BB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25F61DF-B1C6-4936-B698-03BC41451C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adapter un algorithme séquentielle en algorithme parallèle avec MapReduce pour</a:t>
          </a:r>
          <a:endParaRPr lang="en-US"/>
        </a:p>
      </dgm:t>
    </dgm:pt>
    <dgm:pt modelId="{8486BC3E-EB06-46EE-B24E-4AE4143FB771}" type="parTrans" cxnId="{74D4BCC4-4F9C-47BC-BFE4-C7888AAF1ECE}">
      <dgm:prSet/>
      <dgm:spPr/>
      <dgm:t>
        <a:bodyPr/>
        <a:lstStyle/>
        <a:p>
          <a:endParaRPr lang="en-US"/>
        </a:p>
      </dgm:t>
    </dgm:pt>
    <dgm:pt modelId="{FCB5C256-C30C-4A87-A478-6014CC022308}" type="sibTrans" cxnId="{74D4BCC4-4F9C-47BC-BFE4-C7888AAF1ECE}">
      <dgm:prSet/>
      <dgm:spPr/>
      <dgm:t>
        <a:bodyPr/>
        <a:lstStyle/>
        <a:p>
          <a:endParaRPr lang="en-US"/>
        </a:p>
      </dgm:t>
    </dgm:pt>
    <dgm:pt modelId="{BC6AD700-5179-4114-8DE6-E16BD174E9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Faire des calculs distribués</a:t>
          </a:r>
          <a:endParaRPr lang="en-US"/>
        </a:p>
      </dgm:t>
    </dgm:pt>
    <dgm:pt modelId="{1B982664-BAD6-417F-8BFE-0C6E6A199736}" type="parTrans" cxnId="{0C40DF59-9A25-4067-8C94-61C0BE03EA64}">
      <dgm:prSet/>
      <dgm:spPr/>
      <dgm:t>
        <a:bodyPr/>
        <a:lstStyle/>
        <a:p>
          <a:endParaRPr lang="en-US"/>
        </a:p>
      </dgm:t>
    </dgm:pt>
    <dgm:pt modelId="{2CCD1F9F-3221-42CF-8FB9-4CAE97A6418A}" type="sibTrans" cxnId="{0C40DF59-9A25-4067-8C94-61C0BE03EA64}">
      <dgm:prSet/>
      <dgm:spPr/>
      <dgm:t>
        <a:bodyPr/>
        <a:lstStyle/>
        <a:p>
          <a:endParaRPr lang="en-US"/>
        </a:p>
      </dgm:t>
    </dgm:pt>
    <dgm:pt modelId="{E21CB1FD-AE52-4C73-9C22-67BD00D88C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Traitement de grandes quantités de données</a:t>
          </a:r>
          <a:endParaRPr lang="en-US"/>
        </a:p>
      </dgm:t>
    </dgm:pt>
    <dgm:pt modelId="{4D0597A7-DE18-474D-A088-F971497BFED4}" type="parTrans" cxnId="{9C15692C-D17F-420C-B33A-545EE2906BC6}">
      <dgm:prSet/>
      <dgm:spPr/>
      <dgm:t>
        <a:bodyPr/>
        <a:lstStyle/>
        <a:p>
          <a:endParaRPr lang="en-US"/>
        </a:p>
      </dgm:t>
    </dgm:pt>
    <dgm:pt modelId="{5B6FAE75-3814-45A5-92B7-8003D236E954}" type="sibTrans" cxnId="{9C15692C-D17F-420C-B33A-545EE2906BC6}">
      <dgm:prSet/>
      <dgm:spPr/>
      <dgm:t>
        <a:bodyPr/>
        <a:lstStyle/>
        <a:p>
          <a:endParaRPr lang="en-US"/>
        </a:p>
      </dgm:t>
    </dgm:pt>
    <dgm:pt modelId="{A10ABE25-8CD1-4A62-ABE3-74AECEF92C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Utilisation de la bibliothèques </a:t>
          </a:r>
          <a:r>
            <a:rPr lang="fr-FR" dirty="0" err="1"/>
            <a:t>Mlib</a:t>
          </a:r>
          <a:r>
            <a:rPr lang="fr-FR" dirty="0"/>
            <a:t> dans </a:t>
          </a:r>
          <a:r>
            <a:rPr lang="fr-FR" dirty="0" err="1"/>
            <a:t>weka</a:t>
          </a:r>
          <a:endParaRPr lang="en-US" dirty="0"/>
        </a:p>
      </dgm:t>
    </dgm:pt>
    <dgm:pt modelId="{0CE47657-D5E4-4649-BDC7-B722D55C607A}" type="parTrans" cxnId="{18983024-F878-43B8-83CC-D4056D048BF4}">
      <dgm:prSet/>
      <dgm:spPr/>
      <dgm:t>
        <a:bodyPr/>
        <a:lstStyle/>
        <a:p>
          <a:endParaRPr lang="en-US"/>
        </a:p>
      </dgm:t>
    </dgm:pt>
    <dgm:pt modelId="{EFA55253-8C1B-46C3-8325-1B2C06AC5A77}" type="sibTrans" cxnId="{18983024-F878-43B8-83CC-D4056D048BF4}">
      <dgm:prSet/>
      <dgm:spPr/>
      <dgm:t>
        <a:bodyPr/>
        <a:lstStyle/>
        <a:p>
          <a:endParaRPr lang="en-US"/>
        </a:p>
      </dgm:t>
    </dgm:pt>
    <dgm:pt modelId="{F70EB9E6-B1CF-4EFB-BC56-6879A2726D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Comparaison de performances: MLlibDecisionTree avec ID3 et J48</a:t>
          </a:r>
          <a:endParaRPr lang="en-US"/>
        </a:p>
      </dgm:t>
    </dgm:pt>
    <dgm:pt modelId="{03910D4E-EA7B-45C3-A30E-57DEFAD17CB4}" type="parTrans" cxnId="{BBEFC997-A066-44E1-8276-C885F87C3A23}">
      <dgm:prSet/>
      <dgm:spPr/>
      <dgm:t>
        <a:bodyPr/>
        <a:lstStyle/>
        <a:p>
          <a:endParaRPr lang="en-US"/>
        </a:p>
      </dgm:t>
    </dgm:pt>
    <dgm:pt modelId="{157241E9-8B35-4EE0-B491-C9585FFBAD33}" type="sibTrans" cxnId="{BBEFC997-A066-44E1-8276-C885F87C3A23}">
      <dgm:prSet/>
      <dgm:spPr/>
      <dgm:t>
        <a:bodyPr/>
        <a:lstStyle/>
        <a:p>
          <a:endParaRPr lang="en-US"/>
        </a:p>
      </dgm:t>
    </dgm:pt>
    <dgm:pt modelId="{4F3ACF96-5B31-4383-AB26-E10E4FE86B08}" type="pres">
      <dgm:prSet presAssocID="{5224CA92-61F8-4FE9-8F6A-C3F8468C7BB2}" presName="root" presStyleCnt="0">
        <dgm:presLayoutVars>
          <dgm:dir/>
          <dgm:resizeHandles val="exact"/>
        </dgm:presLayoutVars>
      </dgm:prSet>
      <dgm:spPr/>
    </dgm:pt>
    <dgm:pt modelId="{65FC6A8F-AF4F-4746-BC1E-BC11E6074EC1}" type="pres">
      <dgm:prSet presAssocID="{225F61DF-B1C6-4936-B698-03BC41451C46}" presName="compNode" presStyleCnt="0"/>
      <dgm:spPr/>
    </dgm:pt>
    <dgm:pt modelId="{1BC58774-D8E1-4689-8037-A5F9E5F43768}" type="pres">
      <dgm:prSet presAssocID="{225F61DF-B1C6-4936-B698-03BC41451C4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7C78758-BBE5-4AB5-80F9-F816BD71C992}" type="pres">
      <dgm:prSet presAssocID="{225F61DF-B1C6-4936-B698-03BC41451C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A9B277A-D96B-415E-9348-3151733C6E26}" type="pres">
      <dgm:prSet presAssocID="{225F61DF-B1C6-4936-B698-03BC41451C46}" presName="spaceRect" presStyleCnt="0"/>
      <dgm:spPr/>
    </dgm:pt>
    <dgm:pt modelId="{F778E878-C914-48DD-A2E5-0D238BA4A308}" type="pres">
      <dgm:prSet presAssocID="{225F61DF-B1C6-4936-B698-03BC41451C46}" presName="textRect" presStyleLbl="revTx" presStyleIdx="0" presStyleCnt="5">
        <dgm:presLayoutVars>
          <dgm:chMax val="1"/>
          <dgm:chPref val="1"/>
        </dgm:presLayoutVars>
      </dgm:prSet>
      <dgm:spPr/>
    </dgm:pt>
    <dgm:pt modelId="{F76CAD84-660C-4854-8EE0-C673617DB098}" type="pres">
      <dgm:prSet presAssocID="{FCB5C256-C30C-4A87-A478-6014CC022308}" presName="sibTrans" presStyleCnt="0"/>
      <dgm:spPr/>
    </dgm:pt>
    <dgm:pt modelId="{E64FBC2D-B23F-4FC2-9F36-85D42C2F414A}" type="pres">
      <dgm:prSet presAssocID="{BC6AD700-5179-4114-8DE6-E16BD174E95D}" presName="compNode" presStyleCnt="0"/>
      <dgm:spPr/>
    </dgm:pt>
    <dgm:pt modelId="{CB19FBC7-FC94-47E7-85B0-9689B8DE5A98}" type="pres">
      <dgm:prSet presAssocID="{BC6AD700-5179-4114-8DE6-E16BD174E95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96873C-3C27-48FC-AEE6-346E3D794C48}" type="pres">
      <dgm:prSet presAssocID="{BC6AD700-5179-4114-8DE6-E16BD174E9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52B7F40-CDFD-4838-B846-C2CAB179E2D6}" type="pres">
      <dgm:prSet presAssocID="{BC6AD700-5179-4114-8DE6-E16BD174E95D}" presName="spaceRect" presStyleCnt="0"/>
      <dgm:spPr/>
    </dgm:pt>
    <dgm:pt modelId="{F13C1B21-C32E-4386-B8AA-0AF9FD9A04D6}" type="pres">
      <dgm:prSet presAssocID="{BC6AD700-5179-4114-8DE6-E16BD174E95D}" presName="textRect" presStyleLbl="revTx" presStyleIdx="1" presStyleCnt="5">
        <dgm:presLayoutVars>
          <dgm:chMax val="1"/>
          <dgm:chPref val="1"/>
        </dgm:presLayoutVars>
      </dgm:prSet>
      <dgm:spPr/>
    </dgm:pt>
    <dgm:pt modelId="{FBEBB3C0-E2E9-44B0-B8F2-3162DFB09EB2}" type="pres">
      <dgm:prSet presAssocID="{2CCD1F9F-3221-42CF-8FB9-4CAE97A6418A}" presName="sibTrans" presStyleCnt="0"/>
      <dgm:spPr/>
    </dgm:pt>
    <dgm:pt modelId="{6C199D0E-D173-4DBB-A4AF-1EA51614B527}" type="pres">
      <dgm:prSet presAssocID="{E21CB1FD-AE52-4C73-9C22-67BD00D88C96}" presName="compNode" presStyleCnt="0"/>
      <dgm:spPr/>
    </dgm:pt>
    <dgm:pt modelId="{70FB68F2-7785-4CD7-A6D8-E7026FBDC552}" type="pres">
      <dgm:prSet presAssocID="{E21CB1FD-AE52-4C73-9C22-67BD00D88C9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6BFB13-BFC3-4D90-A979-0082AE65EABF}" type="pres">
      <dgm:prSet presAssocID="{E21CB1FD-AE52-4C73-9C22-67BD00D88C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6A616A-A513-4F70-AD5E-981EB5784021}" type="pres">
      <dgm:prSet presAssocID="{E21CB1FD-AE52-4C73-9C22-67BD00D88C96}" presName="spaceRect" presStyleCnt="0"/>
      <dgm:spPr/>
    </dgm:pt>
    <dgm:pt modelId="{F7CA56BD-4ABE-4BED-84FF-BE2E2C6006B5}" type="pres">
      <dgm:prSet presAssocID="{E21CB1FD-AE52-4C73-9C22-67BD00D88C96}" presName="textRect" presStyleLbl="revTx" presStyleIdx="2" presStyleCnt="5">
        <dgm:presLayoutVars>
          <dgm:chMax val="1"/>
          <dgm:chPref val="1"/>
        </dgm:presLayoutVars>
      </dgm:prSet>
      <dgm:spPr/>
    </dgm:pt>
    <dgm:pt modelId="{B180EEA5-621B-48E4-8246-BB389144ECEC}" type="pres">
      <dgm:prSet presAssocID="{5B6FAE75-3814-45A5-92B7-8003D236E954}" presName="sibTrans" presStyleCnt="0"/>
      <dgm:spPr/>
    </dgm:pt>
    <dgm:pt modelId="{3B434777-C581-4218-BD0D-50AB7FE671E0}" type="pres">
      <dgm:prSet presAssocID="{A10ABE25-8CD1-4A62-ABE3-74AECEF92CD2}" presName="compNode" presStyleCnt="0"/>
      <dgm:spPr/>
    </dgm:pt>
    <dgm:pt modelId="{01162757-D2D0-4250-9657-A579145E130F}" type="pres">
      <dgm:prSet presAssocID="{A10ABE25-8CD1-4A62-ABE3-74AECEF92CD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35EBE17-8F63-43E2-8906-074CB637383E}" type="pres">
      <dgm:prSet presAssocID="{A10ABE25-8CD1-4A62-ABE3-74AECEF92C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1272E3D-421E-44A8-AB94-579944C6CF00}" type="pres">
      <dgm:prSet presAssocID="{A10ABE25-8CD1-4A62-ABE3-74AECEF92CD2}" presName="spaceRect" presStyleCnt="0"/>
      <dgm:spPr/>
    </dgm:pt>
    <dgm:pt modelId="{341100A9-8555-4C41-A089-D9FEAC31947B}" type="pres">
      <dgm:prSet presAssocID="{A10ABE25-8CD1-4A62-ABE3-74AECEF92CD2}" presName="textRect" presStyleLbl="revTx" presStyleIdx="3" presStyleCnt="5">
        <dgm:presLayoutVars>
          <dgm:chMax val="1"/>
          <dgm:chPref val="1"/>
        </dgm:presLayoutVars>
      </dgm:prSet>
      <dgm:spPr/>
    </dgm:pt>
    <dgm:pt modelId="{4368FCA3-AE28-4DF8-941D-8C6866879560}" type="pres">
      <dgm:prSet presAssocID="{EFA55253-8C1B-46C3-8325-1B2C06AC5A77}" presName="sibTrans" presStyleCnt="0"/>
      <dgm:spPr/>
    </dgm:pt>
    <dgm:pt modelId="{55B118A0-52AD-4D62-9D66-48A3038F3758}" type="pres">
      <dgm:prSet presAssocID="{F70EB9E6-B1CF-4EFB-BC56-6879A2726D41}" presName="compNode" presStyleCnt="0"/>
      <dgm:spPr/>
    </dgm:pt>
    <dgm:pt modelId="{24B4FC39-86F4-4B9D-9C9C-61D54AB68413}" type="pres">
      <dgm:prSet presAssocID="{F70EB9E6-B1CF-4EFB-BC56-6879A2726D4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CB0FE9-811D-4683-91B6-3AEC0FACD1CF}" type="pres">
      <dgm:prSet presAssocID="{F70EB9E6-B1CF-4EFB-BC56-6879A2726D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AD5D5EE-9FBE-4619-BF9C-16DE6FF58867}" type="pres">
      <dgm:prSet presAssocID="{F70EB9E6-B1CF-4EFB-BC56-6879A2726D41}" presName="spaceRect" presStyleCnt="0"/>
      <dgm:spPr/>
    </dgm:pt>
    <dgm:pt modelId="{456B3CF1-44CD-429C-AE46-D9225C8DE854}" type="pres">
      <dgm:prSet presAssocID="{F70EB9E6-B1CF-4EFB-BC56-6879A2726D4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4181E21-B4C7-4CB2-8DB1-17BB6D9F68DD}" type="presOf" srcId="{A10ABE25-8CD1-4A62-ABE3-74AECEF92CD2}" destId="{341100A9-8555-4C41-A089-D9FEAC31947B}" srcOrd="0" destOrd="0" presId="urn:microsoft.com/office/officeart/2018/5/layout/IconLeafLabelList"/>
    <dgm:cxn modelId="{A0219723-A71C-49D0-B2DB-AF735C268CEB}" type="presOf" srcId="{225F61DF-B1C6-4936-B698-03BC41451C46}" destId="{F778E878-C914-48DD-A2E5-0D238BA4A308}" srcOrd="0" destOrd="0" presId="urn:microsoft.com/office/officeart/2018/5/layout/IconLeafLabelList"/>
    <dgm:cxn modelId="{18983024-F878-43B8-83CC-D4056D048BF4}" srcId="{5224CA92-61F8-4FE9-8F6A-C3F8468C7BB2}" destId="{A10ABE25-8CD1-4A62-ABE3-74AECEF92CD2}" srcOrd="3" destOrd="0" parTransId="{0CE47657-D5E4-4649-BDC7-B722D55C607A}" sibTransId="{EFA55253-8C1B-46C3-8325-1B2C06AC5A77}"/>
    <dgm:cxn modelId="{C3679F27-8EC7-405D-958F-FC58713E34D5}" type="presOf" srcId="{F70EB9E6-B1CF-4EFB-BC56-6879A2726D41}" destId="{456B3CF1-44CD-429C-AE46-D9225C8DE854}" srcOrd="0" destOrd="0" presId="urn:microsoft.com/office/officeart/2018/5/layout/IconLeafLabelList"/>
    <dgm:cxn modelId="{9C15692C-D17F-420C-B33A-545EE2906BC6}" srcId="{5224CA92-61F8-4FE9-8F6A-C3F8468C7BB2}" destId="{E21CB1FD-AE52-4C73-9C22-67BD00D88C96}" srcOrd="2" destOrd="0" parTransId="{4D0597A7-DE18-474D-A088-F971497BFED4}" sibTransId="{5B6FAE75-3814-45A5-92B7-8003D236E954}"/>
    <dgm:cxn modelId="{EC03184F-37EC-49AE-A56B-52C76E45DD46}" type="presOf" srcId="{E21CB1FD-AE52-4C73-9C22-67BD00D88C96}" destId="{F7CA56BD-4ABE-4BED-84FF-BE2E2C6006B5}" srcOrd="0" destOrd="0" presId="urn:microsoft.com/office/officeart/2018/5/layout/IconLeafLabelList"/>
    <dgm:cxn modelId="{0C40DF59-9A25-4067-8C94-61C0BE03EA64}" srcId="{5224CA92-61F8-4FE9-8F6A-C3F8468C7BB2}" destId="{BC6AD700-5179-4114-8DE6-E16BD174E95D}" srcOrd="1" destOrd="0" parTransId="{1B982664-BAD6-417F-8BFE-0C6E6A199736}" sibTransId="{2CCD1F9F-3221-42CF-8FB9-4CAE97A6418A}"/>
    <dgm:cxn modelId="{047FFC8A-A15F-491C-9C31-CBEE93B27448}" type="presOf" srcId="{5224CA92-61F8-4FE9-8F6A-C3F8468C7BB2}" destId="{4F3ACF96-5B31-4383-AB26-E10E4FE86B08}" srcOrd="0" destOrd="0" presId="urn:microsoft.com/office/officeart/2018/5/layout/IconLeafLabelList"/>
    <dgm:cxn modelId="{BBEFC997-A066-44E1-8276-C885F87C3A23}" srcId="{5224CA92-61F8-4FE9-8F6A-C3F8468C7BB2}" destId="{F70EB9E6-B1CF-4EFB-BC56-6879A2726D41}" srcOrd="4" destOrd="0" parTransId="{03910D4E-EA7B-45C3-A30E-57DEFAD17CB4}" sibTransId="{157241E9-8B35-4EE0-B491-C9585FFBAD33}"/>
    <dgm:cxn modelId="{31E3ADAD-03B1-48E7-8A14-2E3DD68B432C}" type="presOf" srcId="{BC6AD700-5179-4114-8DE6-E16BD174E95D}" destId="{F13C1B21-C32E-4386-B8AA-0AF9FD9A04D6}" srcOrd="0" destOrd="0" presId="urn:microsoft.com/office/officeart/2018/5/layout/IconLeafLabelList"/>
    <dgm:cxn modelId="{74D4BCC4-4F9C-47BC-BFE4-C7888AAF1ECE}" srcId="{5224CA92-61F8-4FE9-8F6A-C3F8468C7BB2}" destId="{225F61DF-B1C6-4936-B698-03BC41451C46}" srcOrd="0" destOrd="0" parTransId="{8486BC3E-EB06-46EE-B24E-4AE4143FB771}" sibTransId="{FCB5C256-C30C-4A87-A478-6014CC022308}"/>
    <dgm:cxn modelId="{71EB2154-2902-4D8E-8DEE-E14C75E869E7}" type="presParOf" srcId="{4F3ACF96-5B31-4383-AB26-E10E4FE86B08}" destId="{65FC6A8F-AF4F-4746-BC1E-BC11E6074EC1}" srcOrd="0" destOrd="0" presId="urn:microsoft.com/office/officeart/2018/5/layout/IconLeafLabelList"/>
    <dgm:cxn modelId="{76C45205-3918-4836-9F8E-339F8BD0FD2A}" type="presParOf" srcId="{65FC6A8F-AF4F-4746-BC1E-BC11E6074EC1}" destId="{1BC58774-D8E1-4689-8037-A5F9E5F43768}" srcOrd="0" destOrd="0" presId="urn:microsoft.com/office/officeart/2018/5/layout/IconLeafLabelList"/>
    <dgm:cxn modelId="{75986694-4FD4-4AA6-A530-D8046FC9D9E3}" type="presParOf" srcId="{65FC6A8F-AF4F-4746-BC1E-BC11E6074EC1}" destId="{F7C78758-BBE5-4AB5-80F9-F816BD71C992}" srcOrd="1" destOrd="0" presId="urn:microsoft.com/office/officeart/2018/5/layout/IconLeafLabelList"/>
    <dgm:cxn modelId="{51593D9F-BC32-4274-AD92-C175A7385964}" type="presParOf" srcId="{65FC6A8F-AF4F-4746-BC1E-BC11E6074EC1}" destId="{FA9B277A-D96B-415E-9348-3151733C6E26}" srcOrd="2" destOrd="0" presId="urn:microsoft.com/office/officeart/2018/5/layout/IconLeafLabelList"/>
    <dgm:cxn modelId="{96D91FB3-FE2B-425E-8F1F-279FD1C769FA}" type="presParOf" srcId="{65FC6A8F-AF4F-4746-BC1E-BC11E6074EC1}" destId="{F778E878-C914-48DD-A2E5-0D238BA4A308}" srcOrd="3" destOrd="0" presId="urn:microsoft.com/office/officeart/2018/5/layout/IconLeafLabelList"/>
    <dgm:cxn modelId="{D91B8DEF-27AF-47F7-B329-4EA18488EF49}" type="presParOf" srcId="{4F3ACF96-5B31-4383-AB26-E10E4FE86B08}" destId="{F76CAD84-660C-4854-8EE0-C673617DB098}" srcOrd="1" destOrd="0" presId="urn:microsoft.com/office/officeart/2018/5/layout/IconLeafLabelList"/>
    <dgm:cxn modelId="{9AC801D7-B39F-41FA-8414-95827EE115F6}" type="presParOf" srcId="{4F3ACF96-5B31-4383-AB26-E10E4FE86B08}" destId="{E64FBC2D-B23F-4FC2-9F36-85D42C2F414A}" srcOrd="2" destOrd="0" presId="urn:microsoft.com/office/officeart/2018/5/layout/IconLeafLabelList"/>
    <dgm:cxn modelId="{A457D3BF-F736-45A6-8407-D72163545B7D}" type="presParOf" srcId="{E64FBC2D-B23F-4FC2-9F36-85D42C2F414A}" destId="{CB19FBC7-FC94-47E7-85B0-9689B8DE5A98}" srcOrd="0" destOrd="0" presId="urn:microsoft.com/office/officeart/2018/5/layout/IconLeafLabelList"/>
    <dgm:cxn modelId="{5373EEC0-52FA-417C-BE74-46910C59FAC6}" type="presParOf" srcId="{E64FBC2D-B23F-4FC2-9F36-85D42C2F414A}" destId="{5796873C-3C27-48FC-AEE6-346E3D794C48}" srcOrd="1" destOrd="0" presId="urn:microsoft.com/office/officeart/2018/5/layout/IconLeafLabelList"/>
    <dgm:cxn modelId="{D5A85131-0A91-4545-96B6-F518D6D01305}" type="presParOf" srcId="{E64FBC2D-B23F-4FC2-9F36-85D42C2F414A}" destId="{C52B7F40-CDFD-4838-B846-C2CAB179E2D6}" srcOrd="2" destOrd="0" presId="urn:microsoft.com/office/officeart/2018/5/layout/IconLeafLabelList"/>
    <dgm:cxn modelId="{562FA4BE-08FE-4D73-A889-A48D0C905421}" type="presParOf" srcId="{E64FBC2D-B23F-4FC2-9F36-85D42C2F414A}" destId="{F13C1B21-C32E-4386-B8AA-0AF9FD9A04D6}" srcOrd="3" destOrd="0" presId="urn:microsoft.com/office/officeart/2018/5/layout/IconLeafLabelList"/>
    <dgm:cxn modelId="{A1DAEE8C-6436-489D-B7DA-F9797B59091E}" type="presParOf" srcId="{4F3ACF96-5B31-4383-AB26-E10E4FE86B08}" destId="{FBEBB3C0-E2E9-44B0-B8F2-3162DFB09EB2}" srcOrd="3" destOrd="0" presId="urn:microsoft.com/office/officeart/2018/5/layout/IconLeafLabelList"/>
    <dgm:cxn modelId="{ACA7B86D-1B95-4E84-8A77-6FB8A9B68DFD}" type="presParOf" srcId="{4F3ACF96-5B31-4383-AB26-E10E4FE86B08}" destId="{6C199D0E-D173-4DBB-A4AF-1EA51614B527}" srcOrd="4" destOrd="0" presId="urn:microsoft.com/office/officeart/2018/5/layout/IconLeafLabelList"/>
    <dgm:cxn modelId="{B6BB5637-DB6B-447E-890D-EDFF61C4EC1E}" type="presParOf" srcId="{6C199D0E-D173-4DBB-A4AF-1EA51614B527}" destId="{70FB68F2-7785-4CD7-A6D8-E7026FBDC552}" srcOrd="0" destOrd="0" presId="urn:microsoft.com/office/officeart/2018/5/layout/IconLeafLabelList"/>
    <dgm:cxn modelId="{36FEA0E0-2061-4064-BF40-89F5676E352C}" type="presParOf" srcId="{6C199D0E-D173-4DBB-A4AF-1EA51614B527}" destId="{C96BFB13-BFC3-4D90-A979-0082AE65EABF}" srcOrd="1" destOrd="0" presId="urn:microsoft.com/office/officeart/2018/5/layout/IconLeafLabelList"/>
    <dgm:cxn modelId="{7AC6F7EB-8E2B-4A8A-857A-54DF66413C8A}" type="presParOf" srcId="{6C199D0E-D173-4DBB-A4AF-1EA51614B527}" destId="{FC6A616A-A513-4F70-AD5E-981EB5784021}" srcOrd="2" destOrd="0" presId="urn:microsoft.com/office/officeart/2018/5/layout/IconLeafLabelList"/>
    <dgm:cxn modelId="{A7FE922B-5EFC-4AC7-B3D3-F3A7CC91D46F}" type="presParOf" srcId="{6C199D0E-D173-4DBB-A4AF-1EA51614B527}" destId="{F7CA56BD-4ABE-4BED-84FF-BE2E2C6006B5}" srcOrd="3" destOrd="0" presId="urn:microsoft.com/office/officeart/2018/5/layout/IconLeafLabelList"/>
    <dgm:cxn modelId="{EE3020A9-B30B-471D-80DB-E15B0AEA084A}" type="presParOf" srcId="{4F3ACF96-5B31-4383-AB26-E10E4FE86B08}" destId="{B180EEA5-621B-48E4-8246-BB389144ECEC}" srcOrd="5" destOrd="0" presId="urn:microsoft.com/office/officeart/2018/5/layout/IconLeafLabelList"/>
    <dgm:cxn modelId="{B23475CB-8DCB-4533-83CA-07F65358236D}" type="presParOf" srcId="{4F3ACF96-5B31-4383-AB26-E10E4FE86B08}" destId="{3B434777-C581-4218-BD0D-50AB7FE671E0}" srcOrd="6" destOrd="0" presId="urn:microsoft.com/office/officeart/2018/5/layout/IconLeafLabelList"/>
    <dgm:cxn modelId="{C4C1FEFB-C629-4208-A41B-8365FFA855CB}" type="presParOf" srcId="{3B434777-C581-4218-BD0D-50AB7FE671E0}" destId="{01162757-D2D0-4250-9657-A579145E130F}" srcOrd="0" destOrd="0" presId="urn:microsoft.com/office/officeart/2018/5/layout/IconLeafLabelList"/>
    <dgm:cxn modelId="{E965DEC4-83AD-47E5-BB7D-799CFC5FE8F4}" type="presParOf" srcId="{3B434777-C581-4218-BD0D-50AB7FE671E0}" destId="{D35EBE17-8F63-43E2-8906-074CB637383E}" srcOrd="1" destOrd="0" presId="urn:microsoft.com/office/officeart/2018/5/layout/IconLeafLabelList"/>
    <dgm:cxn modelId="{96551309-6D97-4625-9BF8-CE4C857046FC}" type="presParOf" srcId="{3B434777-C581-4218-BD0D-50AB7FE671E0}" destId="{E1272E3D-421E-44A8-AB94-579944C6CF00}" srcOrd="2" destOrd="0" presId="urn:microsoft.com/office/officeart/2018/5/layout/IconLeafLabelList"/>
    <dgm:cxn modelId="{BA866240-5D1B-4339-9BA8-B21F687696C5}" type="presParOf" srcId="{3B434777-C581-4218-BD0D-50AB7FE671E0}" destId="{341100A9-8555-4C41-A089-D9FEAC31947B}" srcOrd="3" destOrd="0" presId="urn:microsoft.com/office/officeart/2018/5/layout/IconLeafLabelList"/>
    <dgm:cxn modelId="{2E761EA1-8500-42DF-8D00-F0D346E749E6}" type="presParOf" srcId="{4F3ACF96-5B31-4383-AB26-E10E4FE86B08}" destId="{4368FCA3-AE28-4DF8-941D-8C6866879560}" srcOrd="7" destOrd="0" presId="urn:microsoft.com/office/officeart/2018/5/layout/IconLeafLabelList"/>
    <dgm:cxn modelId="{EBF043F8-8D53-48C6-B751-D0321B10405A}" type="presParOf" srcId="{4F3ACF96-5B31-4383-AB26-E10E4FE86B08}" destId="{55B118A0-52AD-4D62-9D66-48A3038F3758}" srcOrd="8" destOrd="0" presId="urn:microsoft.com/office/officeart/2018/5/layout/IconLeafLabelList"/>
    <dgm:cxn modelId="{6242AB3A-78FC-40E3-A8AB-CB1381C9D508}" type="presParOf" srcId="{55B118A0-52AD-4D62-9D66-48A3038F3758}" destId="{24B4FC39-86F4-4B9D-9C9C-61D54AB68413}" srcOrd="0" destOrd="0" presId="urn:microsoft.com/office/officeart/2018/5/layout/IconLeafLabelList"/>
    <dgm:cxn modelId="{3C7C21FF-DB3D-4882-8D65-21ABF3FCAE19}" type="presParOf" srcId="{55B118A0-52AD-4D62-9D66-48A3038F3758}" destId="{B7CB0FE9-811D-4683-91B6-3AEC0FACD1CF}" srcOrd="1" destOrd="0" presId="urn:microsoft.com/office/officeart/2018/5/layout/IconLeafLabelList"/>
    <dgm:cxn modelId="{0D5A5AD2-8248-4192-985A-1DAAD0B7C112}" type="presParOf" srcId="{55B118A0-52AD-4D62-9D66-48A3038F3758}" destId="{8AD5D5EE-9FBE-4619-BF9C-16DE6FF58867}" srcOrd="2" destOrd="0" presId="urn:microsoft.com/office/officeart/2018/5/layout/IconLeafLabelList"/>
    <dgm:cxn modelId="{F0523BAC-5230-4BBD-9071-0A6909972875}" type="presParOf" srcId="{55B118A0-52AD-4D62-9D66-48A3038F3758}" destId="{456B3CF1-44CD-429C-AE46-D9225C8DE8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60658"/>
          <a:ext cx="62452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12263" y="124498"/>
          <a:ext cx="4371693" cy="4723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40" tIns="0" rIns="16524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Contexte et Problématique</a:t>
          </a:r>
        </a:p>
      </dsp:txBody>
      <dsp:txXfrm>
        <a:off x="335320" y="147555"/>
        <a:ext cx="4325579" cy="426206"/>
      </dsp:txXfrm>
    </dsp:sp>
    <dsp:sp modelId="{87E2FD7C-0729-47B8-B1FB-A44E439BE764}">
      <dsp:nvSpPr>
        <dsp:cNvPr id="0" name=""/>
        <dsp:cNvSpPr/>
      </dsp:nvSpPr>
      <dsp:spPr>
        <a:xfrm>
          <a:off x="0" y="1086418"/>
          <a:ext cx="62452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12263" y="850258"/>
          <a:ext cx="4371693" cy="4723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40" tIns="0" rIns="16524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Présentation</a:t>
          </a:r>
          <a:r>
            <a:rPr lang="fr-FR" sz="1600" kern="12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du Dataset</a:t>
          </a:r>
          <a:endParaRPr lang="fr-FR" sz="16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5320" y="873315"/>
        <a:ext cx="4325579" cy="426206"/>
      </dsp:txXfrm>
    </dsp:sp>
    <dsp:sp modelId="{E7351307-5BD1-403B-A1BF-1058796C5E99}">
      <dsp:nvSpPr>
        <dsp:cNvPr id="0" name=""/>
        <dsp:cNvSpPr/>
      </dsp:nvSpPr>
      <dsp:spPr>
        <a:xfrm>
          <a:off x="0" y="1812178"/>
          <a:ext cx="62452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12263" y="1576018"/>
          <a:ext cx="4371693" cy="4723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40" tIns="0" rIns="16524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Présentation de l’algorithme</a:t>
          </a:r>
        </a:p>
      </dsp:txBody>
      <dsp:txXfrm>
        <a:off x="335320" y="1599075"/>
        <a:ext cx="4325579" cy="426206"/>
      </dsp:txXfrm>
    </dsp:sp>
    <dsp:sp modelId="{7925BD3A-CD94-4A86-BBC1-E099DBAFEFC3}">
      <dsp:nvSpPr>
        <dsp:cNvPr id="0" name=""/>
        <dsp:cNvSpPr/>
      </dsp:nvSpPr>
      <dsp:spPr>
        <a:xfrm>
          <a:off x="0" y="2537938"/>
          <a:ext cx="62452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63D92-0D4A-4315-A8F1-40D332F2CDE0}">
      <dsp:nvSpPr>
        <dsp:cNvPr id="0" name=""/>
        <dsp:cNvSpPr/>
      </dsp:nvSpPr>
      <dsp:spPr>
        <a:xfrm>
          <a:off x="312263" y="2301778"/>
          <a:ext cx="4371693" cy="47232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40" tIns="0" rIns="16524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Application</a:t>
          </a:r>
        </a:p>
      </dsp:txBody>
      <dsp:txXfrm>
        <a:off x="335320" y="2324835"/>
        <a:ext cx="4325579" cy="426206"/>
      </dsp:txXfrm>
    </dsp:sp>
    <dsp:sp modelId="{D2E9EDCA-E0E0-4371-B06B-D97966BAEC2D}">
      <dsp:nvSpPr>
        <dsp:cNvPr id="0" name=""/>
        <dsp:cNvSpPr/>
      </dsp:nvSpPr>
      <dsp:spPr>
        <a:xfrm>
          <a:off x="0" y="3263698"/>
          <a:ext cx="62452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EE36-8AB2-411D-AF0F-63B70679A660}">
      <dsp:nvSpPr>
        <dsp:cNvPr id="0" name=""/>
        <dsp:cNvSpPr/>
      </dsp:nvSpPr>
      <dsp:spPr>
        <a:xfrm>
          <a:off x="312263" y="3027538"/>
          <a:ext cx="4371693" cy="4723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40" tIns="0" rIns="16524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Analyse comparative</a:t>
          </a:r>
        </a:p>
      </dsp:txBody>
      <dsp:txXfrm>
        <a:off x="335320" y="3050595"/>
        <a:ext cx="4325579" cy="426206"/>
      </dsp:txXfrm>
    </dsp:sp>
    <dsp:sp modelId="{E3DD84F5-107D-4853-B710-F216D166B27B}">
      <dsp:nvSpPr>
        <dsp:cNvPr id="0" name=""/>
        <dsp:cNvSpPr/>
      </dsp:nvSpPr>
      <dsp:spPr>
        <a:xfrm>
          <a:off x="0" y="3989458"/>
          <a:ext cx="62452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C331-FB82-46D7-8226-EAEFD5FCA61B}">
      <dsp:nvSpPr>
        <dsp:cNvPr id="0" name=""/>
        <dsp:cNvSpPr/>
      </dsp:nvSpPr>
      <dsp:spPr>
        <a:xfrm>
          <a:off x="312263" y="3753298"/>
          <a:ext cx="4371693" cy="47232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40" tIns="0" rIns="165240" bIns="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</a:t>
          </a:r>
        </a:p>
      </dsp:txBody>
      <dsp:txXfrm>
        <a:off x="335320" y="3776355"/>
        <a:ext cx="432557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538E1-F823-4B4A-8F1C-3CEB0E80ED73}">
      <dsp:nvSpPr>
        <dsp:cNvPr id="0" name=""/>
        <dsp:cNvSpPr/>
      </dsp:nvSpPr>
      <dsp:spPr>
        <a:xfrm>
          <a:off x="799365" y="208878"/>
          <a:ext cx="608291" cy="6082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08227-2AF3-4D39-B389-A9CDF6652BE0}">
      <dsp:nvSpPr>
        <dsp:cNvPr id="0" name=""/>
        <dsp:cNvSpPr/>
      </dsp:nvSpPr>
      <dsp:spPr>
        <a:xfrm>
          <a:off x="427631" y="1025375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Importance du traitement des données du Big Data</a:t>
          </a:r>
          <a:endParaRPr lang="en-US" sz="1200" kern="1200" dirty="0"/>
        </a:p>
      </dsp:txBody>
      <dsp:txXfrm>
        <a:off x="427631" y="1025375"/>
        <a:ext cx="1351757" cy="540703"/>
      </dsp:txXfrm>
    </dsp:sp>
    <dsp:sp modelId="{58C44A37-96E6-4E56-9BB2-666C09EAD093}">
      <dsp:nvSpPr>
        <dsp:cNvPr id="0" name=""/>
        <dsp:cNvSpPr/>
      </dsp:nvSpPr>
      <dsp:spPr>
        <a:xfrm>
          <a:off x="2387680" y="208878"/>
          <a:ext cx="608291" cy="6082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77F4F-1044-4CE0-BBB2-19C98E385A98}">
      <dsp:nvSpPr>
        <dsp:cNvPr id="0" name=""/>
        <dsp:cNvSpPr/>
      </dsp:nvSpPr>
      <dsp:spPr>
        <a:xfrm>
          <a:off x="2015947" y="1025375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Utilisation des solutions distribuées</a:t>
          </a:r>
          <a:endParaRPr lang="en-US" sz="1200" kern="1200"/>
        </a:p>
      </dsp:txBody>
      <dsp:txXfrm>
        <a:off x="2015947" y="1025375"/>
        <a:ext cx="1351757" cy="540703"/>
      </dsp:txXfrm>
    </dsp:sp>
    <dsp:sp modelId="{1612D7C0-6C3E-4611-B0A5-7755D7E99CE1}">
      <dsp:nvSpPr>
        <dsp:cNvPr id="0" name=""/>
        <dsp:cNvSpPr/>
      </dsp:nvSpPr>
      <dsp:spPr>
        <a:xfrm>
          <a:off x="3975995" y="208878"/>
          <a:ext cx="608291" cy="6082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7D8AC-C361-4E59-B017-1F8F42494E89}">
      <dsp:nvSpPr>
        <dsp:cNvPr id="0" name=""/>
        <dsp:cNvSpPr/>
      </dsp:nvSpPr>
      <dsp:spPr>
        <a:xfrm>
          <a:off x="3604262" y="1025375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Traitement des données sur disque avec Hadoop</a:t>
          </a:r>
          <a:endParaRPr lang="en-US" sz="1200" kern="1200"/>
        </a:p>
      </dsp:txBody>
      <dsp:txXfrm>
        <a:off x="3604262" y="1025375"/>
        <a:ext cx="1351757" cy="540703"/>
      </dsp:txXfrm>
    </dsp:sp>
    <dsp:sp modelId="{FD4C0F75-CCAD-416A-BE14-F03F50B178CD}">
      <dsp:nvSpPr>
        <dsp:cNvPr id="0" name=""/>
        <dsp:cNvSpPr/>
      </dsp:nvSpPr>
      <dsp:spPr>
        <a:xfrm>
          <a:off x="1593522" y="1904018"/>
          <a:ext cx="608291" cy="6082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58DB-F68A-4FE0-9D90-43359BBE170A}">
      <dsp:nvSpPr>
        <dsp:cNvPr id="0" name=""/>
        <dsp:cNvSpPr/>
      </dsp:nvSpPr>
      <dsp:spPr>
        <a:xfrm>
          <a:off x="1221789" y="2720515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Traitement des données en mémoire avec Spark</a:t>
          </a:r>
          <a:endParaRPr lang="en-US" sz="1200" kern="1200"/>
        </a:p>
      </dsp:txBody>
      <dsp:txXfrm>
        <a:off x="1221789" y="2720515"/>
        <a:ext cx="1351757" cy="540703"/>
      </dsp:txXfrm>
    </dsp:sp>
    <dsp:sp modelId="{B5030E4D-0580-4744-9B9B-352BABDB70A1}">
      <dsp:nvSpPr>
        <dsp:cNvPr id="0" name=""/>
        <dsp:cNvSpPr/>
      </dsp:nvSpPr>
      <dsp:spPr>
        <a:xfrm>
          <a:off x="3181838" y="1904018"/>
          <a:ext cx="608291" cy="6082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F5699-D038-4244-AB1D-F0076DB53B74}">
      <dsp:nvSpPr>
        <dsp:cNvPr id="0" name=""/>
        <dsp:cNvSpPr/>
      </dsp:nvSpPr>
      <dsp:spPr>
        <a:xfrm>
          <a:off x="2810104" y="2720515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Utilisation de Spark à travers </a:t>
          </a:r>
          <a:r>
            <a:rPr lang="fr-FR" sz="1200" kern="1200" err="1"/>
            <a:t>Weka</a:t>
          </a:r>
          <a:r>
            <a:rPr lang="fr-FR" sz="1200" kern="1200"/>
            <a:t>: </a:t>
          </a:r>
          <a:r>
            <a:rPr lang="fr-FR" sz="1200" b="1" kern="1200" err="1"/>
            <a:t>DistributedWekaSparK</a:t>
          </a:r>
          <a:endParaRPr lang="en-US" sz="1200" kern="1200"/>
        </a:p>
      </dsp:txBody>
      <dsp:txXfrm>
        <a:off x="2810104" y="2720515"/>
        <a:ext cx="1351757" cy="540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6185D-6A6E-4B20-9CD3-750AEB049590}">
      <dsp:nvSpPr>
        <dsp:cNvPr id="0" name=""/>
        <dsp:cNvSpPr/>
      </dsp:nvSpPr>
      <dsp:spPr>
        <a:xfrm>
          <a:off x="767442" y="1048"/>
          <a:ext cx="950027" cy="9500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5776B-0AD7-4781-A105-FADF90034853}">
      <dsp:nvSpPr>
        <dsp:cNvPr id="0" name=""/>
        <dsp:cNvSpPr/>
      </dsp:nvSpPr>
      <dsp:spPr>
        <a:xfrm>
          <a:off x="969906" y="203513"/>
          <a:ext cx="545097" cy="545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A8AE2-CA54-49A3-9D01-CF95A1A01414}">
      <dsp:nvSpPr>
        <dsp:cNvPr id="0" name=""/>
        <dsp:cNvSpPr/>
      </dsp:nvSpPr>
      <dsp:spPr>
        <a:xfrm>
          <a:off x="463744" y="1246985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Structure</a:t>
          </a:r>
          <a:r>
            <a:rPr lang="en-US" sz="1100" kern="1200" baseline="0"/>
            <a:t> de </a:t>
          </a:r>
          <a:r>
            <a:rPr lang="fr-FR" sz="1100" kern="1200" baseline="0" noProof="0"/>
            <a:t>donnée</a:t>
          </a:r>
          <a:r>
            <a:rPr lang="en-US" sz="1100" kern="1200" baseline="0"/>
            <a:t> arff de Weka</a:t>
          </a:r>
          <a:endParaRPr lang="en-US" sz="1100" kern="1200"/>
        </a:p>
      </dsp:txBody>
      <dsp:txXfrm>
        <a:off x="463744" y="1246985"/>
        <a:ext cx="1557421" cy="622968"/>
      </dsp:txXfrm>
    </dsp:sp>
    <dsp:sp modelId="{4D95DDEF-A5B8-4201-A29F-34C032EA0A09}">
      <dsp:nvSpPr>
        <dsp:cNvPr id="0" name=""/>
        <dsp:cNvSpPr/>
      </dsp:nvSpPr>
      <dsp:spPr>
        <a:xfrm>
          <a:off x="2597412" y="1048"/>
          <a:ext cx="950027" cy="9500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95AA9-C292-466B-9AAE-B55FA9E86E82}">
      <dsp:nvSpPr>
        <dsp:cNvPr id="0" name=""/>
        <dsp:cNvSpPr/>
      </dsp:nvSpPr>
      <dsp:spPr>
        <a:xfrm>
          <a:off x="2799877" y="203513"/>
          <a:ext cx="545097" cy="545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BB5C9-6089-4B42-80F4-A57235293181}">
      <dsp:nvSpPr>
        <dsp:cNvPr id="0" name=""/>
        <dsp:cNvSpPr/>
      </dsp:nvSpPr>
      <dsp:spPr>
        <a:xfrm>
          <a:off x="2293715" y="1246985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données de phishing de sites Web</a:t>
          </a:r>
          <a:endParaRPr lang="en-US" sz="1100" kern="1200"/>
        </a:p>
      </dsp:txBody>
      <dsp:txXfrm>
        <a:off x="2293715" y="1246985"/>
        <a:ext cx="1557421" cy="622968"/>
      </dsp:txXfrm>
    </dsp:sp>
    <dsp:sp modelId="{6B861B5E-15F7-4DBE-BBB2-070DBDF0A144}">
      <dsp:nvSpPr>
        <dsp:cNvPr id="0" name=""/>
        <dsp:cNvSpPr/>
      </dsp:nvSpPr>
      <dsp:spPr>
        <a:xfrm>
          <a:off x="4427383" y="1048"/>
          <a:ext cx="950027" cy="9500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C6CC-5E66-464E-924D-BDE9911AC135}">
      <dsp:nvSpPr>
        <dsp:cNvPr id="0" name=""/>
        <dsp:cNvSpPr/>
      </dsp:nvSpPr>
      <dsp:spPr>
        <a:xfrm>
          <a:off x="4629848" y="203513"/>
          <a:ext cx="545097" cy="545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77B7D-A2E0-4119-B85F-6EB269C743D9}">
      <dsp:nvSpPr>
        <dsp:cNvPr id="0" name=""/>
        <dsp:cNvSpPr/>
      </dsp:nvSpPr>
      <dsp:spPr>
        <a:xfrm>
          <a:off x="4123686" y="1246985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1353 sites web avec 10 attributs: 548 sites légitimes, 702 de phishing et 103 suspectes.</a:t>
          </a:r>
          <a:endParaRPr lang="en-US" sz="1100" kern="1200"/>
        </a:p>
      </dsp:txBody>
      <dsp:txXfrm>
        <a:off x="4123686" y="1246985"/>
        <a:ext cx="1557421" cy="62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85406-D9B5-420F-A448-B8DB8314844B}">
      <dsp:nvSpPr>
        <dsp:cNvPr id="0" name=""/>
        <dsp:cNvSpPr/>
      </dsp:nvSpPr>
      <dsp:spPr>
        <a:xfrm>
          <a:off x="0" y="1440"/>
          <a:ext cx="5383652" cy="729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025E1-BB3D-44B8-A10F-486E5F7C38F8}">
      <dsp:nvSpPr>
        <dsp:cNvPr id="0" name=""/>
        <dsp:cNvSpPr/>
      </dsp:nvSpPr>
      <dsp:spPr>
        <a:xfrm>
          <a:off x="220806" y="165676"/>
          <a:ext cx="401467" cy="40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DE2B9-4017-4CD9-AB75-0E70179D026C}">
      <dsp:nvSpPr>
        <dsp:cNvPr id="0" name=""/>
        <dsp:cNvSpPr/>
      </dsp:nvSpPr>
      <dsp:spPr>
        <a:xfrm>
          <a:off x="843081" y="1440"/>
          <a:ext cx="4540570" cy="72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52" tIns="77252" rIns="77252" bIns="772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Deux </a:t>
          </a:r>
          <a:r>
            <a:rPr lang="fr-FR" sz="1800" kern="1200" dirty="0"/>
            <a:t>méthodes</a:t>
          </a:r>
          <a:r>
            <a:rPr lang="en-US" sz="1800" kern="1200" dirty="0"/>
            <a:t> </a:t>
          </a:r>
          <a:r>
            <a:rPr lang="fr-FR" sz="1800" kern="1200" dirty="0"/>
            <a:t>d’échantillonnage</a:t>
          </a:r>
          <a:endParaRPr lang="en-US" sz="1800" kern="1200" dirty="0"/>
        </a:p>
      </dsp:txBody>
      <dsp:txXfrm>
        <a:off x="843081" y="1440"/>
        <a:ext cx="4540570" cy="729940"/>
      </dsp:txXfrm>
    </dsp:sp>
    <dsp:sp modelId="{07769BA6-7C06-4D40-9117-102F638F1868}">
      <dsp:nvSpPr>
        <dsp:cNvPr id="0" name=""/>
        <dsp:cNvSpPr/>
      </dsp:nvSpPr>
      <dsp:spPr>
        <a:xfrm>
          <a:off x="0" y="913865"/>
          <a:ext cx="5383652" cy="729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6704-7A52-4CF7-B358-67C74E8550A2}">
      <dsp:nvSpPr>
        <dsp:cNvPr id="0" name=""/>
        <dsp:cNvSpPr/>
      </dsp:nvSpPr>
      <dsp:spPr>
        <a:xfrm>
          <a:off x="220806" y="1078102"/>
          <a:ext cx="401467" cy="40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4AE2F-446E-48BF-A367-E7D18EA56568}">
      <dsp:nvSpPr>
        <dsp:cNvPr id="0" name=""/>
        <dsp:cNvSpPr/>
      </dsp:nvSpPr>
      <dsp:spPr>
        <a:xfrm>
          <a:off x="843081" y="913865"/>
          <a:ext cx="4540570" cy="72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52" tIns="77252" rIns="77252" bIns="772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Split: </a:t>
          </a:r>
          <a:r>
            <a:rPr lang="fr-FR" sz="1800" kern="1200"/>
            <a:t>66% des données pour l’apprentissage et 34% pour les tests</a:t>
          </a:r>
          <a:endParaRPr lang="en-US" sz="1800" kern="1200"/>
        </a:p>
      </dsp:txBody>
      <dsp:txXfrm>
        <a:off x="843081" y="913865"/>
        <a:ext cx="4540570" cy="729940"/>
      </dsp:txXfrm>
    </dsp:sp>
    <dsp:sp modelId="{CA8C61CE-ED55-4E29-BF42-AA948E44CD58}">
      <dsp:nvSpPr>
        <dsp:cNvPr id="0" name=""/>
        <dsp:cNvSpPr/>
      </dsp:nvSpPr>
      <dsp:spPr>
        <a:xfrm>
          <a:off x="0" y="1826291"/>
          <a:ext cx="5383652" cy="729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36E66-0DC5-4472-9B56-5A4D74209E05}">
      <dsp:nvSpPr>
        <dsp:cNvPr id="0" name=""/>
        <dsp:cNvSpPr/>
      </dsp:nvSpPr>
      <dsp:spPr>
        <a:xfrm>
          <a:off x="220806" y="1990527"/>
          <a:ext cx="401467" cy="40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E46EE-8C6B-4C59-958B-8C8891FE1B1A}">
      <dsp:nvSpPr>
        <dsp:cNvPr id="0" name=""/>
        <dsp:cNvSpPr/>
      </dsp:nvSpPr>
      <dsp:spPr>
        <a:xfrm>
          <a:off x="843081" y="1826291"/>
          <a:ext cx="4540570" cy="72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52" tIns="77252" rIns="77252" bIns="772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Cross validation (10 folds): divisons du dataset en 10 sous ensembles</a:t>
          </a:r>
          <a:endParaRPr lang="en-US" sz="1800" kern="1200"/>
        </a:p>
      </dsp:txBody>
      <dsp:txXfrm>
        <a:off x="843081" y="1826291"/>
        <a:ext cx="4540570" cy="729940"/>
      </dsp:txXfrm>
    </dsp:sp>
    <dsp:sp modelId="{F5ED36E1-13B9-447C-8017-277B2B16AFB5}">
      <dsp:nvSpPr>
        <dsp:cNvPr id="0" name=""/>
        <dsp:cNvSpPr/>
      </dsp:nvSpPr>
      <dsp:spPr>
        <a:xfrm>
          <a:off x="0" y="2738716"/>
          <a:ext cx="5383652" cy="729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26A50-5C39-4A9A-A407-139E70EB041C}">
      <dsp:nvSpPr>
        <dsp:cNvPr id="0" name=""/>
        <dsp:cNvSpPr/>
      </dsp:nvSpPr>
      <dsp:spPr>
        <a:xfrm>
          <a:off x="220806" y="2902953"/>
          <a:ext cx="401467" cy="40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C8BF-6E01-46EA-A809-F5848FC4AC2E}">
      <dsp:nvSpPr>
        <dsp:cNvPr id="0" name=""/>
        <dsp:cNvSpPr/>
      </dsp:nvSpPr>
      <dsp:spPr>
        <a:xfrm>
          <a:off x="843081" y="2738716"/>
          <a:ext cx="4540570" cy="729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52" tIns="77252" rIns="77252" bIns="772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Utilisation du package DistributedWekaSparkDev dans Weka</a:t>
          </a:r>
          <a:endParaRPr lang="en-US" sz="1800" kern="1200"/>
        </a:p>
      </dsp:txBody>
      <dsp:txXfrm>
        <a:off x="843081" y="2738716"/>
        <a:ext cx="4540570" cy="729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58774-D8E1-4689-8037-A5F9E5F43768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78758-BBE5-4AB5-80F9-F816BD71C992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E878-C914-48DD-A2E5-0D238BA4A308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adapter un algorithme séquentielle en algorithme parallèle avec MapReduce pour</a:t>
          </a:r>
          <a:endParaRPr lang="en-US" sz="1100" kern="1200"/>
        </a:p>
      </dsp:txBody>
      <dsp:txXfrm>
        <a:off x="127800" y="2535669"/>
        <a:ext cx="1800000" cy="720000"/>
      </dsp:txXfrm>
    </dsp:sp>
    <dsp:sp modelId="{CB19FBC7-FC94-47E7-85B0-9689B8DE5A98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6873C-3C27-48FC-AEE6-346E3D794C48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C1B21-C32E-4386-B8AA-0AF9FD9A04D6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Faire des calculs distribués</a:t>
          </a:r>
          <a:endParaRPr lang="en-US" sz="1100" kern="1200"/>
        </a:p>
      </dsp:txBody>
      <dsp:txXfrm>
        <a:off x="2242800" y="2535669"/>
        <a:ext cx="1800000" cy="720000"/>
      </dsp:txXfrm>
    </dsp:sp>
    <dsp:sp modelId="{70FB68F2-7785-4CD7-A6D8-E7026FBDC552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BFB13-BFC3-4D90-A979-0082AE65EABF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A56BD-4ABE-4BED-84FF-BE2E2C6006B5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Traitement de grandes quantités de données</a:t>
          </a:r>
          <a:endParaRPr lang="en-US" sz="1100" kern="1200"/>
        </a:p>
      </dsp:txBody>
      <dsp:txXfrm>
        <a:off x="4357800" y="2535669"/>
        <a:ext cx="1800000" cy="720000"/>
      </dsp:txXfrm>
    </dsp:sp>
    <dsp:sp modelId="{01162757-D2D0-4250-9657-A579145E130F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EBE17-8F63-43E2-8906-074CB637383E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100A9-8555-4C41-A089-D9FEAC31947B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Utilisation de la bibliothèques </a:t>
          </a:r>
          <a:r>
            <a:rPr lang="fr-FR" sz="1100" kern="1200" dirty="0" err="1"/>
            <a:t>Mlib</a:t>
          </a:r>
          <a:r>
            <a:rPr lang="fr-FR" sz="1100" kern="1200" dirty="0"/>
            <a:t> dans </a:t>
          </a:r>
          <a:r>
            <a:rPr lang="fr-FR" sz="1100" kern="1200" dirty="0" err="1"/>
            <a:t>weka</a:t>
          </a:r>
          <a:endParaRPr lang="en-US" sz="1100" kern="1200" dirty="0"/>
        </a:p>
      </dsp:txBody>
      <dsp:txXfrm>
        <a:off x="6472800" y="2535669"/>
        <a:ext cx="1800000" cy="720000"/>
      </dsp:txXfrm>
    </dsp:sp>
    <dsp:sp modelId="{24B4FC39-86F4-4B9D-9C9C-61D54AB68413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B0FE9-811D-4683-91B6-3AEC0FACD1CF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B3CF1-44CD-429C-AE46-D9225C8DE854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Comparaison de performances: MLlibDecisionTree avec ID3 et J48</a:t>
          </a:r>
          <a:endParaRPr lang="en-US" sz="1100" kern="1200"/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64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7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1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3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470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4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44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5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79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46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0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08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6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488FF-FF68-4153-AAE1-D92CE0F18B74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187CB0-011E-490B-B4B5-93D742795DD2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57F38E-5430-4CC2-A5AB-F15EFE50FA52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F492D-3321-412B-B8D2-0B4C06203AFF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034BE-27C2-4976-B86C-0FA4063F6CFE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33876-08F8-444E-9461-6397F51FCF21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4AEA6-5F28-4D65-AC35-A7632CFDE328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663F1-5189-4F60-B5D4-E6ED6BBD8C67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309CE-5221-4D81-97AB-BEF78A4C5CBF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45594-2D91-4731-AE76-458200559B7A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59EB12-003D-4C19-96F5-A518972FDF7E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5F1E813-F3F0-4078-ABDF-401D495D9A85}" type="datetime1">
              <a:rPr lang="fr-FR" noProof="0" smtClean="0"/>
              <a:t>18/05/2020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7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8.sv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9.sv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sv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1.png"/><Relationship Id="rId4" Type="http://schemas.openxmlformats.org/officeDocument/2006/relationships/image" Target="../media/image24.sv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spoweruser.com/microsoft-announcing-extensive-commitment-apache-spark/" TargetMode="External"/><Relationship Id="rId4" Type="http://schemas.openxmlformats.org/officeDocument/2006/relationships/image" Target="../media/image3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693" y="891964"/>
            <a:ext cx="7264889" cy="2387600"/>
          </a:xfrm>
        </p:spPr>
        <p:txBody>
          <a:bodyPr rtlCol="0">
            <a:normAutofit fontScale="90000"/>
          </a:bodyPr>
          <a:lstStyle/>
          <a:p>
            <a:r>
              <a:rPr lang="fr-FR" sz="7000" dirty="0">
                <a:solidFill>
                  <a:schemeClr val="bg1"/>
                </a:solidFill>
                <a:latin typeface="Rockwell" panose="02060603020205020403" pitchFamily="18" charset="0"/>
              </a:rPr>
              <a:t>Forage de données Mini-Projet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5" descr="Cerveau dans une tête">
            <a:extLst>
              <a:ext uri="{FF2B5EF4-FFF2-40B4-BE49-F238E27FC236}">
                <a16:creationId xmlns:a16="http://schemas.microsoft.com/office/drawing/2014/main" id="{5B2A9116-6965-4921-B45E-2A4678F1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26147">
            <a:off x="106144" y="2276311"/>
            <a:ext cx="2754701" cy="2725946"/>
          </a:xfrm>
          <a:prstGeom prst="rect">
            <a:avLst/>
          </a:prstGeom>
        </p:spPr>
      </p:pic>
      <p:pic>
        <p:nvPicPr>
          <p:cNvPr id="14" name="Graphique 13" descr="Disk">
            <a:extLst>
              <a:ext uri="{FF2B5EF4-FFF2-40B4-BE49-F238E27FC236}">
                <a16:creationId xmlns:a16="http://schemas.microsoft.com/office/drawing/2014/main" id="{9AC9D491-7AD2-4E06-BB3E-D55A01861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77987">
            <a:off x="5409560" y="4159024"/>
            <a:ext cx="2585452" cy="2558464"/>
          </a:xfrm>
          <a:prstGeom prst="rect">
            <a:avLst/>
          </a:prstGeom>
        </p:spPr>
      </p:pic>
      <p:pic>
        <p:nvPicPr>
          <p:cNvPr id="16" name="Graphique 15" descr="Livres">
            <a:extLst>
              <a:ext uri="{FF2B5EF4-FFF2-40B4-BE49-F238E27FC236}">
                <a16:creationId xmlns:a16="http://schemas.microsoft.com/office/drawing/2014/main" id="{1619C506-0F90-4829-A0AC-175AF9880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877987">
            <a:off x="9675889" y="1847396"/>
            <a:ext cx="2171068" cy="217106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3AC80-388B-47FE-BC4F-F909C9E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 C4.5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70C702-9757-4331-B6FF-9AC7523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EC5C30-0B3A-4B13-ADDD-7C63C8AA921B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1283DF-2ACE-43B6-AF4C-D3EE499D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1468507"/>
            <a:ext cx="3476970" cy="3160349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9369141-4FE5-4F1B-BD8E-574E90381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46" y="1455255"/>
            <a:ext cx="3703775" cy="51178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2418794-22E0-4893-BAB6-067E87A70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226" y="1410442"/>
            <a:ext cx="3920231" cy="53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3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ne image contenant objet, skiant, neige, horloge&#10;&#10;Description générée automatiquement">
            <a:extLst>
              <a:ext uri="{FF2B5EF4-FFF2-40B4-BE49-F238E27FC236}">
                <a16:creationId xmlns:a16="http://schemas.microsoft.com/office/drawing/2014/main" id="{F00CE11C-905F-4983-9636-EEC6444A8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4" r="23010" b="4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72CD42-2275-44FF-9AFE-F736EB5F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784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030" y="520504"/>
            <a:ext cx="6185665" cy="997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2" name="Content Placeholder 110">
            <a:extLst>
              <a:ext uri="{FF2B5EF4-FFF2-40B4-BE49-F238E27FC236}">
                <a16:creationId xmlns:a16="http://schemas.microsoft.com/office/drawing/2014/main" id="{80F851FB-CDB3-4597-97D9-80660CDB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graphicFrame>
        <p:nvGraphicFramePr>
          <p:cNvPr id="159" name="Content Placeholder 123">
            <a:extLst>
              <a:ext uri="{FF2B5EF4-FFF2-40B4-BE49-F238E27FC236}">
                <a16:creationId xmlns:a16="http://schemas.microsoft.com/office/drawing/2014/main" id="{5DFD5013-ADE0-4190-85A3-F3B33EE9E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314536"/>
              </p:ext>
            </p:extLst>
          </p:nvPr>
        </p:nvGraphicFramePr>
        <p:xfrm>
          <a:off x="6051835" y="1919074"/>
          <a:ext cx="5383652" cy="347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4AA5D-A7DC-4D08-8C1A-57A0CD07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962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35177758-12DD-4CC9-902C-4B9C51CB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685801"/>
            <a:ext cx="5776976" cy="1716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5000" kern="1200">
                <a:latin typeface="+mj-lt"/>
                <a:ea typeface="+mj-ea"/>
                <a:cs typeface="+mj-cs"/>
              </a:rPr>
              <a:t>Résultats</a:t>
            </a:r>
          </a:p>
        </p:txBody>
      </p:sp>
      <p:sp>
        <p:nvSpPr>
          <p:cNvPr id="120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Content Placeholder 110">
            <a:extLst>
              <a:ext uri="{FF2B5EF4-FFF2-40B4-BE49-F238E27FC236}">
                <a16:creationId xmlns:a16="http://schemas.microsoft.com/office/drawing/2014/main" id="{03D9B8B1-8BBF-4A88-BE7B-54E2C95C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759" y="914399"/>
            <a:ext cx="5072883" cy="5072883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C7D0E-55F0-4778-A981-DAC78F04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2264897"/>
            <a:ext cx="6155397" cy="3851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b="1" dirty="0"/>
              <a:t>Split</a:t>
            </a:r>
            <a:r>
              <a:rPr lang="fr-FR" sz="1800" dirty="0"/>
              <a:t>:</a:t>
            </a:r>
          </a:p>
          <a:p>
            <a:r>
              <a:rPr lang="fr-FR" sz="1800" b="1" dirty="0"/>
              <a:t>taux de succès</a:t>
            </a:r>
            <a:r>
              <a:rPr lang="fr-FR" sz="1800" dirty="0"/>
              <a:t>: 84.3478 %</a:t>
            </a:r>
          </a:p>
          <a:p>
            <a:r>
              <a:rPr lang="fr-FR" sz="1800" b="1" dirty="0"/>
              <a:t>taux d’erreur </a:t>
            </a:r>
            <a:r>
              <a:rPr lang="fr-FR" sz="1800" dirty="0"/>
              <a:t>: 15.6522 %</a:t>
            </a:r>
          </a:p>
          <a:p>
            <a:r>
              <a:rPr lang="fr-FR" sz="1800" b="1" dirty="0"/>
              <a:t>indice Kappa </a:t>
            </a:r>
            <a:r>
              <a:rPr lang="fr-FR" sz="1800" dirty="0"/>
              <a:t>(mesure de qualité) : 0.7197 compris [0.8-0.61]</a:t>
            </a:r>
          </a:p>
          <a:p>
            <a:r>
              <a:rPr lang="fr-FR" sz="1800" b="1" dirty="0"/>
              <a:t>Courbe ROC </a:t>
            </a:r>
            <a:r>
              <a:rPr lang="fr-FR" sz="1800" dirty="0"/>
              <a:t>: 0.8698 (proche de 1)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Cross Validation:</a:t>
            </a:r>
          </a:p>
          <a:p>
            <a:r>
              <a:rPr lang="fr-FR" sz="1800" b="1" dirty="0"/>
              <a:t>taux de succès</a:t>
            </a:r>
            <a:r>
              <a:rPr lang="fr-FR" sz="1800" dirty="0"/>
              <a:t>: 85.2919 %</a:t>
            </a:r>
          </a:p>
          <a:p>
            <a:r>
              <a:rPr lang="fr-FR" sz="1800" b="1" dirty="0"/>
              <a:t>taux d’erreur </a:t>
            </a:r>
            <a:r>
              <a:rPr lang="fr-FR" sz="1800" dirty="0"/>
              <a:t>: 14.7081</a:t>
            </a:r>
          </a:p>
          <a:p>
            <a:r>
              <a:rPr lang="fr-FR" sz="1800" b="1" dirty="0"/>
              <a:t>indice Kappa </a:t>
            </a:r>
            <a:r>
              <a:rPr lang="fr-FR" sz="1800" dirty="0"/>
              <a:t>(mesure de qualité) : 0.7347 compris [0.8-0.61] </a:t>
            </a:r>
          </a:p>
          <a:p>
            <a:r>
              <a:rPr lang="fr-FR" sz="1800" b="1" dirty="0"/>
              <a:t>Courbe ROC </a:t>
            </a:r>
            <a:r>
              <a:rPr lang="fr-FR" sz="1800" dirty="0"/>
              <a:t>: 0.8728 (proche de 1).</a:t>
            </a:r>
            <a:endParaRPr lang="fr-FR" sz="1800" b="1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8DF6E458-3836-44AF-830B-26A58C25C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5656" y="612097"/>
            <a:ext cx="914400" cy="9144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0809B-896D-4C33-A37A-D0555901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510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ne image contenant objet, skiant, neige, horloge&#10;&#10;Description générée automatiquement">
            <a:extLst>
              <a:ext uri="{FF2B5EF4-FFF2-40B4-BE49-F238E27FC236}">
                <a16:creationId xmlns:a16="http://schemas.microsoft.com/office/drawing/2014/main" id="{F00CE11C-905F-4983-9636-EEC6444A8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4" r="23010" b="4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dirty="0"/>
              <a:t>Analyse comparative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26ED41-8108-42FC-A143-DF282DB2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6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3100" b="1">
                <a:solidFill>
                  <a:srgbClr val="FFFFFF"/>
                </a:solidFill>
              </a:rPr>
              <a:t>Analyse comparative</a:t>
            </a:r>
            <a:endParaRPr lang="fr-FR" sz="31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C7D0E-55F0-4778-A981-DAC78F04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fr-FR" sz="2200" dirty="0">
                <a:solidFill>
                  <a:srgbClr val="FFFFFF"/>
                </a:solidFill>
              </a:rPr>
              <a:t>Application des méthodes Split et Cross Validation</a:t>
            </a:r>
          </a:p>
          <a:p>
            <a:r>
              <a:rPr lang="fr-FR" sz="2200" dirty="0">
                <a:solidFill>
                  <a:srgbClr val="FFFFFF"/>
                </a:solidFill>
              </a:rPr>
              <a:t>Comparaison par rapport aux taux de succès</a:t>
            </a:r>
          </a:p>
          <a:p>
            <a:r>
              <a:rPr lang="fr-FR" sz="2200" dirty="0">
                <a:solidFill>
                  <a:srgbClr val="FFFFFF"/>
                </a:solidFill>
              </a:rPr>
              <a:t>Bon résultats en terme de taux de succès</a:t>
            </a:r>
          </a:p>
          <a:p>
            <a:r>
              <a:rPr lang="fr-FR" sz="2200" dirty="0">
                <a:solidFill>
                  <a:srgbClr val="FFFFFF"/>
                </a:solidFill>
              </a:rPr>
              <a:t>J48 le plus performant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5B1E8B-C817-44A1-84A7-501B56DF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7" y="2405576"/>
            <a:ext cx="5342370" cy="344658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BC056-3905-4794-8FCA-1BC64191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721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ne image contenant objet, skiant, neige, horloge&#10;&#10;Description générée automatiquement">
            <a:extLst>
              <a:ext uri="{FF2B5EF4-FFF2-40B4-BE49-F238E27FC236}">
                <a16:creationId xmlns:a16="http://schemas.microsoft.com/office/drawing/2014/main" id="{F00CE11C-905F-4983-9636-EEC6444A8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4" r="23010" b="4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1EB287-055A-469B-BADD-535FC552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9797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A43A7020-1D82-41CC-856F-CB9CF5B1C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BF40653-B2C9-4210-9AD4-DB193037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372081"/>
            <a:ext cx="3086686" cy="98730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3EE757-51C8-41A7-92D2-11AA8827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ACEC5C30-0B3A-4B13-ADDD-7C63C8AA921B}" type="slidenum">
              <a:rPr lang="fr-FR" noProof="0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17</a:t>
            </a:fld>
            <a:endParaRPr lang="fr-FR" noProof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2119EB8-38F6-4D2E-A5A1-6DDB0EBBF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435101"/>
              </p:ext>
            </p:extLst>
          </p:nvPr>
        </p:nvGraphicFramePr>
        <p:xfrm>
          <a:off x="745434" y="15870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77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4355" y="585262"/>
            <a:ext cx="7557025" cy="3009196"/>
          </a:xfrm>
        </p:spPr>
        <p:txBody>
          <a:bodyPr rtlCol="0">
            <a:noAutofit/>
          </a:bodyPr>
          <a:lstStyle/>
          <a:p>
            <a:pPr rtl="0"/>
            <a:r>
              <a:rPr lang="fr-FR" sz="7000" dirty="0">
                <a:solidFill>
                  <a:schemeClr val="bg1"/>
                </a:solidFill>
                <a:latin typeface="Rockwell" panose="02060603020205020403" pitchFamily="18" charset="0"/>
              </a:rPr>
              <a:t>Merci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7A744-6B33-4DA2-B6F9-F1EDD5A5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03535" y="1629089"/>
            <a:ext cx="1913458" cy="3620021"/>
            <a:chOff x="9009186" y="0"/>
            <a:chExt cx="3668917" cy="694112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Presse-papier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4" name="Titre 1">
            <a:extLst>
              <a:ext uri="{FF2B5EF4-FFF2-40B4-BE49-F238E27FC236}">
                <a16:creationId xmlns:a16="http://schemas.microsoft.com/office/drawing/2014/main" id="{AAABEDA7-8216-4A61-9D2E-BA5F7E47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78" y="481923"/>
            <a:ext cx="4714599" cy="78385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Plan</a:t>
            </a:r>
          </a:p>
        </p:txBody>
      </p:sp>
      <p:graphicFrame>
        <p:nvGraphicFramePr>
          <p:cNvPr id="26" name="Diagramme 10">
            <a:extLst>
              <a:ext uri="{FF2B5EF4-FFF2-40B4-BE49-F238E27FC236}">
                <a16:creationId xmlns:a16="http://schemas.microsoft.com/office/drawing/2014/main" id="{812044F0-6BC9-405A-B9D4-7C3F91293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68484"/>
              </p:ext>
            </p:extLst>
          </p:nvPr>
        </p:nvGraphicFramePr>
        <p:xfrm>
          <a:off x="5444976" y="1589649"/>
          <a:ext cx="6245276" cy="451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1A068B3-ED12-4709-BE10-0594149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ne image contenant objet, skiant, neige, horloge&#10;&#10;Description générée automatiquement">
            <a:extLst>
              <a:ext uri="{FF2B5EF4-FFF2-40B4-BE49-F238E27FC236}">
                <a16:creationId xmlns:a16="http://schemas.microsoft.com/office/drawing/2014/main" id="{F00CE11C-905F-4983-9636-EEC6444A8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4" r="23010" b="415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Contexte et </a:t>
            </a:r>
            <a:r>
              <a:rPr lang="fr-FR" sz="4800" dirty="0"/>
              <a:t>Problématique</a:t>
            </a:r>
            <a:endParaRPr lang="en-US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26EFAD-E895-428D-A65B-493FDA59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286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4" y="436097"/>
            <a:ext cx="6400800" cy="1039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Contexte et </a:t>
            </a:r>
            <a:r>
              <a:rPr lang="fr-FR" kern="1200" dirty="0">
                <a:latin typeface="+mj-lt"/>
                <a:ea typeface="+mj-ea"/>
                <a:cs typeface="+mj-cs"/>
              </a:rPr>
              <a:t>Problématique</a:t>
            </a: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4" name="Graphic 17">
            <a:extLst>
              <a:ext uri="{FF2B5EF4-FFF2-40B4-BE49-F238E27FC236}">
                <a16:creationId xmlns:a16="http://schemas.microsoft.com/office/drawing/2014/main" id="{502017B6-8AD6-44B3-B5E5-4E5C4064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CCBE9929-F77A-40AB-AE07-36F1A5ECF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580861"/>
              </p:ext>
            </p:extLst>
          </p:nvPr>
        </p:nvGraphicFramePr>
        <p:xfrm>
          <a:off x="5897091" y="1778397"/>
          <a:ext cx="5383652" cy="3470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B7C713-0C78-46C6-836E-D76B80D2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ne image contenant objet, skiant, neige, horloge&#10;&#10;Description générée automatiquement">
            <a:extLst>
              <a:ext uri="{FF2B5EF4-FFF2-40B4-BE49-F238E27FC236}">
                <a16:creationId xmlns:a16="http://schemas.microsoft.com/office/drawing/2014/main" id="{F00CE11C-905F-4983-9636-EEC6444A8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4" r="23010" b="4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Presentation du Dataset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D89FCE-806E-4C15-ABC9-74B45B11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461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850" y="275298"/>
            <a:ext cx="6894340" cy="107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kern="1200" dirty="0">
                <a:latin typeface="+mj-lt"/>
                <a:ea typeface="+mj-ea"/>
                <a:cs typeface="+mj-cs"/>
              </a:rPr>
              <a:t>Présentation</a:t>
            </a:r>
            <a:r>
              <a:rPr lang="fr-FR" dirty="0"/>
              <a:t> du dataset</a:t>
            </a:r>
            <a:endParaRPr lang="fr-FR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5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4" name="Graphique 23" descr="Target Audience">
            <a:extLst>
              <a:ext uri="{FF2B5EF4-FFF2-40B4-BE49-F238E27FC236}">
                <a16:creationId xmlns:a16="http://schemas.microsoft.com/office/drawing/2014/main" id="{502017B6-8AD6-44B3-B5E5-4E5C4064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CCBE9929-F77A-40AB-AE07-36F1A5ECF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995333"/>
              </p:ext>
            </p:extLst>
          </p:nvPr>
        </p:nvGraphicFramePr>
        <p:xfrm>
          <a:off x="5629805" y="1406769"/>
          <a:ext cx="6144853" cy="187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E4F0BD99-3ED2-4BEB-B263-971E074268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739" y="3573327"/>
            <a:ext cx="6471138" cy="261645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77F89F-16AA-457D-A730-F7BF068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48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ne image contenant objet, skiant, neige, horloge&#10;&#10;Description générée automatiquement">
            <a:extLst>
              <a:ext uri="{FF2B5EF4-FFF2-40B4-BE49-F238E27FC236}">
                <a16:creationId xmlns:a16="http://schemas.microsoft.com/office/drawing/2014/main" id="{F00CE11C-905F-4983-9636-EEC6444A8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4" r="23010" b="4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Description de </a:t>
            </a:r>
            <a:r>
              <a:rPr lang="fr-FR" sz="4800" dirty="0"/>
              <a:t>l’algorithme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EB9E9B-EA7C-4853-AA56-972C9E23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960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0" y="802955"/>
            <a:ext cx="5768561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Algorithme Spark</a:t>
            </a: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B8AA5EE-2ECD-45F3-8006-52BE14AF0F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579" r="10658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20BD8F3-63AF-4DEC-87AB-1E172E90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74" y="1901178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plateforme de calcul distribuée pour les grandes quantités de donnée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modèle de programmation distribuée appelé MapReduce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Calcul distribué et parallèle en mémoire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Utilisation de deux opérations: Map et Reduce</a:t>
            </a:r>
          </a:p>
          <a:p>
            <a:endParaRPr lang="fr-FR" sz="2000" dirty="0">
              <a:solidFill>
                <a:srgbClr val="000000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70C702-9757-4331-B6FF-9AC7523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022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Fonctionnement de MapReduce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dessin, horloge, signe&#10;&#10;Description générée automatiquement">
            <a:extLst>
              <a:ext uri="{FF2B5EF4-FFF2-40B4-BE49-F238E27FC236}">
                <a16:creationId xmlns:a16="http://schemas.microsoft.com/office/drawing/2014/main" id="{590499DC-B136-4D1C-BD15-7892E4D53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61" b="7999"/>
          <a:stretch/>
        </p:blipFill>
        <p:spPr>
          <a:xfrm>
            <a:off x="112542" y="2433711"/>
            <a:ext cx="4685579" cy="2166424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20BD8F3-63AF-4DEC-87AB-1E172E90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diviser l’ensemble des données en plusieurs sous ensemble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appliquer l’opération Map à chaque sous ensemble de données: transformation les éléments des sous ensembles en paires clé-valeur. </a:t>
            </a:r>
          </a:p>
          <a:p>
            <a:r>
              <a:rPr lang="fr-FR" sz="2000" dirty="0">
                <a:solidFill>
                  <a:srgbClr val="000000"/>
                </a:solidFill>
              </a:rPr>
              <a:t>Regroupement et trie des paires par clés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Appliquer pour chaque clé l’opération Reduce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A7595-1DAF-49FF-9664-394380E5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6505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E55C2807D3D46A5DB29017C327DA0" ma:contentTypeVersion="13" ma:contentTypeDescription="Crée un document." ma:contentTypeScope="" ma:versionID="0ca5f4cd4d53701fda630ebde479ca0d">
  <xsd:schema xmlns:xsd="http://www.w3.org/2001/XMLSchema" xmlns:xs="http://www.w3.org/2001/XMLSchema" xmlns:p="http://schemas.microsoft.com/office/2006/metadata/properties" xmlns:ns3="4f80044c-aa95-416c-92db-09b8e90ef5f2" xmlns:ns4="3c1cc9a3-5824-413f-b382-6b88d6a73ee5" targetNamespace="http://schemas.microsoft.com/office/2006/metadata/properties" ma:root="true" ma:fieldsID="0a4fd9f4b3f645f4fa0c3b0c549390b4" ns3:_="" ns4:_="">
    <xsd:import namespace="4f80044c-aa95-416c-92db-09b8e90ef5f2"/>
    <xsd:import namespace="3c1cc9a3-5824-413f-b382-6b88d6a73e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0044c-aa95-416c-92db-09b8e90ef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cc9a3-5824-413f-b382-6b88d6a73e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FA33FA-A1D9-420F-9DB9-7F035A6A3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80044c-aa95-416c-92db-09b8e90ef5f2"/>
    <ds:schemaRef ds:uri="3c1cc9a3-5824-413f-b382-6b88d6a73e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93355-9C33-431A-907F-4194A3BF60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982B27-EAF2-4594-BA01-C4001679D486}">
  <ds:schemaRefs>
    <ds:schemaRef ds:uri="http://purl.org/dc/elements/1.1/"/>
    <ds:schemaRef ds:uri="4f80044c-aa95-416c-92db-09b8e90ef5f2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3c1cc9a3-5824-413f-b382-6b88d6a73ee5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Grand écran</PresentationFormat>
  <Paragraphs>99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 Medium</vt:lpstr>
      <vt:lpstr>Rockwell</vt:lpstr>
      <vt:lpstr>Tahoma</vt:lpstr>
      <vt:lpstr>Thème Office</vt:lpstr>
      <vt:lpstr>Forage de données Mini-Projet</vt:lpstr>
      <vt:lpstr>Plan</vt:lpstr>
      <vt:lpstr>Contexte et Problématique</vt:lpstr>
      <vt:lpstr>Contexte et Problématique</vt:lpstr>
      <vt:lpstr>Presentation du Dataset</vt:lpstr>
      <vt:lpstr>Présentation du dataset</vt:lpstr>
      <vt:lpstr>Description de l’algorithme</vt:lpstr>
      <vt:lpstr>Algorithme Spark</vt:lpstr>
      <vt:lpstr>Fonctionnement de MapReduce</vt:lpstr>
      <vt:lpstr>Algorithme C4.5</vt:lpstr>
      <vt:lpstr>Application</vt:lpstr>
      <vt:lpstr>Application</vt:lpstr>
      <vt:lpstr>Résultats</vt:lpstr>
      <vt:lpstr>Analyse comparative</vt:lpstr>
      <vt:lpstr>Analyse comparative</vt:lpstr>
      <vt:lpstr>Conclusion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 de données Mini-Projet</dc:title>
  <dc:creator/>
  <cp:lastModifiedBy/>
  <cp:revision>1</cp:revision>
  <dcterms:created xsi:type="dcterms:W3CDTF">2020-05-05T19:22:09Z</dcterms:created>
  <dcterms:modified xsi:type="dcterms:W3CDTF">2020-05-18T18:19:55Z</dcterms:modified>
</cp:coreProperties>
</file>