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9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9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2758-9E0E-B449-B01B-2BD6EB08EFB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4270D-3EE5-7340-BD77-7FDAE476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36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4270D-3EE5-7340-BD77-7FDAE476B0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6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ercise1.com/valu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61446" y="268087"/>
            <a:ext cx="1795607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$122,365.24</a:t>
            </a:r>
          </a:p>
        </p:txBody>
      </p:sp>
      <p:sp>
        <p:nvSpPr>
          <p:cNvPr id="5" name="Rectangle 4"/>
          <p:cNvSpPr/>
          <p:nvPr/>
        </p:nvSpPr>
        <p:spPr>
          <a:xfrm>
            <a:off x="9061446" y="809686"/>
            <a:ext cx="1795607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$599.00</a:t>
            </a:r>
          </a:p>
        </p:txBody>
      </p:sp>
      <p:sp>
        <p:nvSpPr>
          <p:cNvPr id="6" name="Rectangle 5"/>
          <p:cNvSpPr/>
          <p:nvPr/>
        </p:nvSpPr>
        <p:spPr>
          <a:xfrm>
            <a:off x="9061446" y="1351285"/>
            <a:ext cx="1795607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$850,139.99</a:t>
            </a:r>
          </a:p>
        </p:txBody>
      </p:sp>
      <p:sp>
        <p:nvSpPr>
          <p:cNvPr id="7" name="Rectangle 6"/>
          <p:cNvSpPr/>
          <p:nvPr/>
        </p:nvSpPr>
        <p:spPr>
          <a:xfrm>
            <a:off x="9061446" y="1892884"/>
            <a:ext cx="1795607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$23,329.50</a:t>
            </a:r>
          </a:p>
        </p:txBody>
      </p:sp>
      <p:sp>
        <p:nvSpPr>
          <p:cNvPr id="8" name="Rectangle 7"/>
          <p:cNvSpPr/>
          <p:nvPr/>
        </p:nvSpPr>
        <p:spPr>
          <a:xfrm>
            <a:off x="9061446" y="2434484"/>
            <a:ext cx="1795607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$566.27</a:t>
            </a:r>
          </a:p>
        </p:txBody>
      </p:sp>
      <p:sp>
        <p:nvSpPr>
          <p:cNvPr id="9" name="Rectangle 8"/>
          <p:cNvSpPr/>
          <p:nvPr/>
        </p:nvSpPr>
        <p:spPr>
          <a:xfrm>
            <a:off x="8356922" y="3117451"/>
            <a:ext cx="2500131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$1,000,000.00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60458" y="3101737"/>
            <a:ext cx="1788458" cy="370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Balance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82434" y="268087"/>
            <a:ext cx="1497105" cy="370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82434" y="809686"/>
            <a:ext cx="1497105" cy="370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82434" y="1337637"/>
            <a:ext cx="1497105" cy="370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82434" y="1892884"/>
            <a:ext cx="1497105" cy="370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82434" y="2417618"/>
            <a:ext cx="1497105" cy="370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642" y="3538916"/>
            <a:ext cx="90633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Objectives: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Need to verify the right count of values appear on the screen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Need to verify the values on the screen are greater than 0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Need to verify the total balance is correct based on the values listed on the screen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Need to verify the values are formatted as currencies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Need to verify the total balance matches the sum of the values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Create a mockup of what the results would look like assuming all steps passed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Knowns: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ID’s of the objects are blue and needs to support Chrome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URL to this page is </a:t>
            </a:r>
            <a:r>
              <a:rPr lang="en-US" sz="1600" dirty="0">
                <a:hlinkClick r:id="rId3"/>
              </a:rPr>
              <a:t>https://www.exercise1.com/values</a:t>
            </a:r>
            <a:r>
              <a:rPr lang="en-US" sz="1600" dirty="0"/>
              <a:t> (mock / not real / just for coding purposes)</a:t>
            </a:r>
          </a:p>
          <a:p>
            <a:pPr marL="742950" lvl="1" indent="-285750">
              <a:buFont typeface="Arial" charset="0"/>
              <a:buChar char="•"/>
            </a:pP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1183341" y="268087"/>
            <a:ext cx="1855694" cy="54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/>
              <a:t>Problem #1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527" y="146084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lbl_val_1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01989" y="718630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lbl_val_2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1989" y="1267382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lbl_val_3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01989" y="1811568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lbl_val_4</a:t>
            </a:r>
            <a:endParaRPr lang="en-US" sz="1050" dirty="0"/>
          </a:p>
        </p:txBody>
      </p:sp>
      <p:sp>
        <p:nvSpPr>
          <p:cNvPr id="22" name="Rectangle 21"/>
          <p:cNvSpPr/>
          <p:nvPr/>
        </p:nvSpPr>
        <p:spPr>
          <a:xfrm>
            <a:off x="7200527" y="2328961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lbl_val_5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651429" y="69271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txt_val_1</a:t>
            </a:r>
            <a:endParaRPr lang="en-US" sz="1050" dirty="0"/>
          </a:p>
        </p:txBody>
      </p:sp>
      <p:sp>
        <p:nvSpPr>
          <p:cNvPr id="24" name="Rectangle 23"/>
          <p:cNvSpPr/>
          <p:nvPr/>
        </p:nvSpPr>
        <p:spPr>
          <a:xfrm>
            <a:off x="10651429" y="669263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txt_val_2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651429" y="1224425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txt_val_4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651429" y="1779587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txt_val_5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651429" y="2315693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txt_val_6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77861" y="2962601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lbl_ttl_val</a:t>
            </a:r>
            <a:endParaRPr lang="en-US" sz="1050" dirty="0"/>
          </a:p>
        </p:txBody>
      </p:sp>
      <p:sp>
        <p:nvSpPr>
          <p:cNvPr id="29" name="Rectangle 28"/>
          <p:cNvSpPr/>
          <p:nvPr/>
        </p:nvSpPr>
        <p:spPr>
          <a:xfrm>
            <a:off x="10651429" y="2967335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txt_ttl_val</a:t>
            </a:r>
            <a:endParaRPr 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94272" y="849521"/>
            <a:ext cx="51609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Utilizing Ruby, Cucumber, and the Page Object Model:</a:t>
            </a:r>
          </a:p>
          <a:p>
            <a:br>
              <a:rPr lang="en-US" sz="1400" dirty="0"/>
            </a:br>
            <a:r>
              <a:rPr lang="en-US" sz="1400" dirty="0"/>
              <a:t>Create feature file to support objectives</a:t>
            </a:r>
          </a:p>
          <a:p>
            <a:r>
              <a:rPr lang="en-US" sz="1400" dirty="0"/>
              <a:t>Create custom steps which will support the feature file</a:t>
            </a:r>
          </a:p>
          <a:p>
            <a:r>
              <a:rPr lang="en-US" sz="1400" dirty="0"/>
              <a:t>Create page object class to support custom steps</a:t>
            </a:r>
            <a:br>
              <a:rPr lang="en-US" sz="1400" dirty="0"/>
            </a:br>
            <a:r>
              <a:rPr lang="en-US" sz="1400" dirty="0"/>
              <a:t>Create any supporting </a:t>
            </a:r>
            <a:r>
              <a:rPr lang="en-US" sz="1400" dirty="0" err="1"/>
              <a:t>utils</a:t>
            </a:r>
            <a:r>
              <a:rPr lang="en-US" sz="1400" dirty="0"/>
              <a:t> to support the page class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When completed, upload to GitHub and provide link to recruiter</a:t>
            </a:r>
          </a:p>
          <a:p>
            <a:endParaRPr lang="en-US" sz="1400" dirty="0"/>
          </a:p>
          <a:p>
            <a:r>
              <a:rPr lang="en-US" sz="1400" dirty="0"/>
              <a:t>If you have any questions, please reach out to recruiter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0EAE0B-22C2-B441-AA8D-3FBE7C45051E}"/>
              </a:ext>
            </a:extLst>
          </p:cNvPr>
          <p:cNvSpPr txBox="1"/>
          <p:nvPr/>
        </p:nvSpPr>
        <p:spPr>
          <a:xfrm>
            <a:off x="2270589" y="-1160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737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3383</TotalTime>
  <Words>214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Morrissey</dc:creator>
  <cp:lastModifiedBy>Kaitlyn Durvin</cp:lastModifiedBy>
  <cp:revision>18</cp:revision>
  <cp:lastPrinted>2016-06-16T17:50:54Z</cp:lastPrinted>
  <dcterms:created xsi:type="dcterms:W3CDTF">2016-06-15T16:18:24Z</dcterms:created>
  <dcterms:modified xsi:type="dcterms:W3CDTF">2019-01-18T14:55:56Z</dcterms:modified>
</cp:coreProperties>
</file>