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314" r:id="rId4"/>
    <p:sldId id="315" r:id="rId5"/>
    <p:sldId id="316" r:id="rId6"/>
    <p:sldId id="317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67492" autoAdjust="0"/>
  </p:normalViewPr>
  <p:slideViewPr>
    <p:cSldViewPr snapToGrid="0" showGuides="1">
      <p:cViewPr varScale="1">
        <p:scale>
          <a:sx n="44" d="100"/>
          <a:sy n="44" d="100"/>
        </p:scale>
        <p:origin x="379" y="5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9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5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2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CB9C-6CC4-43D1-B3D7-5112808D54E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6247-138A-41CD-B480-11AF9982F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1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B86C8-0269-72CE-A7C6-7D3E8489B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13EA1B-6BD1-5D9B-577F-A9EB7CF40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607" y="5042717"/>
            <a:ext cx="10948416" cy="685800"/>
          </a:xfrm>
        </p:spPr>
        <p:txBody>
          <a:bodyPr>
            <a:noAutofit/>
          </a:bodyPr>
          <a:lstStyle/>
          <a:p>
            <a:r>
              <a:rPr lang="ko-KR" altLang="en-US" dirty="0"/>
              <a:t>과제작성 </a:t>
            </a:r>
            <a:r>
              <a:rPr lang="en-US" altLang="ko-KR" dirty="0"/>
              <a:t>: 1</a:t>
            </a:r>
            <a:r>
              <a:rPr lang="ko-KR" altLang="en-US" dirty="0"/>
              <a:t>조</a:t>
            </a:r>
            <a:r>
              <a:rPr lang="en-US" altLang="ko-KR" dirty="0"/>
              <a:t>+2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812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E6879-ADDF-08C6-596C-A9479961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30871-045E-5A18-5B15-57B8538D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064" y="24757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PPT</a:t>
            </a:r>
            <a:r>
              <a:rPr lang="ko-KR" altLang="en-US" dirty="0"/>
              <a:t>작성 </a:t>
            </a:r>
            <a:r>
              <a:rPr lang="en-US" altLang="ko-KR" dirty="0"/>
              <a:t>: </a:t>
            </a:r>
            <a:r>
              <a:rPr lang="ko-KR" altLang="en-US" dirty="0"/>
              <a:t>류정원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저장소 생성 및 주소 전달 </a:t>
            </a:r>
            <a:r>
              <a:rPr lang="en-US" altLang="ko-KR" dirty="0"/>
              <a:t>: </a:t>
            </a:r>
            <a:r>
              <a:rPr lang="ko-KR" altLang="en-US" dirty="0" err="1"/>
              <a:t>이지혁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 </a:t>
            </a:r>
            <a:r>
              <a:rPr lang="ko-KR" altLang="en-US" dirty="0" err="1"/>
              <a:t>브랜치</a:t>
            </a:r>
            <a:r>
              <a:rPr lang="ko-KR" altLang="en-US" dirty="0"/>
              <a:t> 설정 </a:t>
            </a:r>
            <a:r>
              <a:rPr lang="en-US" altLang="ko-KR" dirty="0"/>
              <a:t>: </a:t>
            </a:r>
            <a:r>
              <a:rPr lang="ko-KR" altLang="en-US" dirty="0" err="1"/>
              <a:t>노기훈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최선우</a:t>
            </a:r>
            <a:r>
              <a:rPr lang="en-US" altLang="ko-KR" dirty="0"/>
              <a:t>, </a:t>
            </a:r>
            <a:r>
              <a:rPr lang="ko-KR" altLang="en-US" dirty="0"/>
              <a:t>류정원</a:t>
            </a:r>
          </a:p>
        </p:txBody>
      </p:sp>
    </p:spTree>
    <p:extLst>
      <p:ext uri="{BB962C8B-B14F-4D97-AF65-F5344CB8AC3E}">
        <p14:creationId xmlns:p14="http://schemas.microsoft.com/office/powerpoint/2010/main" val="23322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E6879-ADDF-08C6-596C-A9479961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문서작성 규칙 결정</a:t>
            </a:r>
          </a:p>
        </p:txBody>
      </p:sp>
      <p:pic>
        <p:nvPicPr>
          <p:cNvPr id="9" name="내용 개체 틀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FA82709-1536-7642-10D5-6B5E310A6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792541"/>
            <a:ext cx="9892145" cy="4525963"/>
          </a:xfrm>
        </p:spPr>
      </p:pic>
    </p:spTree>
    <p:extLst>
      <p:ext uri="{BB962C8B-B14F-4D97-AF65-F5344CB8AC3E}">
        <p14:creationId xmlns:p14="http://schemas.microsoft.com/office/powerpoint/2010/main" val="27670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E6879-ADDF-08C6-596C-A9479961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마스터 </a:t>
            </a:r>
            <a:r>
              <a:rPr lang="ko-KR" altLang="en-US" dirty="0" err="1"/>
              <a:t>브랜치</a:t>
            </a:r>
            <a:r>
              <a:rPr lang="ko-KR" altLang="en-US" dirty="0"/>
              <a:t> 기준 저장소 생성 및 주소 전달</a:t>
            </a:r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2495F61-8B0A-6F86-4A87-71B3731AE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75" y="2808855"/>
            <a:ext cx="8532235" cy="373132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EEFAAFD-1840-12E6-D494-87A6C64E1A8A}"/>
              </a:ext>
            </a:extLst>
          </p:cNvPr>
          <p:cNvSpPr txBox="1">
            <a:spLocks/>
          </p:cNvSpPr>
          <p:nvPr/>
        </p:nvSpPr>
        <p:spPr>
          <a:xfrm>
            <a:off x="-1953490" y="1848735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>
                <a:solidFill>
                  <a:schemeClr val="tx1"/>
                </a:solidFill>
              </a:rPr>
              <a:t>Smart-lead</a:t>
            </a:r>
            <a:r>
              <a:rPr lang="ko-KR" altLang="en-US" sz="3600" dirty="0">
                <a:solidFill>
                  <a:schemeClr val="tx1"/>
                </a:solidFill>
              </a:rPr>
              <a:t>로 팀원들에게 전달</a:t>
            </a:r>
          </a:p>
        </p:txBody>
      </p:sp>
    </p:spTree>
    <p:extLst>
      <p:ext uri="{BB962C8B-B14F-4D97-AF65-F5344CB8AC3E}">
        <p14:creationId xmlns:p14="http://schemas.microsoft.com/office/powerpoint/2010/main" val="135433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E6879-ADDF-08C6-596C-A9479961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파일명 지정 및 내용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30871-045E-5A18-5B15-57B8538D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510" y="4384964"/>
            <a:ext cx="2937164" cy="1087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오픈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B70EA9-83A0-8E58-B6EC-F36DC0309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48" y="2635077"/>
            <a:ext cx="5099452" cy="3683427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37AB94A-2BC3-B2BD-6EE8-73991BDFBE52}"/>
              </a:ext>
            </a:extLst>
          </p:cNvPr>
          <p:cNvSpPr txBox="1">
            <a:spLocks/>
          </p:cNvSpPr>
          <p:nvPr/>
        </p:nvSpPr>
        <p:spPr>
          <a:xfrm>
            <a:off x="1738256" y="2237509"/>
            <a:ext cx="2937164" cy="108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파일명 지정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9EB8105-544C-801B-3A45-D604C48B4488}"/>
              </a:ext>
            </a:extLst>
          </p:cNvPr>
          <p:cNvSpPr txBox="1">
            <a:spLocks/>
          </p:cNvSpPr>
          <p:nvPr/>
        </p:nvSpPr>
        <p:spPr>
          <a:xfrm>
            <a:off x="7668002" y="1854710"/>
            <a:ext cx="2937164" cy="108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파일내용 추가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B93A65-544E-7D3B-4860-11ED9064D7B4}"/>
              </a:ext>
            </a:extLst>
          </p:cNvPr>
          <p:cNvCxnSpPr/>
          <p:nvPr/>
        </p:nvCxnSpPr>
        <p:spPr>
          <a:xfrm>
            <a:off x="2951018" y="3325089"/>
            <a:ext cx="0" cy="81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9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E6879-ADDF-08C6-596C-A9479961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30871-045E-5A18-5B15-57B8538D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add</a:t>
            </a:r>
            <a:r>
              <a:rPr lang="ko-KR" altLang="en-US" dirty="0"/>
              <a:t> 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E6879-ADDF-08C6-596C-A9479961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en-US" altLang="ko-KR" dirty="0"/>
              <a:t>GITHUB </a:t>
            </a:r>
            <a:r>
              <a:rPr lang="ko-KR" altLang="en-US" dirty="0"/>
              <a:t>상태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30871-045E-5A18-5B15-57B8538D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57621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4757</TotalTime>
  <Words>68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 3</vt:lpstr>
      <vt:lpstr>New_Simple01</vt:lpstr>
      <vt:lpstr>오픈소스 SW의 이해</vt:lpstr>
      <vt:lpstr>역할분담</vt:lpstr>
      <vt:lpstr>문서작성 규칙 결정</vt:lpstr>
      <vt:lpstr>마스터 브랜치 기준 저장소 생성 및 주소 전달</vt:lpstr>
      <vt:lpstr>파일명 지정 및 내용 추가</vt:lpstr>
      <vt:lpstr>파일 추가</vt:lpstr>
      <vt:lpstr>최종 GITHUB 상태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</dc:title>
  <dc:creator>A4991</dc:creator>
  <cp:lastModifiedBy>A4991</cp:lastModifiedBy>
  <cp:revision>20</cp:revision>
  <dcterms:created xsi:type="dcterms:W3CDTF">2023-03-08T10:18:43Z</dcterms:created>
  <dcterms:modified xsi:type="dcterms:W3CDTF">2023-10-25T01:41:54Z</dcterms:modified>
</cp:coreProperties>
</file>