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17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BA80-2941-4860-B0E1-88015F13408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369B-7799-4F61-BD89-AC3C3D3E2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6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BA80-2941-4860-B0E1-88015F13408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369B-7799-4F61-BD89-AC3C3D3E2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68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BA80-2941-4860-B0E1-88015F13408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369B-7799-4F61-BD89-AC3C3D3E2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32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BA80-2941-4860-B0E1-88015F13408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369B-7799-4F61-BD89-AC3C3D3E2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6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BA80-2941-4860-B0E1-88015F13408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369B-7799-4F61-BD89-AC3C3D3E2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83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BA80-2941-4860-B0E1-88015F13408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369B-7799-4F61-BD89-AC3C3D3E2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99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BA80-2941-4860-B0E1-88015F13408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369B-7799-4F61-BD89-AC3C3D3E2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BA80-2941-4860-B0E1-88015F13408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369B-7799-4F61-BD89-AC3C3D3E2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2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BA80-2941-4860-B0E1-88015F13408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369B-7799-4F61-BD89-AC3C3D3E2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50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BA80-2941-4860-B0E1-88015F13408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369B-7799-4F61-BD89-AC3C3D3E2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05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BA80-2941-4860-B0E1-88015F13408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369B-7799-4F61-BD89-AC3C3D3E2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35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BA80-2941-4860-B0E1-88015F13408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369B-7799-4F61-BD89-AC3C3D3E2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080119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Twitter data analysis of </a:t>
            </a:r>
            <a:r>
              <a:rPr lang="en-IN" sz="3200" dirty="0" smtClean="0"/>
              <a:t>U17 World Cup Final day and day after that</a:t>
            </a:r>
            <a:endParaRPr lang="en-IN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3672408" cy="252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2777"/>
            <a:ext cx="3528392" cy="230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3933055"/>
            <a:ext cx="3600399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3717033"/>
            <a:ext cx="3736851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946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Twitter data analysis of U17 World Cup Final day and day after that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analysis of U17 World Cup Final day and day after that</dc:title>
  <dc:creator>Prasanta</dc:creator>
  <cp:lastModifiedBy>Prasanta</cp:lastModifiedBy>
  <cp:revision>2</cp:revision>
  <dcterms:created xsi:type="dcterms:W3CDTF">2017-11-05T13:48:34Z</dcterms:created>
  <dcterms:modified xsi:type="dcterms:W3CDTF">2017-11-05T13:59:27Z</dcterms:modified>
</cp:coreProperties>
</file>