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66" r:id="rId3"/>
    <p:sldId id="261" r:id="rId4"/>
    <p:sldId id="268" r:id="rId5"/>
    <p:sldId id="265" r:id="rId6"/>
    <p:sldId id="262" r:id="rId7"/>
    <p:sldId id="263" r:id="rId8"/>
    <p:sldId id="260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18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72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AF9C7-13DD-47C8-99C9-417E2C5BF08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4A595-0ECF-4D16-8910-B757413E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3B9BEE-01CC-FD49-A21E-5B4AF4829DD6}"/>
              </a:ext>
            </a:extLst>
          </p:cNvPr>
          <p:cNvSpPr/>
          <p:nvPr/>
        </p:nvSpPr>
        <p:spPr>
          <a:xfrm>
            <a:off x="101600" y="4536897"/>
            <a:ext cx="11988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69FF3-82AE-124A-A27B-390B79E842A2}"/>
              </a:ext>
            </a:extLst>
          </p:cNvPr>
          <p:cNvSpPr/>
          <p:nvPr/>
        </p:nvSpPr>
        <p:spPr>
          <a:xfrm>
            <a:off x="4005973" y="1905965"/>
            <a:ext cx="7532853" cy="25390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8800" y="3022601"/>
            <a:ext cx="6238240" cy="1146175"/>
          </a:xfrm>
          <a:prstGeom prst="rect">
            <a:avLst/>
          </a:prstGeom>
        </p:spPr>
        <p:txBody>
          <a:bodyPr/>
          <a:lstStyle>
            <a:lvl1pPr algn="l">
              <a:lnSpc>
                <a:spcPts val="4300"/>
              </a:lnSpc>
              <a:defRPr sz="37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GENERIC TITLE OF PRESENTATION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3227" y="668998"/>
            <a:ext cx="1625600" cy="774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ACB310-FB7B-6846-95DA-88AEFEC88BD3}"/>
              </a:ext>
            </a:extLst>
          </p:cNvPr>
          <p:cNvSpPr/>
          <p:nvPr/>
        </p:nvSpPr>
        <p:spPr>
          <a:xfrm>
            <a:off x="1283009" y="1905965"/>
            <a:ext cx="2629716" cy="2539036"/>
          </a:xfrm>
          <a:prstGeom prst="rect">
            <a:avLst/>
          </a:prstGeom>
          <a:solidFill>
            <a:srgbClr val="0091C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3016-69A7-4D40-8BCC-A7C483422EEE}"/>
              </a:ext>
            </a:extLst>
          </p:cNvPr>
          <p:cNvSpPr/>
          <p:nvPr/>
        </p:nvSpPr>
        <p:spPr>
          <a:xfrm>
            <a:off x="101601" y="1905001"/>
            <a:ext cx="1088159" cy="25390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C75D3-4EAC-0C45-913C-3C30C94C7745}"/>
              </a:ext>
            </a:extLst>
          </p:cNvPr>
          <p:cNvSpPr/>
          <p:nvPr/>
        </p:nvSpPr>
        <p:spPr>
          <a:xfrm>
            <a:off x="11618685" y="1905001"/>
            <a:ext cx="471715" cy="2539036"/>
          </a:xfrm>
          <a:prstGeom prst="rect">
            <a:avLst/>
          </a:prstGeom>
          <a:solidFill>
            <a:srgbClr val="0091C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2103824-92AC-1D4B-8BFB-944B9AF02833}"/>
              </a:ext>
            </a:extLst>
          </p:cNvPr>
          <p:cNvSpPr/>
          <p:nvPr/>
        </p:nvSpPr>
        <p:spPr>
          <a:xfrm>
            <a:off x="1290395" y="1904444"/>
            <a:ext cx="1948940" cy="2518493"/>
          </a:xfrm>
          <a:custGeom>
            <a:avLst/>
            <a:gdLst>
              <a:gd name="connsiteX0" fmla="*/ 0 w 1461705"/>
              <a:gd name="connsiteY0" fmla="*/ 0 h 1888870"/>
              <a:gd name="connsiteX1" fmla="*/ 687468 w 1461705"/>
              <a:gd name="connsiteY1" fmla="*/ 0 h 1888870"/>
              <a:gd name="connsiteX2" fmla="*/ 1461705 w 1461705"/>
              <a:gd name="connsiteY2" fmla="*/ 1888870 h 1888870"/>
              <a:gd name="connsiteX3" fmla="*/ 0 w 1461705"/>
              <a:gd name="connsiteY3" fmla="*/ 1888870 h 1888870"/>
              <a:gd name="connsiteX4" fmla="*/ 0 w 1461705"/>
              <a:gd name="connsiteY4" fmla="*/ 0 h 188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705" h="1888870">
                <a:moveTo>
                  <a:pt x="0" y="0"/>
                </a:moveTo>
                <a:lnTo>
                  <a:pt x="687468" y="0"/>
                </a:lnTo>
                <a:lnTo>
                  <a:pt x="1461705" y="1888870"/>
                </a:lnTo>
                <a:lnTo>
                  <a:pt x="0" y="1888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01D39B5-E3B5-394E-8A19-0037552446FB}"/>
              </a:ext>
            </a:extLst>
          </p:cNvPr>
          <p:cNvSpPr/>
          <p:nvPr/>
        </p:nvSpPr>
        <p:spPr>
          <a:xfrm>
            <a:off x="1281495" y="3452918"/>
            <a:ext cx="2634184" cy="978919"/>
          </a:xfrm>
          <a:custGeom>
            <a:avLst/>
            <a:gdLst>
              <a:gd name="connsiteX0" fmla="*/ 1975638 w 1975638"/>
              <a:gd name="connsiteY0" fmla="*/ 0 h 734189"/>
              <a:gd name="connsiteX1" fmla="*/ 0 w 1975638"/>
              <a:gd name="connsiteY1" fmla="*/ 473886 h 734189"/>
              <a:gd name="connsiteX2" fmla="*/ 0 w 1975638"/>
              <a:gd name="connsiteY2" fmla="*/ 734189 h 734189"/>
              <a:gd name="connsiteX3" fmla="*/ 1968964 w 1975638"/>
              <a:gd name="connsiteY3" fmla="*/ 734189 h 734189"/>
              <a:gd name="connsiteX4" fmla="*/ 1975638 w 1975638"/>
              <a:gd name="connsiteY4" fmla="*/ 0 h 7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638" h="734189">
                <a:moveTo>
                  <a:pt x="1975638" y="0"/>
                </a:moveTo>
                <a:lnTo>
                  <a:pt x="0" y="473886"/>
                </a:lnTo>
                <a:lnTo>
                  <a:pt x="0" y="734189"/>
                </a:lnTo>
                <a:lnTo>
                  <a:pt x="1968964" y="734189"/>
                </a:lnTo>
                <a:cubicBezTo>
                  <a:pt x="1971189" y="493909"/>
                  <a:pt x="1973413" y="253628"/>
                  <a:pt x="1975638" y="0"/>
                </a:cubicBezTo>
                <a:close/>
              </a:path>
            </a:pathLst>
          </a:cu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258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1320789"/>
            <a:ext cx="10340081" cy="685801"/>
          </a:xfrm>
          <a:prstGeom prst="rect">
            <a:avLst/>
          </a:prstGeom>
        </p:spPr>
        <p:txBody>
          <a:bodyPr/>
          <a:lstStyle>
            <a:lvl1pPr algn="l">
              <a:lnSpc>
                <a:spcPts val="3200"/>
              </a:lnSpc>
              <a:defRPr sz="32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1" y="2226960"/>
            <a:ext cx="10340081" cy="3945241"/>
          </a:xfrm>
        </p:spPr>
        <p:txBody>
          <a:bodyPr>
            <a:normAutofit/>
          </a:bodyPr>
          <a:lstStyle>
            <a:lvl1pPr marL="342891" indent="-342891">
              <a:buFont typeface="Wingdings" charset="2"/>
              <a:buChar char="§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00000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C00000"/>
              </a:buClr>
              <a:buFont typeface="Arial" panose="020B0604020202020204" pitchFamily="34" charset="0"/>
              <a:buChar char="»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6120" y="6172201"/>
            <a:ext cx="1069481" cy="5146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A6431C-1D56-2E4E-86BB-FB31FE9A9705}"/>
              </a:ext>
            </a:extLst>
          </p:cNvPr>
          <p:cNvSpPr/>
          <p:nvPr/>
        </p:nvSpPr>
        <p:spPr>
          <a:xfrm>
            <a:off x="1297681" y="177800"/>
            <a:ext cx="104648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832EF-120C-294B-ADB7-EE2476F340C9}"/>
              </a:ext>
            </a:extLst>
          </p:cNvPr>
          <p:cNvSpPr/>
          <p:nvPr/>
        </p:nvSpPr>
        <p:spPr>
          <a:xfrm>
            <a:off x="609600" y="177800"/>
            <a:ext cx="609600" cy="609600"/>
          </a:xfrm>
          <a:prstGeom prst="rect">
            <a:avLst/>
          </a:prstGeom>
          <a:solidFill>
            <a:srgbClr val="872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56662-311B-204D-8478-6548143E44D7}"/>
              </a:ext>
            </a:extLst>
          </p:cNvPr>
          <p:cNvSpPr/>
          <p:nvPr/>
        </p:nvSpPr>
        <p:spPr>
          <a:xfrm>
            <a:off x="203199" y="177801"/>
            <a:ext cx="327919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6456A-7F4A-B349-8621-A66D68231A7B}"/>
              </a:ext>
            </a:extLst>
          </p:cNvPr>
          <p:cNvSpPr/>
          <p:nvPr/>
        </p:nvSpPr>
        <p:spPr>
          <a:xfrm>
            <a:off x="11840963" y="177801"/>
            <a:ext cx="219456" cy="609600"/>
          </a:xfrm>
          <a:prstGeom prst="rect">
            <a:avLst/>
          </a:prstGeom>
          <a:solidFill>
            <a:srgbClr val="872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6B959-78D1-9743-9555-AEA0BE2E5C8E}"/>
              </a:ext>
            </a:extLst>
          </p:cNvPr>
          <p:cNvSpPr/>
          <p:nvPr/>
        </p:nvSpPr>
        <p:spPr>
          <a:xfrm>
            <a:off x="203198" y="858701"/>
            <a:ext cx="11857221" cy="216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22400" y="342900"/>
            <a:ext cx="7518400" cy="304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B2135E-4D1D-4D4D-8EFB-2DEEB9BC691A}"/>
              </a:ext>
            </a:extLst>
          </p:cNvPr>
          <p:cNvSpPr/>
          <p:nvPr/>
        </p:nvSpPr>
        <p:spPr>
          <a:xfrm>
            <a:off x="609599" y="177800"/>
            <a:ext cx="471740" cy="609600"/>
          </a:xfrm>
          <a:custGeom>
            <a:avLst/>
            <a:gdLst>
              <a:gd name="connsiteX0" fmla="*/ 0 w 1461705"/>
              <a:gd name="connsiteY0" fmla="*/ 0 h 1888870"/>
              <a:gd name="connsiteX1" fmla="*/ 687468 w 1461705"/>
              <a:gd name="connsiteY1" fmla="*/ 0 h 1888870"/>
              <a:gd name="connsiteX2" fmla="*/ 1461705 w 1461705"/>
              <a:gd name="connsiteY2" fmla="*/ 1888870 h 1888870"/>
              <a:gd name="connsiteX3" fmla="*/ 0 w 1461705"/>
              <a:gd name="connsiteY3" fmla="*/ 1888870 h 1888870"/>
              <a:gd name="connsiteX4" fmla="*/ 0 w 1461705"/>
              <a:gd name="connsiteY4" fmla="*/ 0 h 188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705" h="1888870">
                <a:moveTo>
                  <a:pt x="0" y="0"/>
                </a:moveTo>
                <a:lnTo>
                  <a:pt x="687468" y="0"/>
                </a:lnTo>
                <a:lnTo>
                  <a:pt x="1461705" y="1888870"/>
                </a:lnTo>
                <a:lnTo>
                  <a:pt x="0" y="1888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D0E5979-6CCB-EC41-B6B9-5CD761F1D1DB}"/>
              </a:ext>
            </a:extLst>
          </p:cNvPr>
          <p:cNvSpPr/>
          <p:nvPr/>
        </p:nvSpPr>
        <p:spPr>
          <a:xfrm>
            <a:off x="624865" y="571418"/>
            <a:ext cx="581192" cy="215983"/>
          </a:xfrm>
          <a:custGeom>
            <a:avLst/>
            <a:gdLst>
              <a:gd name="connsiteX0" fmla="*/ 1975638 w 1975638"/>
              <a:gd name="connsiteY0" fmla="*/ 0 h 734189"/>
              <a:gd name="connsiteX1" fmla="*/ 0 w 1975638"/>
              <a:gd name="connsiteY1" fmla="*/ 473886 h 734189"/>
              <a:gd name="connsiteX2" fmla="*/ 0 w 1975638"/>
              <a:gd name="connsiteY2" fmla="*/ 734189 h 734189"/>
              <a:gd name="connsiteX3" fmla="*/ 1968964 w 1975638"/>
              <a:gd name="connsiteY3" fmla="*/ 734189 h 734189"/>
              <a:gd name="connsiteX4" fmla="*/ 1975638 w 1975638"/>
              <a:gd name="connsiteY4" fmla="*/ 0 h 7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638" h="734189">
                <a:moveTo>
                  <a:pt x="1975638" y="0"/>
                </a:moveTo>
                <a:lnTo>
                  <a:pt x="0" y="473886"/>
                </a:lnTo>
                <a:lnTo>
                  <a:pt x="0" y="734189"/>
                </a:lnTo>
                <a:lnTo>
                  <a:pt x="1968964" y="734189"/>
                </a:lnTo>
                <a:cubicBezTo>
                  <a:pt x="1971189" y="493909"/>
                  <a:pt x="1973413" y="253628"/>
                  <a:pt x="1975638" y="0"/>
                </a:cubicBezTo>
                <a:close/>
              </a:path>
            </a:pathLst>
          </a:cu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645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38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4871-F795-4B82-B12D-903A0C7BD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3B9BEE-01CC-FD49-A21E-5B4AF4829DD6}"/>
              </a:ext>
            </a:extLst>
          </p:cNvPr>
          <p:cNvSpPr/>
          <p:nvPr/>
        </p:nvSpPr>
        <p:spPr>
          <a:xfrm>
            <a:off x="101600" y="4536897"/>
            <a:ext cx="11988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69FF3-82AE-124A-A27B-390B79E842A2}"/>
              </a:ext>
            </a:extLst>
          </p:cNvPr>
          <p:cNvSpPr/>
          <p:nvPr/>
        </p:nvSpPr>
        <p:spPr>
          <a:xfrm>
            <a:off x="4005973" y="1905965"/>
            <a:ext cx="7532853" cy="25390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8800" y="3022601"/>
            <a:ext cx="6238240" cy="1146175"/>
          </a:xfrm>
          <a:prstGeom prst="rect">
            <a:avLst/>
          </a:prstGeom>
        </p:spPr>
        <p:txBody>
          <a:bodyPr/>
          <a:lstStyle>
            <a:lvl1pPr algn="l">
              <a:lnSpc>
                <a:spcPts val="4300"/>
              </a:lnSpc>
              <a:defRPr sz="37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GENERIC TITLE OF PRESENTATION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3227" y="668998"/>
            <a:ext cx="1625600" cy="774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ACB310-FB7B-6846-95DA-88AEFEC88BD3}"/>
              </a:ext>
            </a:extLst>
          </p:cNvPr>
          <p:cNvSpPr/>
          <p:nvPr/>
        </p:nvSpPr>
        <p:spPr>
          <a:xfrm>
            <a:off x="1283009" y="1905965"/>
            <a:ext cx="2629716" cy="2539036"/>
          </a:xfrm>
          <a:prstGeom prst="rect">
            <a:avLst/>
          </a:prstGeom>
          <a:solidFill>
            <a:srgbClr val="AFC3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3016-69A7-4D40-8BCC-A7C483422EEE}"/>
              </a:ext>
            </a:extLst>
          </p:cNvPr>
          <p:cNvSpPr/>
          <p:nvPr/>
        </p:nvSpPr>
        <p:spPr>
          <a:xfrm>
            <a:off x="101601" y="1905001"/>
            <a:ext cx="1088159" cy="25390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C75D3-4EAC-0C45-913C-3C30C94C7745}"/>
              </a:ext>
            </a:extLst>
          </p:cNvPr>
          <p:cNvSpPr/>
          <p:nvPr/>
        </p:nvSpPr>
        <p:spPr>
          <a:xfrm>
            <a:off x="11618685" y="1905001"/>
            <a:ext cx="471715" cy="2539036"/>
          </a:xfrm>
          <a:prstGeom prst="rect">
            <a:avLst/>
          </a:prstGeom>
          <a:solidFill>
            <a:srgbClr val="AFC3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729D2A3-971C-D34A-B261-21FABFBCAA9B}"/>
              </a:ext>
            </a:extLst>
          </p:cNvPr>
          <p:cNvSpPr/>
          <p:nvPr/>
        </p:nvSpPr>
        <p:spPr>
          <a:xfrm>
            <a:off x="1290395" y="1904444"/>
            <a:ext cx="1948940" cy="2518493"/>
          </a:xfrm>
          <a:custGeom>
            <a:avLst/>
            <a:gdLst>
              <a:gd name="connsiteX0" fmla="*/ 0 w 1461705"/>
              <a:gd name="connsiteY0" fmla="*/ 0 h 1888870"/>
              <a:gd name="connsiteX1" fmla="*/ 687468 w 1461705"/>
              <a:gd name="connsiteY1" fmla="*/ 0 h 1888870"/>
              <a:gd name="connsiteX2" fmla="*/ 1461705 w 1461705"/>
              <a:gd name="connsiteY2" fmla="*/ 1888870 h 1888870"/>
              <a:gd name="connsiteX3" fmla="*/ 0 w 1461705"/>
              <a:gd name="connsiteY3" fmla="*/ 1888870 h 1888870"/>
              <a:gd name="connsiteX4" fmla="*/ 0 w 1461705"/>
              <a:gd name="connsiteY4" fmla="*/ 0 h 188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705" h="1888870">
                <a:moveTo>
                  <a:pt x="0" y="0"/>
                </a:moveTo>
                <a:lnTo>
                  <a:pt x="687468" y="0"/>
                </a:lnTo>
                <a:lnTo>
                  <a:pt x="1461705" y="1888870"/>
                </a:lnTo>
                <a:lnTo>
                  <a:pt x="0" y="1888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BE553BF-36D3-854A-934A-5B15D0A088E2}"/>
              </a:ext>
            </a:extLst>
          </p:cNvPr>
          <p:cNvSpPr/>
          <p:nvPr/>
        </p:nvSpPr>
        <p:spPr>
          <a:xfrm>
            <a:off x="1281495" y="3452918"/>
            <a:ext cx="2634184" cy="978919"/>
          </a:xfrm>
          <a:custGeom>
            <a:avLst/>
            <a:gdLst>
              <a:gd name="connsiteX0" fmla="*/ 1975638 w 1975638"/>
              <a:gd name="connsiteY0" fmla="*/ 0 h 734189"/>
              <a:gd name="connsiteX1" fmla="*/ 0 w 1975638"/>
              <a:gd name="connsiteY1" fmla="*/ 473886 h 734189"/>
              <a:gd name="connsiteX2" fmla="*/ 0 w 1975638"/>
              <a:gd name="connsiteY2" fmla="*/ 734189 h 734189"/>
              <a:gd name="connsiteX3" fmla="*/ 1968964 w 1975638"/>
              <a:gd name="connsiteY3" fmla="*/ 734189 h 734189"/>
              <a:gd name="connsiteX4" fmla="*/ 1975638 w 1975638"/>
              <a:gd name="connsiteY4" fmla="*/ 0 h 7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638" h="734189">
                <a:moveTo>
                  <a:pt x="1975638" y="0"/>
                </a:moveTo>
                <a:lnTo>
                  <a:pt x="0" y="473886"/>
                </a:lnTo>
                <a:lnTo>
                  <a:pt x="0" y="734189"/>
                </a:lnTo>
                <a:lnTo>
                  <a:pt x="1968964" y="734189"/>
                </a:lnTo>
                <a:cubicBezTo>
                  <a:pt x="1971189" y="493909"/>
                  <a:pt x="1973413" y="253628"/>
                  <a:pt x="1975638" y="0"/>
                </a:cubicBezTo>
                <a:close/>
              </a:path>
            </a:pathLst>
          </a:cu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46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3B9BEE-01CC-FD49-A21E-5B4AF4829DD6}"/>
              </a:ext>
            </a:extLst>
          </p:cNvPr>
          <p:cNvSpPr/>
          <p:nvPr/>
        </p:nvSpPr>
        <p:spPr>
          <a:xfrm>
            <a:off x="101600" y="4536897"/>
            <a:ext cx="11988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69FF3-82AE-124A-A27B-390B79E842A2}"/>
              </a:ext>
            </a:extLst>
          </p:cNvPr>
          <p:cNvSpPr/>
          <p:nvPr/>
        </p:nvSpPr>
        <p:spPr>
          <a:xfrm>
            <a:off x="4005973" y="1905965"/>
            <a:ext cx="7532853" cy="25390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8800" y="3022601"/>
            <a:ext cx="6238240" cy="1146175"/>
          </a:xfrm>
          <a:prstGeom prst="rect">
            <a:avLst/>
          </a:prstGeom>
        </p:spPr>
        <p:txBody>
          <a:bodyPr/>
          <a:lstStyle>
            <a:lvl1pPr algn="l">
              <a:lnSpc>
                <a:spcPts val="4300"/>
              </a:lnSpc>
              <a:defRPr sz="37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GENERIC TITLE OF PRESENTATION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3227" y="668998"/>
            <a:ext cx="1625600" cy="774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ACB310-FB7B-6846-95DA-88AEFEC88BD3}"/>
              </a:ext>
            </a:extLst>
          </p:cNvPr>
          <p:cNvSpPr/>
          <p:nvPr/>
        </p:nvSpPr>
        <p:spPr>
          <a:xfrm>
            <a:off x="1283009" y="1905965"/>
            <a:ext cx="2629716" cy="2539036"/>
          </a:xfrm>
          <a:prstGeom prst="rect">
            <a:avLst/>
          </a:prstGeom>
          <a:solidFill>
            <a:srgbClr val="AB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3016-69A7-4D40-8BCC-A7C483422EEE}"/>
              </a:ext>
            </a:extLst>
          </p:cNvPr>
          <p:cNvSpPr/>
          <p:nvPr/>
        </p:nvSpPr>
        <p:spPr>
          <a:xfrm>
            <a:off x="101601" y="1905001"/>
            <a:ext cx="1088159" cy="25390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C75D3-4EAC-0C45-913C-3C30C94C7745}"/>
              </a:ext>
            </a:extLst>
          </p:cNvPr>
          <p:cNvSpPr/>
          <p:nvPr/>
        </p:nvSpPr>
        <p:spPr>
          <a:xfrm>
            <a:off x="11618685" y="1905001"/>
            <a:ext cx="471715" cy="253903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B0A825E-A7C3-2A40-9F51-5B0E36E58E81}"/>
              </a:ext>
            </a:extLst>
          </p:cNvPr>
          <p:cNvSpPr/>
          <p:nvPr/>
        </p:nvSpPr>
        <p:spPr>
          <a:xfrm>
            <a:off x="1290395" y="1904444"/>
            <a:ext cx="1948940" cy="2518493"/>
          </a:xfrm>
          <a:custGeom>
            <a:avLst/>
            <a:gdLst>
              <a:gd name="connsiteX0" fmla="*/ 0 w 1461705"/>
              <a:gd name="connsiteY0" fmla="*/ 0 h 1888870"/>
              <a:gd name="connsiteX1" fmla="*/ 687468 w 1461705"/>
              <a:gd name="connsiteY1" fmla="*/ 0 h 1888870"/>
              <a:gd name="connsiteX2" fmla="*/ 1461705 w 1461705"/>
              <a:gd name="connsiteY2" fmla="*/ 1888870 h 1888870"/>
              <a:gd name="connsiteX3" fmla="*/ 0 w 1461705"/>
              <a:gd name="connsiteY3" fmla="*/ 1888870 h 1888870"/>
              <a:gd name="connsiteX4" fmla="*/ 0 w 1461705"/>
              <a:gd name="connsiteY4" fmla="*/ 0 h 188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705" h="1888870">
                <a:moveTo>
                  <a:pt x="0" y="0"/>
                </a:moveTo>
                <a:lnTo>
                  <a:pt x="687468" y="0"/>
                </a:lnTo>
                <a:lnTo>
                  <a:pt x="1461705" y="1888870"/>
                </a:lnTo>
                <a:lnTo>
                  <a:pt x="0" y="1888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0DBEF40-A990-7B48-8594-2E64536DCEED}"/>
              </a:ext>
            </a:extLst>
          </p:cNvPr>
          <p:cNvSpPr/>
          <p:nvPr/>
        </p:nvSpPr>
        <p:spPr>
          <a:xfrm>
            <a:off x="1281495" y="3452918"/>
            <a:ext cx="2634184" cy="978919"/>
          </a:xfrm>
          <a:custGeom>
            <a:avLst/>
            <a:gdLst>
              <a:gd name="connsiteX0" fmla="*/ 1975638 w 1975638"/>
              <a:gd name="connsiteY0" fmla="*/ 0 h 734189"/>
              <a:gd name="connsiteX1" fmla="*/ 0 w 1975638"/>
              <a:gd name="connsiteY1" fmla="*/ 473886 h 734189"/>
              <a:gd name="connsiteX2" fmla="*/ 0 w 1975638"/>
              <a:gd name="connsiteY2" fmla="*/ 734189 h 734189"/>
              <a:gd name="connsiteX3" fmla="*/ 1968964 w 1975638"/>
              <a:gd name="connsiteY3" fmla="*/ 734189 h 734189"/>
              <a:gd name="connsiteX4" fmla="*/ 1975638 w 1975638"/>
              <a:gd name="connsiteY4" fmla="*/ 0 h 7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638" h="734189">
                <a:moveTo>
                  <a:pt x="1975638" y="0"/>
                </a:moveTo>
                <a:lnTo>
                  <a:pt x="0" y="473886"/>
                </a:lnTo>
                <a:lnTo>
                  <a:pt x="0" y="734189"/>
                </a:lnTo>
                <a:lnTo>
                  <a:pt x="1968964" y="734189"/>
                </a:lnTo>
                <a:cubicBezTo>
                  <a:pt x="1971189" y="493909"/>
                  <a:pt x="1973413" y="253628"/>
                  <a:pt x="1975638" y="0"/>
                </a:cubicBezTo>
                <a:close/>
              </a:path>
            </a:pathLst>
          </a:cu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43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3B9BEE-01CC-FD49-A21E-5B4AF4829DD6}"/>
              </a:ext>
            </a:extLst>
          </p:cNvPr>
          <p:cNvSpPr/>
          <p:nvPr/>
        </p:nvSpPr>
        <p:spPr>
          <a:xfrm>
            <a:off x="101600" y="4536897"/>
            <a:ext cx="11988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69FF3-82AE-124A-A27B-390B79E842A2}"/>
              </a:ext>
            </a:extLst>
          </p:cNvPr>
          <p:cNvSpPr/>
          <p:nvPr/>
        </p:nvSpPr>
        <p:spPr>
          <a:xfrm>
            <a:off x="4005973" y="1905965"/>
            <a:ext cx="7532853" cy="25390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8800" y="3022601"/>
            <a:ext cx="6238240" cy="1146175"/>
          </a:xfrm>
          <a:prstGeom prst="rect">
            <a:avLst/>
          </a:prstGeom>
        </p:spPr>
        <p:txBody>
          <a:bodyPr/>
          <a:lstStyle>
            <a:lvl1pPr algn="l">
              <a:lnSpc>
                <a:spcPts val="4300"/>
              </a:lnSpc>
              <a:defRPr sz="37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GENERIC TITLE OF PRESENTATION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3227" y="668998"/>
            <a:ext cx="1625600" cy="774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ACB310-FB7B-6846-95DA-88AEFEC88BD3}"/>
              </a:ext>
            </a:extLst>
          </p:cNvPr>
          <p:cNvSpPr/>
          <p:nvPr/>
        </p:nvSpPr>
        <p:spPr>
          <a:xfrm>
            <a:off x="1283009" y="1905965"/>
            <a:ext cx="2629716" cy="2539036"/>
          </a:xfrm>
          <a:prstGeom prst="rect">
            <a:avLst/>
          </a:prstGeom>
          <a:solidFill>
            <a:srgbClr val="EEB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3016-69A7-4D40-8BCC-A7C483422EEE}"/>
              </a:ext>
            </a:extLst>
          </p:cNvPr>
          <p:cNvSpPr/>
          <p:nvPr/>
        </p:nvSpPr>
        <p:spPr>
          <a:xfrm>
            <a:off x="101601" y="1905001"/>
            <a:ext cx="1088159" cy="25390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C75D3-4EAC-0C45-913C-3C30C94C7745}"/>
              </a:ext>
            </a:extLst>
          </p:cNvPr>
          <p:cNvSpPr/>
          <p:nvPr/>
        </p:nvSpPr>
        <p:spPr>
          <a:xfrm>
            <a:off x="11618685" y="1905001"/>
            <a:ext cx="471715" cy="2539036"/>
          </a:xfrm>
          <a:prstGeom prst="rect">
            <a:avLst/>
          </a:prstGeom>
          <a:solidFill>
            <a:srgbClr val="EEB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8ED6F1E-6B11-A649-B1AA-80CE34595946}"/>
              </a:ext>
            </a:extLst>
          </p:cNvPr>
          <p:cNvSpPr/>
          <p:nvPr/>
        </p:nvSpPr>
        <p:spPr>
          <a:xfrm>
            <a:off x="1290395" y="1904444"/>
            <a:ext cx="1948940" cy="2518493"/>
          </a:xfrm>
          <a:custGeom>
            <a:avLst/>
            <a:gdLst>
              <a:gd name="connsiteX0" fmla="*/ 0 w 1461705"/>
              <a:gd name="connsiteY0" fmla="*/ 0 h 1888870"/>
              <a:gd name="connsiteX1" fmla="*/ 687468 w 1461705"/>
              <a:gd name="connsiteY1" fmla="*/ 0 h 1888870"/>
              <a:gd name="connsiteX2" fmla="*/ 1461705 w 1461705"/>
              <a:gd name="connsiteY2" fmla="*/ 1888870 h 1888870"/>
              <a:gd name="connsiteX3" fmla="*/ 0 w 1461705"/>
              <a:gd name="connsiteY3" fmla="*/ 1888870 h 1888870"/>
              <a:gd name="connsiteX4" fmla="*/ 0 w 1461705"/>
              <a:gd name="connsiteY4" fmla="*/ 0 h 188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705" h="1888870">
                <a:moveTo>
                  <a:pt x="0" y="0"/>
                </a:moveTo>
                <a:lnTo>
                  <a:pt x="687468" y="0"/>
                </a:lnTo>
                <a:lnTo>
                  <a:pt x="1461705" y="1888870"/>
                </a:lnTo>
                <a:lnTo>
                  <a:pt x="0" y="1888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7B1BD38-C85D-3D43-99CF-DC5865E51CC9}"/>
              </a:ext>
            </a:extLst>
          </p:cNvPr>
          <p:cNvSpPr/>
          <p:nvPr/>
        </p:nvSpPr>
        <p:spPr>
          <a:xfrm>
            <a:off x="1281495" y="3452918"/>
            <a:ext cx="2634184" cy="978919"/>
          </a:xfrm>
          <a:custGeom>
            <a:avLst/>
            <a:gdLst>
              <a:gd name="connsiteX0" fmla="*/ 1975638 w 1975638"/>
              <a:gd name="connsiteY0" fmla="*/ 0 h 734189"/>
              <a:gd name="connsiteX1" fmla="*/ 0 w 1975638"/>
              <a:gd name="connsiteY1" fmla="*/ 473886 h 734189"/>
              <a:gd name="connsiteX2" fmla="*/ 0 w 1975638"/>
              <a:gd name="connsiteY2" fmla="*/ 734189 h 734189"/>
              <a:gd name="connsiteX3" fmla="*/ 1968964 w 1975638"/>
              <a:gd name="connsiteY3" fmla="*/ 734189 h 734189"/>
              <a:gd name="connsiteX4" fmla="*/ 1975638 w 1975638"/>
              <a:gd name="connsiteY4" fmla="*/ 0 h 7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638" h="734189">
                <a:moveTo>
                  <a:pt x="1975638" y="0"/>
                </a:moveTo>
                <a:lnTo>
                  <a:pt x="0" y="473886"/>
                </a:lnTo>
                <a:lnTo>
                  <a:pt x="0" y="734189"/>
                </a:lnTo>
                <a:lnTo>
                  <a:pt x="1968964" y="734189"/>
                </a:lnTo>
                <a:cubicBezTo>
                  <a:pt x="1971189" y="493909"/>
                  <a:pt x="1973413" y="253628"/>
                  <a:pt x="1975638" y="0"/>
                </a:cubicBezTo>
                <a:close/>
              </a:path>
            </a:pathLst>
          </a:cu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4061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3B9BEE-01CC-FD49-A21E-5B4AF4829DD6}"/>
              </a:ext>
            </a:extLst>
          </p:cNvPr>
          <p:cNvSpPr/>
          <p:nvPr/>
        </p:nvSpPr>
        <p:spPr>
          <a:xfrm>
            <a:off x="101600" y="4536897"/>
            <a:ext cx="11988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69FF3-82AE-124A-A27B-390B79E842A2}"/>
              </a:ext>
            </a:extLst>
          </p:cNvPr>
          <p:cNvSpPr/>
          <p:nvPr/>
        </p:nvSpPr>
        <p:spPr>
          <a:xfrm>
            <a:off x="4005973" y="1905965"/>
            <a:ext cx="7532853" cy="25390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8800" y="3022601"/>
            <a:ext cx="6238240" cy="1146175"/>
          </a:xfrm>
          <a:prstGeom prst="rect">
            <a:avLst/>
          </a:prstGeom>
        </p:spPr>
        <p:txBody>
          <a:bodyPr/>
          <a:lstStyle>
            <a:lvl1pPr algn="l">
              <a:lnSpc>
                <a:spcPts val="4300"/>
              </a:lnSpc>
              <a:defRPr sz="37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GENERIC TITLE OF PRESENTATION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3227" y="668998"/>
            <a:ext cx="1625600" cy="774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ACB310-FB7B-6846-95DA-88AEFEC88BD3}"/>
              </a:ext>
            </a:extLst>
          </p:cNvPr>
          <p:cNvSpPr/>
          <p:nvPr/>
        </p:nvSpPr>
        <p:spPr>
          <a:xfrm>
            <a:off x="1283009" y="1905965"/>
            <a:ext cx="2629716" cy="2539036"/>
          </a:xfrm>
          <a:prstGeom prst="rect">
            <a:avLst/>
          </a:prstGeom>
          <a:solidFill>
            <a:srgbClr val="87238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3016-69A7-4D40-8BCC-A7C483422EEE}"/>
              </a:ext>
            </a:extLst>
          </p:cNvPr>
          <p:cNvSpPr/>
          <p:nvPr/>
        </p:nvSpPr>
        <p:spPr>
          <a:xfrm>
            <a:off x="101601" y="1905001"/>
            <a:ext cx="1088159" cy="25390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C75D3-4EAC-0C45-913C-3C30C94C7745}"/>
              </a:ext>
            </a:extLst>
          </p:cNvPr>
          <p:cNvSpPr/>
          <p:nvPr/>
        </p:nvSpPr>
        <p:spPr>
          <a:xfrm>
            <a:off x="11618685" y="1905001"/>
            <a:ext cx="471715" cy="2539036"/>
          </a:xfrm>
          <a:prstGeom prst="rect">
            <a:avLst/>
          </a:prstGeom>
          <a:solidFill>
            <a:srgbClr val="87238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86730B6-AE76-E146-B91B-5B34208472B8}"/>
              </a:ext>
            </a:extLst>
          </p:cNvPr>
          <p:cNvSpPr/>
          <p:nvPr/>
        </p:nvSpPr>
        <p:spPr>
          <a:xfrm>
            <a:off x="1290395" y="1904444"/>
            <a:ext cx="1948940" cy="2518493"/>
          </a:xfrm>
          <a:custGeom>
            <a:avLst/>
            <a:gdLst>
              <a:gd name="connsiteX0" fmla="*/ 0 w 1461705"/>
              <a:gd name="connsiteY0" fmla="*/ 0 h 1888870"/>
              <a:gd name="connsiteX1" fmla="*/ 687468 w 1461705"/>
              <a:gd name="connsiteY1" fmla="*/ 0 h 1888870"/>
              <a:gd name="connsiteX2" fmla="*/ 1461705 w 1461705"/>
              <a:gd name="connsiteY2" fmla="*/ 1888870 h 1888870"/>
              <a:gd name="connsiteX3" fmla="*/ 0 w 1461705"/>
              <a:gd name="connsiteY3" fmla="*/ 1888870 h 1888870"/>
              <a:gd name="connsiteX4" fmla="*/ 0 w 1461705"/>
              <a:gd name="connsiteY4" fmla="*/ 0 h 188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705" h="1888870">
                <a:moveTo>
                  <a:pt x="0" y="0"/>
                </a:moveTo>
                <a:lnTo>
                  <a:pt x="687468" y="0"/>
                </a:lnTo>
                <a:lnTo>
                  <a:pt x="1461705" y="1888870"/>
                </a:lnTo>
                <a:lnTo>
                  <a:pt x="0" y="1888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13A6520-FA4D-6E49-9594-286688DD8A8E}"/>
              </a:ext>
            </a:extLst>
          </p:cNvPr>
          <p:cNvSpPr/>
          <p:nvPr/>
        </p:nvSpPr>
        <p:spPr>
          <a:xfrm>
            <a:off x="1281495" y="3452918"/>
            <a:ext cx="2634184" cy="978919"/>
          </a:xfrm>
          <a:custGeom>
            <a:avLst/>
            <a:gdLst>
              <a:gd name="connsiteX0" fmla="*/ 1975638 w 1975638"/>
              <a:gd name="connsiteY0" fmla="*/ 0 h 734189"/>
              <a:gd name="connsiteX1" fmla="*/ 0 w 1975638"/>
              <a:gd name="connsiteY1" fmla="*/ 473886 h 734189"/>
              <a:gd name="connsiteX2" fmla="*/ 0 w 1975638"/>
              <a:gd name="connsiteY2" fmla="*/ 734189 h 734189"/>
              <a:gd name="connsiteX3" fmla="*/ 1968964 w 1975638"/>
              <a:gd name="connsiteY3" fmla="*/ 734189 h 734189"/>
              <a:gd name="connsiteX4" fmla="*/ 1975638 w 1975638"/>
              <a:gd name="connsiteY4" fmla="*/ 0 h 7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638" h="734189">
                <a:moveTo>
                  <a:pt x="1975638" y="0"/>
                </a:moveTo>
                <a:lnTo>
                  <a:pt x="0" y="473886"/>
                </a:lnTo>
                <a:lnTo>
                  <a:pt x="0" y="734189"/>
                </a:lnTo>
                <a:lnTo>
                  <a:pt x="1968964" y="734189"/>
                </a:lnTo>
                <a:cubicBezTo>
                  <a:pt x="1971189" y="493909"/>
                  <a:pt x="1973413" y="253628"/>
                  <a:pt x="1975638" y="0"/>
                </a:cubicBezTo>
                <a:close/>
              </a:path>
            </a:pathLst>
          </a:cu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319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1320789"/>
            <a:ext cx="10340081" cy="685801"/>
          </a:xfrm>
          <a:prstGeom prst="rect">
            <a:avLst/>
          </a:prstGeom>
        </p:spPr>
        <p:txBody>
          <a:bodyPr/>
          <a:lstStyle>
            <a:lvl1pPr algn="l">
              <a:lnSpc>
                <a:spcPts val="3200"/>
              </a:lnSpc>
              <a:defRPr sz="32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1" y="2226960"/>
            <a:ext cx="10340081" cy="3945241"/>
          </a:xfrm>
        </p:spPr>
        <p:txBody>
          <a:bodyPr>
            <a:normAutofit/>
          </a:bodyPr>
          <a:lstStyle>
            <a:lvl1pPr marL="342891" indent="-342891">
              <a:buFont typeface="Wingdings" charset="2"/>
              <a:buChar char="§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00000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C00000"/>
              </a:buClr>
              <a:buFont typeface="Arial" panose="020B0604020202020204" pitchFamily="34" charset="0"/>
              <a:buChar char="»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6120" y="6172201"/>
            <a:ext cx="1069481" cy="5146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A6431C-1D56-2E4E-86BB-FB31FE9A9705}"/>
              </a:ext>
            </a:extLst>
          </p:cNvPr>
          <p:cNvSpPr/>
          <p:nvPr/>
        </p:nvSpPr>
        <p:spPr>
          <a:xfrm>
            <a:off x="1297681" y="177800"/>
            <a:ext cx="104648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832EF-120C-294B-ADB7-EE2476F340C9}"/>
              </a:ext>
            </a:extLst>
          </p:cNvPr>
          <p:cNvSpPr/>
          <p:nvPr/>
        </p:nvSpPr>
        <p:spPr>
          <a:xfrm>
            <a:off x="609600" y="177800"/>
            <a:ext cx="609600" cy="609600"/>
          </a:xfrm>
          <a:prstGeom prst="rect">
            <a:avLst/>
          </a:prstGeom>
          <a:solidFill>
            <a:srgbClr val="009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56662-311B-204D-8478-6548143E44D7}"/>
              </a:ext>
            </a:extLst>
          </p:cNvPr>
          <p:cNvSpPr/>
          <p:nvPr/>
        </p:nvSpPr>
        <p:spPr>
          <a:xfrm>
            <a:off x="203199" y="177801"/>
            <a:ext cx="327919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6456A-7F4A-B349-8621-A66D68231A7B}"/>
              </a:ext>
            </a:extLst>
          </p:cNvPr>
          <p:cNvSpPr/>
          <p:nvPr/>
        </p:nvSpPr>
        <p:spPr>
          <a:xfrm>
            <a:off x="11840963" y="177801"/>
            <a:ext cx="219456" cy="609600"/>
          </a:xfrm>
          <a:prstGeom prst="rect">
            <a:avLst/>
          </a:prstGeom>
          <a:solidFill>
            <a:srgbClr val="009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6B959-78D1-9743-9555-AEA0BE2E5C8E}"/>
              </a:ext>
            </a:extLst>
          </p:cNvPr>
          <p:cNvSpPr/>
          <p:nvPr/>
        </p:nvSpPr>
        <p:spPr>
          <a:xfrm>
            <a:off x="203198" y="858701"/>
            <a:ext cx="11857221" cy="216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22400" y="342900"/>
            <a:ext cx="7518400" cy="304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B882EAA-9E44-154D-A2D3-8563400F2D2B}"/>
              </a:ext>
            </a:extLst>
          </p:cNvPr>
          <p:cNvSpPr/>
          <p:nvPr/>
        </p:nvSpPr>
        <p:spPr>
          <a:xfrm>
            <a:off x="609599" y="177800"/>
            <a:ext cx="471740" cy="609600"/>
          </a:xfrm>
          <a:custGeom>
            <a:avLst/>
            <a:gdLst>
              <a:gd name="connsiteX0" fmla="*/ 0 w 1461705"/>
              <a:gd name="connsiteY0" fmla="*/ 0 h 1888870"/>
              <a:gd name="connsiteX1" fmla="*/ 687468 w 1461705"/>
              <a:gd name="connsiteY1" fmla="*/ 0 h 1888870"/>
              <a:gd name="connsiteX2" fmla="*/ 1461705 w 1461705"/>
              <a:gd name="connsiteY2" fmla="*/ 1888870 h 1888870"/>
              <a:gd name="connsiteX3" fmla="*/ 0 w 1461705"/>
              <a:gd name="connsiteY3" fmla="*/ 1888870 h 1888870"/>
              <a:gd name="connsiteX4" fmla="*/ 0 w 1461705"/>
              <a:gd name="connsiteY4" fmla="*/ 0 h 188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705" h="1888870">
                <a:moveTo>
                  <a:pt x="0" y="0"/>
                </a:moveTo>
                <a:lnTo>
                  <a:pt x="687468" y="0"/>
                </a:lnTo>
                <a:lnTo>
                  <a:pt x="1461705" y="1888870"/>
                </a:lnTo>
                <a:lnTo>
                  <a:pt x="0" y="1888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EBB33DF-8079-044B-B194-4DC9BCC597E4}"/>
              </a:ext>
            </a:extLst>
          </p:cNvPr>
          <p:cNvSpPr/>
          <p:nvPr/>
        </p:nvSpPr>
        <p:spPr>
          <a:xfrm>
            <a:off x="624865" y="571418"/>
            <a:ext cx="581192" cy="215983"/>
          </a:xfrm>
          <a:custGeom>
            <a:avLst/>
            <a:gdLst>
              <a:gd name="connsiteX0" fmla="*/ 1975638 w 1975638"/>
              <a:gd name="connsiteY0" fmla="*/ 0 h 734189"/>
              <a:gd name="connsiteX1" fmla="*/ 0 w 1975638"/>
              <a:gd name="connsiteY1" fmla="*/ 473886 h 734189"/>
              <a:gd name="connsiteX2" fmla="*/ 0 w 1975638"/>
              <a:gd name="connsiteY2" fmla="*/ 734189 h 734189"/>
              <a:gd name="connsiteX3" fmla="*/ 1968964 w 1975638"/>
              <a:gd name="connsiteY3" fmla="*/ 734189 h 734189"/>
              <a:gd name="connsiteX4" fmla="*/ 1975638 w 1975638"/>
              <a:gd name="connsiteY4" fmla="*/ 0 h 7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638" h="734189">
                <a:moveTo>
                  <a:pt x="1975638" y="0"/>
                </a:moveTo>
                <a:lnTo>
                  <a:pt x="0" y="473886"/>
                </a:lnTo>
                <a:lnTo>
                  <a:pt x="0" y="734189"/>
                </a:lnTo>
                <a:lnTo>
                  <a:pt x="1968964" y="734189"/>
                </a:lnTo>
                <a:cubicBezTo>
                  <a:pt x="1971189" y="493909"/>
                  <a:pt x="1973413" y="253628"/>
                  <a:pt x="1975638" y="0"/>
                </a:cubicBezTo>
                <a:close/>
              </a:path>
            </a:pathLst>
          </a:cu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3129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1320789"/>
            <a:ext cx="10340081" cy="685801"/>
          </a:xfrm>
          <a:prstGeom prst="rect">
            <a:avLst/>
          </a:prstGeom>
        </p:spPr>
        <p:txBody>
          <a:bodyPr/>
          <a:lstStyle>
            <a:lvl1pPr algn="l">
              <a:lnSpc>
                <a:spcPts val="3200"/>
              </a:lnSpc>
              <a:defRPr sz="32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1" y="2226960"/>
            <a:ext cx="10340081" cy="3945241"/>
          </a:xfrm>
        </p:spPr>
        <p:txBody>
          <a:bodyPr>
            <a:normAutofit/>
          </a:bodyPr>
          <a:lstStyle>
            <a:lvl1pPr marL="342891" indent="-342891">
              <a:buFont typeface="Wingdings" charset="2"/>
              <a:buChar char="§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00000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C00000"/>
              </a:buClr>
              <a:buFont typeface="Arial" panose="020B0604020202020204" pitchFamily="34" charset="0"/>
              <a:buChar char="»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6120" y="6172201"/>
            <a:ext cx="1069481" cy="5146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A6431C-1D56-2E4E-86BB-FB31FE9A9705}"/>
              </a:ext>
            </a:extLst>
          </p:cNvPr>
          <p:cNvSpPr/>
          <p:nvPr/>
        </p:nvSpPr>
        <p:spPr>
          <a:xfrm>
            <a:off x="1297681" y="177800"/>
            <a:ext cx="104648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832EF-120C-294B-ADB7-EE2476F340C9}"/>
              </a:ext>
            </a:extLst>
          </p:cNvPr>
          <p:cNvSpPr/>
          <p:nvPr/>
        </p:nvSpPr>
        <p:spPr>
          <a:xfrm>
            <a:off x="609600" y="177800"/>
            <a:ext cx="609600" cy="609600"/>
          </a:xfrm>
          <a:prstGeom prst="rect">
            <a:avLst/>
          </a:prstGeom>
          <a:solidFill>
            <a:srgbClr val="A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56662-311B-204D-8478-6548143E44D7}"/>
              </a:ext>
            </a:extLst>
          </p:cNvPr>
          <p:cNvSpPr/>
          <p:nvPr/>
        </p:nvSpPr>
        <p:spPr>
          <a:xfrm>
            <a:off x="203199" y="177801"/>
            <a:ext cx="327919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6456A-7F4A-B349-8621-A66D68231A7B}"/>
              </a:ext>
            </a:extLst>
          </p:cNvPr>
          <p:cNvSpPr/>
          <p:nvPr/>
        </p:nvSpPr>
        <p:spPr>
          <a:xfrm>
            <a:off x="11840963" y="177801"/>
            <a:ext cx="219456" cy="609600"/>
          </a:xfrm>
          <a:prstGeom prst="rect">
            <a:avLst/>
          </a:prstGeom>
          <a:solidFill>
            <a:srgbClr val="A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6B959-78D1-9743-9555-AEA0BE2E5C8E}"/>
              </a:ext>
            </a:extLst>
          </p:cNvPr>
          <p:cNvSpPr/>
          <p:nvPr/>
        </p:nvSpPr>
        <p:spPr>
          <a:xfrm>
            <a:off x="203198" y="858701"/>
            <a:ext cx="11857221" cy="216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22400" y="342900"/>
            <a:ext cx="7518400" cy="304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5453BAB-3D1F-AB48-AF41-ACEBCE93B82F}"/>
              </a:ext>
            </a:extLst>
          </p:cNvPr>
          <p:cNvSpPr/>
          <p:nvPr/>
        </p:nvSpPr>
        <p:spPr>
          <a:xfrm>
            <a:off x="609599" y="177800"/>
            <a:ext cx="471740" cy="609600"/>
          </a:xfrm>
          <a:custGeom>
            <a:avLst/>
            <a:gdLst>
              <a:gd name="connsiteX0" fmla="*/ 0 w 1461705"/>
              <a:gd name="connsiteY0" fmla="*/ 0 h 1888870"/>
              <a:gd name="connsiteX1" fmla="*/ 687468 w 1461705"/>
              <a:gd name="connsiteY1" fmla="*/ 0 h 1888870"/>
              <a:gd name="connsiteX2" fmla="*/ 1461705 w 1461705"/>
              <a:gd name="connsiteY2" fmla="*/ 1888870 h 1888870"/>
              <a:gd name="connsiteX3" fmla="*/ 0 w 1461705"/>
              <a:gd name="connsiteY3" fmla="*/ 1888870 h 1888870"/>
              <a:gd name="connsiteX4" fmla="*/ 0 w 1461705"/>
              <a:gd name="connsiteY4" fmla="*/ 0 h 188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705" h="1888870">
                <a:moveTo>
                  <a:pt x="0" y="0"/>
                </a:moveTo>
                <a:lnTo>
                  <a:pt x="687468" y="0"/>
                </a:lnTo>
                <a:lnTo>
                  <a:pt x="1461705" y="1888870"/>
                </a:lnTo>
                <a:lnTo>
                  <a:pt x="0" y="1888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6C08064-AF58-744D-BA59-AC093FF497FB}"/>
              </a:ext>
            </a:extLst>
          </p:cNvPr>
          <p:cNvSpPr/>
          <p:nvPr/>
        </p:nvSpPr>
        <p:spPr>
          <a:xfrm>
            <a:off x="624865" y="571418"/>
            <a:ext cx="581192" cy="215983"/>
          </a:xfrm>
          <a:custGeom>
            <a:avLst/>
            <a:gdLst>
              <a:gd name="connsiteX0" fmla="*/ 1975638 w 1975638"/>
              <a:gd name="connsiteY0" fmla="*/ 0 h 734189"/>
              <a:gd name="connsiteX1" fmla="*/ 0 w 1975638"/>
              <a:gd name="connsiteY1" fmla="*/ 473886 h 734189"/>
              <a:gd name="connsiteX2" fmla="*/ 0 w 1975638"/>
              <a:gd name="connsiteY2" fmla="*/ 734189 h 734189"/>
              <a:gd name="connsiteX3" fmla="*/ 1968964 w 1975638"/>
              <a:gd name="connsiteY3" fmla="*/ 734189 h 734189"/>
              <a:gd name="connsiteX4" fmla="*/ 1975638 w 1975638"/>
              <a:gd name="connsiteY4" fmla="*/ 0 h 7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638" h="734189">
                <a:moveTo>
                  <a:pt x="1975638" y="0"/>
                </a:moveTo>
                <a:lnTo>
                  <a:pt x="0" y="473886"/>
                </a:lnTo>
                <a:lnTo>
                  <a:pt x="0" y="734189"/>
                </a:lnTo>
                <a:lnTo>
                  <a:pt x="1968964" y="734189"/>
                </a:lnTo>
                <a:cubicBezTo>
                  <a:pt x="1971189" y="493909"/>
                  <a:pt x="1973413" y="253628"/>
                  <a:pt x="1975638" y="0"/>
                </a:cubicBezTo>
                <a:close/>
              </a:path>
            </a:pathLst>
          </a:cu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846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1320789"/>
            <a:ext cx="10340081" cy="685801"/>
          </a:xfrm>
          <a:prstGeom prst="rect">
            <a:avLst/>
          </a:prstGeom>
        </p:spPr>
        <p:txBody>
          <a:bodyPr/>
          <a:lstStyle>
            <a:lvl1pPr algn="l">
              <a:lnSpc>
                <a:spcPts val="3200"/>
              </a:lnSpc>
              <a:defRPr sz="32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1" y="2226960"/>
            <a:ext cx="10340081" cy="3945241"/>
          </a:xfrm>
        </p:spPr>
        <p:txBody>
          <a:bodyPr>
            <a:normAutofit/>
          </a:bodyPr>
          <a:lstStyle>
            <a:lvl1pPr marL="342891" indent="-342891">
              <a:buFont typeface="Wingdings" charset="2"/>
              <a:buChar char="§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00000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C00000"/>
              </a:buClr>
              <a:buFont typeface="Arial" panose="020B0604020202020204" pitchFamily="34" charset="0"/>
              <a:buChar char="»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6120" y="6172201"/>
            <a:ext cx="1069481" cy="5146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A6431C-1D56-2E4E-86BB-FB31FE9A9705}"/>
              </a:ext>
            </a:extLst>
          </p:cNvPr>
          <p:cNvSpPr/>
          <p:nvPr/>
        </p:nvSpPr>
        <p:spPr>
          <a:xfrm>
            <a:off x="1297681" y="177800"/>
            <a:ext cx="104648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832EF-120C-294B-ADB7-EE2476F340C9}"/>
              </a:ext>
            </a:extLst>
          </p:cNvPr>
          <p:cNvSpPr/>
          <p:nvPr/>
        </p:nvSpPr>
        <p:spPr>
          <a:xfrm>
            <a:off x="609600" y="177800"/>
            <a:ext cx="609600" cy="609600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56662-311B-204D-8478-6548143E44D7}"/>
              </a:ext>
            </a:extLst>
          </p:cNvPr>
          <p:cNvSpPr/>
          <p:nvPr/>
        </p:nvSpPr>
        <p:spPr>
          <a:xfrm>
            <a:off x="203199" y="177801"/>
            <a:ext cx="327919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6456A-7F4A-B349-8621-A66D68231A7B}"/>
              </a:ext>
            </a:extLst>
          </p:cNvPr>
          <p:cNvSpPr/>
          <p:nvPr/>
        </p:nvSpPr>
        <p:spPr>
          <a:xfrm>
            <a:off x="11840963" y="177801"/>
            <a:ext cx="219456" cy="609600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6B959-78D1-9743-9555-AEA0BE2E5C8E}"/>
              </a:ext>
            </a:extLst>
          </p:cNvPr>
          <p:cNvSpPr/>
          <p:nvPr/>
        </p:nvSpPr>
        <p:spPr>
          <a:xfrm>
            <a:off x="203198" y="858701"/>
            <a:ext cx="11857221" cy="216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22400" y="342900"/>
            <a:ext cx="7518400" cy="304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C6BFA1B-2CEF-8A43-9ABB-97358F66CDA1}"/>
              </a:ext>
            </a:extLst>
          </p:cNvPr>
          <p:cNvSpPr/>
          <p:nvPr/>
        </p:nvSpPr>
        <p:spPr>
          <a:xfrm>
            <a:off x="609599" y="177800"/>
            <a:ext cx="471740" cy="609600"/>
          </a:xfrm>
          <a:custGeom>
            <a:avLst/>
            <a:gdLst>
              <a:gd name="connsiteX0" fmla="*/ 0 w 1461705"/>
              <a:gd name="connsiteY0" fmla="*/ 0 h 1888870"/>
              <a:gd name="connsiteX1" fmla="*/ 687468 w 1461705"/>
              <a:gd name="connsiteY1" fmla="*/ 0 h 1888870"/>
              <a:gd name="connsiteX2" fmla="*/ 1461705 w 1461705"/>
              <a:gd name="connsiteY2" fmla="*/ 1888870 h 1888870"/>
              <a:gd name="connsiteX3" fmla="*/ 0 w 1461705"/>
              <a:gd name="connsiteY3" fmla="*/ 1888870 h 1888870"/>
              <a:gd name="connsiteX4" fmla="*/ 0 w 1461705"/>
              <a:gd name="connsiteY4" fmla="*/ 0 h 188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705" h="1888870">
                <a:moveTo>
                  <a:pt x="0" y="0"/>
                </a:moveTo>
                <a:lnTo>
                  <a:pt x="687468" y="0"/>
                </a:lnTo>
                <a:lnTo>
                  <a:pt x="1461705" y="1888870"/>
                </a:lnTo>
                <a:lnTo>
                  <a:pt x="0" y="1888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D08DF49-CE3B-3A49-B6F7-F7A2058F7BA8}"/>
              </a:ext>
            </a:extLst>
          </p:cNvPr>
          <p:cNvSpPr/>
          <p:nvPr/>
        </p:nvSpPr>
        <p:spPr>
          <a:xfrm>
            <a:off x="624865" y="571418"/>
            <a:ext cx="581192" cy="215983"/>
          </a:xfrm>
          <a:custGeom>
            <a:avLst/>
            <a:gdLst>
              <a:gd name="connsiteX0" fmla="*/ 1975638 w 1975638"/>
              <a:gd name="connsiteY0" fmla="*/ 0 h 734189"/>
              <a:gd name="connsiteX1" fmla="*/ 0 w 1975638"/>
              <a:gd name="connsiteY1" fmla="*/ 473886 h 734189"/>
              <a:gd name="connsiteX2" fmla="*/ 0 w 1975638"/>
              <a:gd name="connsiteY2" fmla="*/ 734189 h 734189"/>
              <a:gd name="connsiteX3" fmla="*/ 1968964 w 1975638"/>
              <a:gd name="connsiteY3" fmla="*/ 734189 h 734189"/>
              <a:gd name="connsiteX4" fmla="*/ 1975638 w 1975638"/>
              <a:gd name="connsiteY4" fmla="*/ 0 h 7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638" h="734189">
                <a:moveTo>
                  <a:pt x="1975638" y="0"/>
                </a:moveTo>
                <a:lnTo>
                  <a:pt x="0" y="473886"/>
                </a:lnTo>
                <a:lnTo>
                  <a:pt x="0" y="734189"/>
                </a:lnTo>
                <a:lnTo>
                  <a:pt x="1968964" y="734189"/>
                </a:lnTo>
                <a:cubicBezTo>
                  <a:pt x="1971189" y="493909"/>
                  <a:pt x="1973413" y="253628"/>
                  <a:pt x="1975638" y="0"/>
                </a:cubicBezTo>
                <a:close/>
              </a:path>
            </a:pathLst>
          </a:cu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411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1320789"/>
            <a:ext cx="10340081" cy="685801"/>
          </a:xfrm>
          <a:prstGeom prst="rect">
            <a:avLst/>
          </a:prstGeom>
        </p:spPr>
        <p:txBody>
          <a:bodyPr/>
          <a:lstStyle>
            <a:lvl1pPr algn="l">
              <a:lnSpc>
                <a:spcPts val="3200"/>
              </a:lnSpc>
              <a:defRPr sz="32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1" y="2226960"/>
            <a:ext cx="10340081" cy="3945241"/>
          </a:xfrm>
        </p:spPr>
        <p:txBody>
          <a:bodyPr>
            <a:normAutofit/>
          </a:bodyPr>
          <a:lstStyle>
            <a:lvl1pPr marL="342891" indent="-342891">
              <a:buFont typeface="Wingdings" charset="2"/>
              <a:buChar char="§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00000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Clr>
                <a:srgbClr val="C00000"/>
              </a:buClr>
              <a:buFont typeface="Arial" panose="020B0604020202020204" pitchFamily="34" charset="0"/>
              <a:buChar char="»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6120" y="6172201"/>
            <a:ext cx="1069481" cy="5146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A6431C-1D56-2E4E-86BB-FB31FE9A9705}"/>
              </a:ext>
            </a:extLst>
          </p:cNvPr>
          <p:cNvSpPr/>
          <p:nvPr/>
        </p:nvSpPr>
        <p:spPr>
          <a:xfrm>
            <a:off x="1297681" y="177800"/>
            <a:ext cx="104648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832EF-120C-294B-ADB7-EE2476F340C9}"/>
              </a:ext>
            </a:extLst>
          </p:cNvPr>
          <p:cNvSpPr/>
          <p:nvPr/>
        </p:nvSpPr>
        <p:spPr>
          <a:xfrm>
            <a:off x="609600" y="177800"/>
            <a:ext cx="609600" cy="609600"/>
          </a:xfrm>
          <a:prstGeom prst="rect">
            <a:avLst/>
          </a:prstGeom>
          <a:solidFill>
            <a:srgbClr val="EE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56662-311B-204D-8478-6548143E44D7}"/>
              </a:ext>
            </a:extLst>
          </p:cNvPr>
          <p:cNvSpPr/>
          <p:nvPr/>
        </p:nvSpPr>
        <p:spPr>
          <a:xfrm>
            <a:off x="203199" y="177801"/>
            <a:ext cx="327919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6456A-7F4A-B349-8621-A66D68231A7B}"/>
              </a:ext>
            </a:extLst>
          </p:cNvPr>
          <p:cNvSpPr/>
          <p:nvPr/>
        </p:nvSpPr>
        <p:spPr>
          <a:xfrm>
            <a:off x="11840963" y="177801"/>
            <a:ext cx="219456" cy="609600"/>
          </a:xfrm>
          <a:prstGeom prst="rect">
            <a:avLst/>
          </a:prstGeom>
          <a:solidFill>
            <a:srgbClr val="EE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6B959-78D1-9743-9555-AEA0BE2E5C8E}"/>
              </a:ext>
            </a:extLst>
          </p:cNvPr>
          <p:cNvSpPr/>
          <p:nvPr/>
        </p:nvSpPr>
        <p:spPr>
          <a:xfrm>
            <a:off x="203198" y="858701"/>
            <a:ext cx="11857221" cy="216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22400" y="342900"/>
            <a:ext cx="7518400" cy="304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67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9A767F0-EAE5-504C-9479-53168D01BD0D}"/>
              </a:ext>
            </a:extLst>
          </p:cNvPr>
          <p:cNvSpPr/>
          <p:nvPr/>
        </p:nvSpPr>
        <p:spPr>
          <a:xfrm>
            <a:off x="609599" y="177800"/>
            <a:ext cx="471740" cy="609600"/>
          </a:xfrm>
          <a:custGeom>
            <a:avLst/>
            <a:gdLst>
              <a:gd name="connsiteX0" fmla="*/ 0 w 1461705"/>
              <a:gd name="connsiteY0" fmla="*/ 0 h 1888870"/>
              <a:gd name="connsiteX1" fmla="*/ 687468 w 1461705"/>
              <a:gd name="connsiteY1" fmla="*/ 0 h 1888870"/>
              <a:gd name="connsiteX2" fmla="*/ 1461705 w 1461705"/>
              <a:gd name="connsiteY2" fmla="*/ 1888870 h 1888870"/>
              <a:gd name="connsiteX3" fmla="*/ 0 w 1461705"/>
              <a:gd name="connsiteY3" fmla="*/ 1888870 h 1888870"/>
              <a:gd name="connsiteX4" fmla="*/ 0 w 1461705"/>
              <a:gd name="connsiteY4" fmla="*/ 0 h 188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705" h="1888870">
                <a:moveTo>
                  <a:pt x="0" y="0"/>
                </a:moveTo>
                <a:lnTo>
                  <a:pt x="687468" y="0"/>
                </a:lnTo>
                <a:lnTo>
                  <a:pt x="1461705" y="1888870"/>
                </a:lnTo>
                <a:lnTo>
                  <a:pt x="0" y="1888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8E395CA-5B1A-C745-9EDA-A22B6E0700B8}"/>
              </a:ext>
            </a:extLst>
          </p:cNvPr>
          <p:cNvSpPr/>
          <p:nvPr/>
        </p:nvSpPr>
        <p:spPr>
          <a:xfrm>
            <a:off x="624865" y="571418"/>
            <a:ext cx="581192" cy="215983"/>
          </a:xfrm>
          <a:custGeom>
            <a:avLst/>
            <a:gdLst>
              <a:gd name="connsiteX0" fmla="*/ 1975638 w 1975638"/>
              <a:gd name="connsiteY0" fmla="*/ 0 h 734189"/>
              <a:gd name="connsiteX1" fmla="*/ 0 w 1975638"/>
              <a:gd name="connsiteY1" fmla="*/ 473886 h 734189"/>
              <a:gd name="connsiteX2" fmla="*/ 0 w 1975638"/>
              <a:gd name="connsiteY2" fmla="*/ 734189 h 734189"/>
              <a:gd name="connsiteX3" fmla="*/ 1968964 w 1975638"/>
              <a:gd name="connsiteY3" fmla="*/ 734189 h 734189"/>
              <a:gd name="connsiteX4" fmla="*/ 1975638 w 1975638"/>
              <a:gd name="connsiteY4" fmla="*/ 0 h 7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638" h="734189">
                <a:moveTo>
                  <a:pt x="1975638" y="0"/>
                </a:moveTo>
                <a:lnTo>
                  <a:pt x="0" y="473886"/>
                </a:lnTo>
                <a:lnTo>
                  <a:pt x="0" y="734189"/>
                </a:lnTo>
                <a:lnTo>
                  <a:pt x="1968964" y="734189"/>
                </a:lnTo>
                <a:cubicBezTo>
                  <a:pt x="1971189" y="493909"/>
                  <a:pt x="1973413" y="253628"/>
                  <a:pt x="1975638" y="0"/>
                </a:cubicBezTo>
                <a:close/>
              </a:path>
            </a:pathLst>
          </a:custGeom>
          <a:solidFill>
            <a:srgbClr val="00206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714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4871-F795-4B82-B12D-903A0C7BD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C00000"/>
        </a:buClr>
        <a:buSzPct val="140000"/>
        <a:buFont typeface="Wingdings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C00000"/>
        </a:buClr>
        <a:buFont typeface="Calibri" panose="020F0502020204030204" pitchFamily="34" charset="0"/>
        <a:buChar char="»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68800" y="3022601"/>
            <a:ext cx="6238240" cy="13120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n-lt"/>
              </a:rPr>
              <a:t>DHIC Testing Strategy</a:t>
            </a:r>
            <a:br>
              <a:rPr lang="en-US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May 2018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8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Delivery stages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99345"/>
              </p:ext>
            </p:extLst>
          </p:nvPr>
        </p:nvGraphicFramePr>
        <p:xfrm>
          <a:off x="1459566" y="1139383"/>
          <a:ext cx="9269049" cy="523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164">
                  <a:extLst>
                    <a:ext uri="{9D8B030D-6E8A-4147-A177-3AD203B41FA5}">
                      <a16:colId xmlns:a16="http://schemas.microsoft.com/office/drawing/2014/main" val="2110179495"/>
                    </a:ext>
                  </a:extLst>
                </a:gridCol>
                <a:gridCol w="4877174">
                  <a:extLst>
                    <a:ext uri="{9D8B030D-6E8A-4147-A177-3AD203B41FA5}">
                      <a16:colId xmlns:a16="http://schemas.microsoft.com/office/drawing/2014/main" val="2853960962"/>
                    </a:ext>
                  </a:extLst>
                </a:gridCol>
                <a:gridCol w="2707711">
                  <a:extLst>
                    <a:ext uri="{9D8B030D-6E8A-4147-A177-3AD203B41FA5}">
                      <a16:colId xmlns:a16="http://schemas.microsoft.com/office/drawing/2014/main" val="2004319890"/>
                    </a:ext>
                  </a:extLst>
                </a:gridCol>
              </a:tblGrid>
              <a:tr h="28843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Phase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Activities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Deliverables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847492"/>
                  </a:ext>
                </a:extLst>
              </a:tr>
              <a:tr h="105760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Infrastructure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Initial Setup</a:t>
                      </a:r>
                    </a:p>
                    <a:p>
                      <a:pPr marL="628650" lvl="1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Dev, test, UAT</a:t>
                      </a:r>
                    </a:p>
                    <a:p>
                      <a:pPr marL="628650" lvl="1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Install </a:t>
                      </a:r>
                      <a:r>
                        <a:rPr lang="en-US" sz="1200" dirty="0" err="1" smtClean="0"/>
                        <a:t>Datahub</a:t>
                      </a:r>
                      <a:r>
                        <a:rPr lang="en-US" sz="1200" dirty="0" smtClean="0"/>
                        <a:t>/IC tools SAP BODS, Cognos</a:t>
                      </a:r>
                    </a:p>
                    <a:p>
                      <a:pPr marL="285750" lvl="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Setup Replica DB</a:t>
                      </a:r>
                    </a:p>
                    <a:p>
                      <a:pPr marL="285750" lvl="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Setup extracts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DevOps</a:t>
                      </a:r>
                      <a:r>
                        <a:rPr lang="en-US" sz="1200" baseline="0" dirty="0" smtClean="0"/>
                        <a:t> Setup</a:t>
                      </a:r>
                    </a:p>
                    <a:p>
                      <a:pPr marL="628650" lvl="1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Developers machine</a:t>
                      </a:r>
                    </a:p>
                    <a:p>
                      <a:pPr marL="628650" lvl="1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Build</a:t>
                      </a:r>
                      <a:r>
                        <a:rPr lang="en-US" sz="1200" baseline="0" dirty="0" smtClean="0"/>
                        <a:t> automation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98780"/>
                  </a:ext>
                </a:extLst>
              </a:tr>
              <a:tr h="121904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Design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Specification creation (working sessions/offline</a:t>
                      </a:r>
                      <a:r>
                        <a:rPr lang="en-US" sz="1200" baseline="0" dirty="0" smtClean="0"/>
                        <a:t> work)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Identify need and Design extension at </a:t>
                      </a:r>
                      <a:r>
                        <a:rPr lang="en-US" sz="1200" baseline="0" dirty="0" err="1" smtClean="0"/>
                        <a:t>DataHub</a:t>
                      </a:r>
                      <a:endParaRPr lang="en-US" sz="1200" baseline="0" dirty="0" smtClean="0"/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Test planning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Test cases design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MIS, GL integration specifications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Solution architecture Document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Detailed Design=Mapping specification </a:t>
                      </a:r>
                      <a:r>
                        <a:rPr lang="en-US" sz="1200" dirty="0" err="1" smtClean="0"/>
                        <a:t>xls</a:t>
                      </a:r>
                      <a:endParaRPr lang="en-US" sz="1200" dirty="0" smtClean="0"/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Test cases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34164"/>
                  </a:ext>
                </a:extLst>
              </a:tr>
              <a:tr h="1249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Development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Build Extracts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Build</a:t>
                      </a:r>
                      <a:r>
                        <a:rPr lang="en-US" sz="1200" baseline="0" dirty="0" smtClean="0"/>
                        <a:t> Datahub extensions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Load data in data hub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Load data in Info Center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Unit testing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PC/BC Datahub extensions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Extract file</a:t>
                      </a:r>
                      <a:r>
                        <a:rPr lang="en-US" sz="1200" baseline="0" dirty="0" smtClean="0"/>
                        <a:t> routines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Datahub customizations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PC/BC</a:t>
                      </a:r>
                      <a:r>
                        <a:rPr lang="en-US" sz="1200" baseline="0" dirty="0" smtClean="0"/>
                        <a:t> integration routines enhancements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78679"/>
                  </a:ext>
                </a:extLst>
              </a:tr>
              <a:tr h="86531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Testing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Unit testing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Regression testing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Business/data testing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testing with PC/BC/MIS/GL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Automated testing routine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73088"/>
                  </a:ext>
                </a:extLst>
              </a:tr>
              <a:tr h="4807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Stabilization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Stabilization testing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UAT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Regression testing</a:t>
                      </a:r>
                      <a:r>
                        <a:rPr lang="en-US" sz="1200" baseline="0" dirty="0" smtClean="0"/>
                        <a:t> results</a:t>
                      </a:r>
                    </a:p>
                    <a:p>
                      <a:pPr marL="28575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Go-live business signoff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904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9651" y="62451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cs typeface="Arial Black" panose="020B0604020202020204" pitchFamily="34" charset="0"/>
              </a:defRPr>
            </a:lvl1pPr>
          </a:lstStyle>
          <a:p>
            <a:fld id="{DB4FE6F1-BF41-429A-90BB-17B2406FAB78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7121" y="1332880"/>
            <a:ext cx="10340081" cy="39452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Executive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Key Consideration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QA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QA Framework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Test Phases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Test &amp; Defect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Deliverables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Roles &amp; </a:t>
            </a:r>
            <a:r>
              <a:rPr lang="en-US" sz="2000" dirty="0" err="1" smtClean="0">
                <a:latin typeface="+mn-lt"/>
              </a:rPr>
              <a:t>Reponsibilities</a:t>
            </a:r>
            <a:endParaRPr lang="en-US" sz="2000" dirty="0" smtClean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651" y="62451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EE64529D-998E-4185-829A-6B4E3A1F7B24}" type="slidenum">
              <a:rPr lang="en-US" sz="1400" smtClean="0">
                <a:cs typeface="Arial Black" panose="020B0604020202020204" pitchFamily="34" charset="0"/>
              </a:rPr>
              <a:t>2</a:t>
            </a:fld>
            <a:endParaRPr lang="en-US" sz="1400" dirty="0"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DHIC – R1 SCOPE ITEMS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8164479" y="848326"/>
            <a:ext cx="10972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sz="1000" b="1" i="1" dirty="0" smtClean="0"/>
              <a:t>Build Complete</a:t>
            </a:r>
            <a:endParaRPr lang="en-US" sz="1000" b="1" i="1" dirty="0"/>
          </a:p>
        </p:txBody>
      </p:sp>
      <p:sp>
        <p:nvSpPr>
          <p:cNvPr id="112" name="Rectangle 111"/>
          <p:cNvSpPr/>
          <p:nvPr/>
        </p:nvSpPr>
        <p:spPr>
          <a:xfrm>
            <a:off x="5859191" y="870299"/>
            <a:ext cx="1097280" cy="18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sz="1000" b="1" i="1" dirty="0"/>
              <a:t>Planned Item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023353" y="854241"/>
            <a:ext cx="10972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sz="1000" b="1" i="1" dirty="0" smtClean="0"/>
              <a:t>Requirement Complete</a:t>
            </a:r>
            <a:endParaRPr lang="en-US" sz="1000" b="1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301555" y="62451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cs typeface="Arial Black" panose="020B0604020202020204" pitchFamily="34" charset="0"/>
              </a:defRPr>
            </a:lvl1pPr>
          </a:lstStyle>
          <a:p>
            <a:fld id="{5F82B24F-3ACB-4831-B84A-20CE6061A26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305605" y="848326"/>
            <a:ext cx="1097280" cy="18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sz="1000" b="1" i="1" dirty="0" smtClean="0">
                <a:solidFill>
                  <a:sysClr val="windowText" lastClr="000000"/>
                </a:solidFill>
              </a:rPr>
              <a:t>This Sprint</a:t>
            </a:r>
            <a:endParaRPr lang="en-US" sz="1000" b="1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topics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087121" y="1332880"/>
            <a:ext cx="10340081" cy="394524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Status and key accomplishments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Installation Demo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Diagram – updated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Login to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Empty OOTB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Data Specifications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Spec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Dev story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Status – 1 Pager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0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Guidelines for </a:t>
            </a:r>
            <a:r>
              <a:rPr lang="en-US" dirty="0"/>
              <a:t>DoD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04220"/>
              </p:ext>
            </p:extLst>
          </p:nvPr>
        </p:nvGraphicFramePr>
        <p:xfrm>
          <a:off x="1459566" y="1139383"/>
          <a:ext cx="926904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683">
                  <a:extLst>
                    <a:ext uri="{9D8B030D-6E8A-4147-A177-3AD203B41FA5}">
                      <a16:colId xmlns:a16="http://schemas.microsoft.com/office/drawing/2014/main" val="4034854135"/>
                    </a:ext>
                  </a:extLst>
                </a:gridCol>
                <a:gridCol w="3089683">
                  <a:extLst>
                    <a:ext uri="{9D8B030D-6E8A-4147-A177-3AD203B41FA5}">
                      <a16:colId xmlns:a16="http://schemas.microsoft.com/office/drawing/2014/main" val="1911535273"/>
                    </a:ext>
                  </a:extLst>
                </a:gridCol>
                <a:gridCol w="3089683">
                  <a:extLst>
                    <a:ext uri="{9D8B030D-6E8A-4147-A177-3AD203B41FA5}">
                      <a16:colId xmlns:a16="http://schemas.microsoft.com/office/drawing/2014/main" val="926872782"/>
                    </a:ext>
                  </a:extLst>
                </a:gridCol>
              </a:tblGrid>
              <a:tr h="224561">
                <a:tc>
                  <a:txBody>
                    <a:bodyPr/>
                    <a:lstStyle/>
                    <a:p>
                      <a:r>
                        <a:rPr lang="en-US" dirty="0" smtClean="0"/>
                        <a:t>Themes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r>
                        <a:rPr lang="en-US" baseline="0" dirty="0" smtClean="0"/>
                        <a:t> of Done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801469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Installation User stories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Stable working</a:t>
                      </a:r>
                      <a:r>
                        <a:rPr lang="en-US" sz="1400" baseline="0" dirty="0" smtClean="0"/>
                        <a:t> environment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Users are able to access and work on the environment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Environment Availability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Landscape documentation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638436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Requirements User stories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Requirements are documented and peer reviewed</a:t>
                      </a:r>
                      <a:endParaRPr lang="en-US" sz="1400" dirty="0"/>
                    </a:p>
                    <a:p>
                      <a:pPr marL="285750" marR="0" lvl="0" indent="-28575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Signed-off by SMEs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Source to target mapping Sheet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Support documentation (if applicable)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253784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Development Stories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Code </a:t>
                      </a:r>
                      <a:r>
                        <a:rPr lang="en-US" sz="1400" baseline="0" dirty="0" smtClean="0"/>
                        <a:t>unit tested and peer </a:t>
                      </a:r>
                      <a:r>
                        <a:rPr lang="en-US" sz="1400" dirty="0" smtClean="0"/>
                        <a:t>reviewed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Checked</a:t>
                      </a:r>
                      <a:r>
                        <a:rPr lang="en-US" sz="1400" baseline="0" dirty="0" smtClean="0"/>
                        <a:t> in to version control repository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Code Package + Extract Files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Unit Testing Log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100500"/>
                  </a:ext>
                </a:extLst>
              </a:tr>
              <a:tr h="62082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QA Stories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Test cases reviewed with BA and Development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All test cases passed/deferred 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Test Cases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Test case Execution Log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Defect Log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851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9651" y="62451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cs typeface="Arial Black" panose="020B0604020202020204" pitchFamily="34" charset="0"/>
              </a:defRPr>
            </a:lvl1pPr>
          </a:lstStyle>
          <a:p>
            <a:fld id="{91629308-5412-470E-A66C-BCF3AA8DE527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Sprints 1-6 – story level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7504"/>
              </p:ext>
            </p:extLst>
          </p:nvPr>
        </p:nvGraphicFramePr>
        <p:xfrm>
          <a:off x="1459566" y="1139383"/>
          <a:ext cx="9269049" cy="516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57">
                  <a:extLst>
                    <a:ext uri="{9D8B030D-6E8A-4147-A177-3AD203B41FA5}">
                      <a16:colId xmlns:a16="http://schemas.microsoft.com/office/drawing/2014/main" val="655827605"/>
                    </a:ext>
                  </a:extLst>
                </a:gridCol>
                <a:gridCol w="1966964">
                  <a:extLst>
                    <a:ext uri="{9D8B030D-6E8A-4147-A177-3AD203B41FA5}">
                      <a16:colId xmlns:a16="http://schemas.microsoft.com/office/drawing/2014/main" val="1331351674"/>
                    </a:ext>
                  </a:extLst>
                </a:gridCol>
                <a:gridCol w="1966964">
                  <a:extLst>
                    <a:ext uri="{9D8B030D-6E8A-4147-A177-3AD203B41FA5}">
                      <a16:colId xmlns:a16="http://schemas.microsoft.com/office/drawing/2014/main" val="2464586269"/>
                    </a:ext>
                  </a:extLst>
                </a:gridCol>
                <a:gridCol w="2216682">
                  <a:extLst>
                    <a:ext uri="{9D8B030D-6E8A-4147-A177-3AD203B41FA5}">
                      <a16:colId xmlns:a16="http://schemas.microsoft.com/office/drawing/2014/main" val="3860979992"/>
                    </a:ext>
                  </a:extLst>
                </a:gridCol>
                <a:gridCol w="2216682">
                  <a:extLst>
                    <a:ext uri="{9D8B030D-6E8A-4147-A177-3AD203B41FA5}">
                      <a16:colId xmlns:a16="http://schemas.microsoft.com/office/drawing/2014/main" val="2269867285"/>
                    </a:ext>
                  </a:extLst>
                </a:gridCol>
              </a:tblGrid>
              <a:tr h="406148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r>
                        <a:rPr lang="en-US" baseline="0" dirty="0" smtClean="0"/>
                        <a:t> Stories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Dev QA Stories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17869"/>
                  </a:ext>
                </a:extLst>
              </a:tr>
              <a:tr h="6116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Sprint 1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en-US" sz="1200" u="none" strike="noStrike" dirty="0" smtClean="0">
                          <a:effectLst/>
                        </a:rPr>
                        <a:t>Customer Account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en-US" sz="1200" u="none" strike="noStrike" dirty="0" smtClean="0">
                          <a:effectLst/>
                        </a:rPr>
                        <a:t>Coverage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en-US" sz="1200" u="none" strike="noStrike" dirty="0" smtClean="0">
                          <a:effectLst/>
                        </a:rPr>
                        <a:t>Premium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en-US" sz="1200" u="none" strike="noStrike" dirty="0" smtClean="0">
                          <a:effectLst/>
                        </a:rPr>
                        <a:t>MIS Records Layout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en-US" sz="1200" u="none" strike="noStrike" dirty="0" smtClean="0">
                          <a:effectLst/>
                        </a:rPr>
                        <a:t>DHIC Installation - Dev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en-US" sz="1200" u="none" strike="noStrike" dirty="0" smtClean="0">
                          <a:effectLst/>
                        </a:rPr>
                        <a:t>Agency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04257"/>
                  </a:ext>
                </a:extLst>
              </a:tr>
              <a:tr h="61163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Sprint 2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Agent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Form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Policy Party</a:t>
                      </a:r>
                    </a:p>
                    <a:p>
                      <a:pPr marL="171450" marR="0" lvl="0" indent="-17145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Named Insured 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Bi-Temporal Analysis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Premium - GL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DHIC Installation – Test</a:t>
                      </a:r>
                    </a:p>
                    <a:p>
                      <a:pPr marL="171450" marR="0" lvl="0" indent="-17145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Modifier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200" dirty="0" smtClean="0"/>
                        <a:t>Agency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01282"/>
                  </a:ext>
                </a:extLst>
              </a:tr>
              <a:tr h="63863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Sprint 3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Address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Policy</a:t>
                      </a:r>
                    </a:p>
                    <a:p>
                      <a:pPr marL="171450" marR="0" lvl="0" indent="-17145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Location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Policy Status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Modifier – GL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Customer Account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Coverage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Courier New" panose="02070309020205020404" pitchFamily="49" charset="0"/>
                        <a:buChar char="o"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00918"/>
                  </a:ext>
                </a:extLst>
              </a:tr>
              <a:tr h="7863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Sprint 4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Conformed Extract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Reference Extract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Premium 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Acc</a:t>
                      </a:r>
                      <a:r>
                        <a:rPr lang="en-US" sz="1200" u="none" strike="noStrike" dirty="0" smtClean="0">
                          <a:effectLst/>
                        </a:rPr>
                        <a:t> Date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MIS Stat - 1-40 -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MIS Stat - 1-40 – GL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Party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Address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Form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Policy Party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Policy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Premium 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Incrmtl</a:t>
                      </a:r>
                      <a:r>
                        <a:rPr lang="en-US" sz="1200" u="none" strike="noStrike" dirty="0" smtClean="0">
                          <a:effectLst/>
                        </a:rPr>
                        <a:t> Changes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Premium Transactions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88583"/>
                  </a:ext>
                </a:extLst>
              </a:tr>
              <a:tr h="7863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Sprint 5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 Information</a:t>
                      </a: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Premium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Incrmtl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Changes</a:t>
                      </a: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Named Individual - CA</a:t>
                      </a: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 Stat 41-70 - GL</a:t>
                      </a: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 Stat 41-70 – 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GL Premium Trans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MIS Stat 1-40 - GL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MIS Stat 1-40 -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Courier New" panose="02070309020205020404" pitchFamily="49" charset="0"/>
                        <a:buNone/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11309"/>
                  </a:ext>
                </a:extLst>
              </a:tr>
              <a:tr h="9611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Sprint 6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Condition Term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Coverage Term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Jurisdiction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Modifier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Modifier Rate Factor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Policy Line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Vehicle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GL Interim Audits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Premium Balancing GL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Audit Info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Named Insured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Policy Status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GL Interim Audits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MIS Stat - 41-50 - GL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MIS Stat - 51-60 - GL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MIS Stat - 41-50 -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Courier New" panose="02070309020205020404" pitchFamily="49" charset="0"/>
                        <a:buChar char="o"/>
                      </a:pPr>
                      <a:r>
                        <a:rPr lang="en-US" sz="1200" u="none" strike="noStrike" dirty="0" smtClean="0">
                          <a:effectLst/>
                        </a:rPr>
                        <a:t>MIS Stat - 51-60 - CA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9541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9651" y="62451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cs typeface="Arial Black" panose="020B0604020202020204" pitchFamily="34" charset="0"/>
              </a:defRPr>
            </a:lvl1pPr>
          </a:lstStyle>
          <a:p>
            <a:fld id="{DC567552-3568-4A8F-832B-433A68B83348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APPENDIX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1087121" y="1332880"/>
            <a:ext cx="10340081" cy="39452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Conceptual Sprint Plan Delivery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Delivery Stages and Other deliverables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OASIS R1 Timeline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651" y="62451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cs typeface="Arial Black" panose="020B0604020202020204" pitchFamily="34" charset="0"/>
              </a:defRPr>
            </a:lvl1pPr>
          </a:lstStyle>
          <a:p>
            <a:fld id="{4FF9E316-8453-4E76-A5F9-B0F2FE67F5B5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/>
          <p:cNvSpPr txBox="1"/>
          <p:nvPr/>
        </p:nvSpPr>
        <p:spPr>
          <a:xfrm>
            <a:off x="369651" y="624515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F661FC35-29BF-41CA-8196-996C6EE975A1}" type="slidenum">
              <a:rPr lang="en-US" sz="1400" b="1" smtClean="0">
                <a:latin typeface="Arial Black" panose="020B0604020202020204" pitchFamily="34" charset="0"/>
                <a:cs typeface="Arial Black" panose="020B0604020202020204" pitchFamily="34" charset="0"/>
              </a:rPr>
              <a:t>8</a:t>
            </a:fld>
            <a:endParaRPr lang="en-US" sz="1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Conceptual sprint plan delivery Timeline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04109"/>
              </p:ext>
            </p:extLst>
          </p:nvPr>
        </p:nvGraphicFramePr>
        <p:xfrm>
          <a:off x="298891" y="1403178"/>
          <a:ext cx="758952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8077857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58518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0524185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803920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5672553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090836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127362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867651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410228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696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395861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6442872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82266786"/>
                    </a:ext>
                  </a:extLst>
                </a:gridCol>
              </a:tblGrid>
              <a:tr h="362815">
                <a:tc>
                  <a:txBody>
                    <a:bodyPr/>
                    <a:lstStyle/>
                    <a:p>
                      <a:r>
                        <a:rPr lang="en-US" dirty="0" smtClean="0"/>
                        <a:t>Planned Sprint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46791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BA Stories</a:t>
                      </a:r>
                      <a:endParaRPr 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Contingency</a:t>
                      </a:r>
                      <a:r>
                        <a:rPr lang="en-US" b="1" baseline="0" dirty="0" smtClean="0"/>
                        <a:t> Sprint</a:t>
                      </a:r>
                      <a:endParaRPr lang="en-US" b="1" dirty="0"/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129487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BA </a:t>
                      </a:r>
                      <a:r>
                        <a:rPr lang="en-US" sz="1100" b="1" baseline="0" dirty="0" smtClean="0"/>
                        <a:t>Stories</a:t>
                      </a:r>
                      <a:r>
                        <a:rPr lang="en-US" sz="1100" b="1" dirty="0" smtClean="0"/>
                        <a:t> Timeline</a:t>
                      </a:r>
                      <a:endParaRPr 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8275983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Dev QA Stories</a:t>
                      </a:r>
                      <a:endParaRPr 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00366256"/>
                  </a:ext>
                </a:extLst>
              </a:tr>
              <a:tr h="50690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/>
                        <a:t>Dev QA Stories</a:t>
                      </a:r>
                      <a:r>
                        <a:rPr lang="en-US" sz="1100" b="1" baseline="0" dirty="0" smtClean="0"/>
                        <a:t> Timeline</a:t>
                      </a:r>
                      <a:endParaRPr 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4773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 smtClean="0"/>
                        <a:t>InfoCenter</a:t>
                      </a:r>
                      <a:r>
                        <a:rPr lang="en-US" sz="1100" b="1" baseline="0" dirty="0" smtClean="0"/>
                        <a:t> Extensions</a:t>
                      </a:r>
                      <a:endParaRPr 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333874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Integrated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27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714814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15970" y="6247684"/>
            <a:ext cx="2719969" cy="2804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A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8049" y="3339657"/>
            <a:ext cx="4663440" cy="268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A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8050" y="3339658"/>
            <a:ext cx="237744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22353" y="3428150"/>
            <a:ext cx="91440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2527" y="3516643"/>
            <a:ext cx="13716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67145" y="5715867"/>
            <a:ext cx="1508760" cy="2718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A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3558940" y="3186329"/>
            <a:ext cx="216310" cy="271431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4501232" y="3254363"/>
            <a:ext cx="216310" cy="271431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843273" y="3319691"/>
            <a:ext cx="216310" cy="271431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354772" y="2592060"/>
            <a:ext cx="381021" cy="482068"/>
            <a:chOff x="1501400" y="2134188"/>
            <a:chExt cx="381021" cy="482068"/>
          </a:xfrm>
          <a:solidFill>
            <a:schemeClr val="accent6"/>
          </a:solidFill>
        </p:grpSpPr>
        <p:sp>
          <p:nvSpPr>
            <p:cNvPr id="17" name="Cube 16"/>
            <p:cNvSpPr/>
            <p:nvPr/>
          </p:nvSpPr>
          <p:spPr>
            <a:xfrm>
              <a:off x="1501400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1A</a:t>
              </a:r>
              <a:endParaRPr lang="en-US" sz="800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1501400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1C</a:t>
              </a:r>
              <a:endParaRPr lang="en-US" sz="800" dirty="0"/>
            </a:p>
          </p:txBody>
        </p:sp>
        <p:sp>
          <p:nvSpPr>
            <p:cNvPr id="19" name="Cube 18"/>
            <p:cNvSpPr/>
            <p:nvPr/>
          </p:nvSpPr>
          <p:spPr>
            <a:xfrm>
              <a:off x="1501400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1E</a:t>
              </a:r>
              <a:endParaRPr lang="en-US" sz="800" dirty="0"/>
            </a:p>
          </p:txBody>
        </p:sp>
        <p:sp>
          <p:nvSpPr>
            <p:cNvPr id="20" name="Cube 19"/>
            <p:cNvSpPr/>
            <p:nvPr/>
          </p:nvSpPr>
          <p:spPr>
            <a:xfrm>
              <a:off x="1699541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1B</a:t>
              </a:r>
              <a:endParaRPr lang="en-US" sz="800" dirty="0"/>
            </a:p>
          </p:txBody>
        </p:sp>
        <p:sp>
          <p:nvSpPr>
            <p:cNvPr id="21" name="Cube 20"/>
            <p:cNvSpPr/>
            <p:nvPr/>
          </p:nvSpPr>
          <p:spPr>
            <a:xfrm>
              <a:off x="1699541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1D</a:t>
              </a:r>
              <a:endParaRPr lang="en-US" sz="800" dirty="0"/>
            </a:p>
          </p:txBody>
        </p:sp>
        <p:sp>
          <p:nvSpPr>
            <p:cNvPr id="22" name="Cube 21"/>
            <p:cNvSpPr/>
            <p:nvPr/>
          </p:nvSpPr>
          <p:spPr>
            <a:xfrm>
              <a:off x="1699541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1F</a:t>
              </a:r>
              <a:endParaRPr lang="en-US" sz="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05814" y="2592060"/>
            <a:ext cx="381021" cy="482068"/>
            <a:chOff x="1501400" y="2134188"/>
            <a:chExt cx="381021" cy="482068"/>
          </a:xfrm>
          <a:solidFill>
            <a:schemeClr val="accent6"/>
          </a:solidFill>
        </p:grpSpPr>
        <p:sp>
          <p:nvSpPr>
            <p:cNvPr id="24" name="Cube 23"/>
            <p:cNvSpPr/>
            <p:nvPr/>
          </p:nvSpPr>
          <p:spPr>
            <a:xfrm>
              <a:off x="1501400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2</a:t>
              </a:r>
              <a:r>
                <a:rPr lang="en-US" sz="800" dirty="0" smtClean="0"/>
                <a:t>A</a:t>
              </a:r>
              <a:endParaRPr lang="en-US" sz="800" dirty="0"/>
            </a:p>
          </p:txBody>
        </p:sp>
        <p:sp>
          <p:nvSpPr>
            <p:cNvPr id="25" name="Cube 24"/>
            <p:cNvSpPr/>
            <p:nvPr/>
          </p:nvSpPr>
          <p:spPr>
            <a:xfrm>
              <a:off x="1501400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2</a:t>
              </a:r>
              <a:r>
                <a:rPr lang="en-US" sz="800" dirty="0" smtClean="0"/>
                <a:t>C</a:t>
              </a:r>
              <a:endParaRPr lang="en-US" sz="800" dirty="0"/>
            </a:p>
          </p:txBody>
        </p:sp>
        <p:sp>
          <p:nvSpPr>
            <p:cNvPr id="26" name="Cube 25"/>
            <p:cNvSpPr/>
            <p:nvPr/>
          </p:nvSpPr>
          <p:spPr>
            <a:xfrm>
              <a:off x="1501400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2</a:t>
              </a:r>
              <a:r>
                <a:rPr lang="en-US" sz="800" dirty="0" smtClean="0"/>
                <a:t>E</a:t>
              </a:r>
              <a:endParaRPr lang="en-US" sz="800" dirty="0"/>
            </a:p>
          </p:txBody>
        </p:sp>
        <p:sp>
          <p:nvSpPr>
            <p:cNvPr id="27" name="Cube 26"/>
            <p:cNvSpPr/>
            <p:nvPr/>
          </p:nvSpPr>
          <p:spPr>
            <a:xfrm>
              <a:off x="1699541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2</a:t>
              </a:r>
              <a:r>
                <a:rPr lang="en-US" sz="800" dirty="0" smtClean="0"/>
                <a:t>B</a:t>
              </a:r>
              <a:endParaRPr lang="en-US" sz="800" dirty="0"/>
            </a:p>
          </p:txBody>
        </p:sp>
        <p:sp>
          <p:nvSpPr>
            <p:cNvPr id="28" name="Cube 27"/>
            <p:cNvSpPr/>
            <p:nvPr/>
          </p:nvSpPr>
          <p:spPr>
            <a:xfrm>
              <a:off x="1699541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2</a:t>
              </a:r>
              <a:r>
                <a:rPr lang="en-US" sz="800" dirty="0" smtClean="0"/>
                <a:t>D</a:t>
              </a:r>
              <a:endParaRPr lang="en-US" sz="800" dirty="0"/>
            </a:p>
          </p:txBody>
        </p:sp>
        <p:sp>
          <p:nvSpPr>
            <p:cNvPr id="29" name="Cube 28"/>
            <p:cNvSpPr/>
            <p:nvPr/>
          </p:nvSpPr>
          <p:spPr>
            <a:xfrm>
              <a:off x="1699541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2</a:t>
              </a:r>
              <a:r>
                <a:rPr lang="en-US" sz="800" dirty="0" smtClean="0"/>
                <a:t>F</a:t>
              </a:r>
              <a:endParaRPr lang="en-US" sz="8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56856" y="2449891"/>
            <a:ext cx="381021" cy="624237"/>
            <a:chOff x="1501400" y="1992019"/>
            <a:chExt cx="381021" cy="624237"/>
          </a:xfrm>
          <a:solidFill>
            <a:schemeClr val="accent6"/>
          </a:solidFill>
        </p:grpSpPr>
        <p:sp>
          <p:nvSpPr>
            <p:cNvPr id="31" name="Cube 30"/>
            <p:cNvSpPr/>
            <p:nvPr/>
          </p:nvSpPr>
          <p:spPr>
            <a:xfrm>
              <a:off x="1501400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3A</a:t>
              </a:r>
              <a:endParaRPr lang="en-US" sz="800" dirty="0"/>
            </a:p>
          </p:txBody>
        </p:sp>
        <p:sp>
          <p:nvSpPr>
            <p:cNvPr id="32" name="Cube 31"/>
            <p:cNvSpPr/>
            <p:nvPr/>
          </p:nvSpPr>
          <p:spPr>
            <a:xfrm>
              <a:off x="1501400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3C</a:t>
              </a:r>
              <a:endParaRPr lang="en-US" sz="800" dirty="0"/>
            </a:p>
          </p:txBody>
        </p:sp>
        <p:sp>
          <p:nvSpPr>
            <p:cNvPr id="33" name="Cube 32"/>
            <p:cNvSpPr/>
            <p:nvPr/>
          </p:nvSpPr>
          <p:spPr>
            <a:xfrm>
              <a:off x="1501400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3E</a:t>
              </a:r>
              <a:endParaRPr lang="en-US" sz="800" dirty="0"/>
            </a:p>
          </p:txBody>
        </p:sp>
        <p:sp>
          <p:nvSpPr>
            <p:cNvPr id="34" name="Cube 33"/>
            <p:cNvSpPr/>
            <p:nvPr/>
          </p:nvSpPr>
          <p:spPr>
            <a:xfrm>
              <a:off x="1501400" y="19920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3G</a:t>
              </a:r>
              <a:endParaRPr lang="en-US" sz="800" dirty="0"/>
            </a:p>
          </p:txBody>
        </p:sp>
        <p:sp>
          <p:nvSpPr>
            <p:cNvPr id="35" name="Cube 34"/>
            <p:cNvSpPr/>
            <p:nvPr/>
          </p:nvSpPr>
          <p:spPr>
            <a:xfrm>
              <a:off x="1699541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3B</a:t>
              </a:r>
              <a:endParaRPr lang="en-US" sz="800" dirty="0"/>
            </a:p>
          </p:txBody>
        </p:sp>
        <p:sp>
          <p:nvSpPr>
            <p:cNvPr id="36" name="Cube 35"/>
            <p:cNvSpPr/>
            <p:nvPr/>
          </p:nvSpPr>
          <p:spPr>
            <a:xfrm>
              <a:off x="1699541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3D</a:t>
              </a:r>
              <a:endParaRPr lang="en-US" sz="800" dirty="0"/>
            </a:p>
          </p:txBody>
        </p:sp>
        <p:sp>
          <p:nvSpPr>
            <p:cNvPr id="37" name="Cube 36"/>
            <p:cNvSpPr/>
            <p:nvPr/>
          </p:nvSpPr>
          <p:spPr>
            <a:xfrm>
              <a:off x="1699541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3F</a:t>
              </a:r>
              <a:endParaRPr lang="en-US" sz="8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07898" y="2737191"/>
            <a:ext cx="381021" cy="336937"/>
            <a:chOff x="1501400" y="2279319"/>
            <a:chExt cx="381021" cy="336937"/>
          </a:xfrm>
          <a:solidFill>
            <a:schemeClr val="accent6"/>
          </a:solidFill>
        </p:grpSpPr>
        <p:sp>
          <p:nvSpPr>
            <p:cNvPr id="40" name="Cube 39"/>
            <p:cNvSpPr/>
            <p:nvPr/>
          </p:nvSpPr>
          <p:spPr>
            <a:xfrm>
              <a:off x="1501400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4</a:t>
              </a:r>
              <a:r>
                <a:rPr lang="en-US" sz="800" dirty="0" smtClean="0"/>
                <a:t>A</a:t>
              </a:r>
              <a:endParaRPr lang="en-US" sz="800" dirty="0"/>
            </a:p>
          </p:txBody>
        </p:sp>
        <p:sp>
          <p:nvSpPr>
            <p:cNvPr id="41" name="Cube 40"/>
            <p:cNvSpPr/>
            <p:nvPr/>
          </p:nvSpPr>
          <p:spPr>
            <a:xfrm>
              <a:off x="1501400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4</a:t>
              </a:r>
              <a:r>
                <a:rPr lang="en-US" sz="800" dirty="0" smtClean="0"/>
                <a:t>C</a:t>
              </a:r>
              <a:endParaRPr lang="en-US" sz="800" dirty="0"/>
            </a:p>
          </p:txBody>
        </p:sp>
        <p:sp>
          <p:nvSpPr>
            <p:cNvPr id="43" name="Cube 42"/>
            <p:cNvSpPr/>
            <p:nvPr/>
          </p:nvSpPr>
          <p:spPr>
            <a:xfrm>
              <a:off x="1699541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4</a:t>
              </a:r>
              <a:r>
                <a:rPr lang="en-US" sz="800" dirty="0" smtClean="0"/>
                <a:t>B</a:t>
              </a:r>
              <a:endParaRPr lang="en-US" sz="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58940" y="2592060"/>
            <a:ext cx="381021" cy="482068"/>
            <a:chOff x="1501400" y="2134188"/>
            <a:chExt cx="381021" cy="482068"/>
          </a:xfrm>
          <a:solidFill>
            <a:schemeClr val="accent6"/>
          </a:solidFill>
        </p:grpSpPr>
        <p:sp>
          <p:nvSpPr>
            <p:cNvPr id="47" name="Cube 46"/>
            <p:cNvSpPr/>
            <p:nvPr/>
          </p:nvSpPr>
          <p:spPr>
            <a:xfrm>
              <a:off x="1501400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5A</a:t>
              </a:r>
              <a:endParaRPr lang="en-US" sz="800" dirty="0"/>
            </a:p>
          </p:txBody>
        </p:sp>
        <p:sp>
          <p:nvSpPr>
            <p:cNvPr id="48" name="Cube 47"/>
            <p:cNvSpPr/>
            <p:nvPr/>
          </p:nvSpPr>
          <p:spPr>
            <a:xfrm>
              <a:off x="1501400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5C</a:t>
              </a:r>
              <a:endParaRPr lang="en-US" sz="800" dirty="0"/>
            </a:p>
          </p:txBody>
        </p:sp>
        <p:sp>
          <p:nvSpPr>
            <p:cNvPr id="49" name="Cube 48"/>
            <p:cNvSpPr/>
            <p:nvPr/>
          </p:nvSpPr>
          <p:spPr>
            <a:xfrm>
              <a:off x="1501400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5</a:t>
              </a:r>
              <a:r>
                <a:rPr lang="en-US" sz="800" dirty="0" smtClean="0"/>
                <a:t>E</a:t>
              </a:r>
              <a:endParaRPr lang="en-US" sz="800" dirty="0"/>
            </a:p>
          </p:txBody>
        </p:sp>
        <p:sp>
          <p:nvSpPr>
            <p:cNvPr id="51" name="Cube 50"/>
            <p:cNvSpPr/>
            <p:nvPr/>
          </p:nvSpPr>
          <p:spPr>
            <a:xfrm>
              <a:off x="1699541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5B</a:t>
              </a:r>
              <a:endParaRPr lang="en-US" sz="800" dirty="0"/>
            </a:p>
          </p:txBody>
        </p:sp>
        <p:sp>
          <p:nvSpPr>
            <p:cNvPr id="52" name="Cube 51"/>
            <p:cNvSpPr/>
            <p:nvPr/>
          </p:nvSpPr>
          <p:spPr>
            <a:xfrm>
              <a:off x="1699541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5D</a:t>
              </a:r>
              <a:endParaRPr lang="en-US" sz="800" dirty="0"/>
            </a:p>
          </p:txBody>
        </p:sp>
        <p:sp>
          <p:nvSpPr>
            <p:cNvPr id="53" name="Cube 52"/>
            <p:cNvSpPr/>
            <p:nvPr/>
          </p:nvSpPr>
          <p:spPr>
            <a:xfrm>
              <a:off x="1699541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5F</a:t>
              </a:r>
              <a:endParaRPr lang="en-US" sz="8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09982" y="2304575"/>
            <a:ext cx="381021" cy="769553"/>
            <a:chOff x="1501400" y="1846703"/>
            <a:chExt cx="381021" cy="769553"/>
          </a:xfrm>
          <a:solidFill>
            <a:schemeClr val="accent6"/>
          </a:solidFill>
        </p:grpSpPr>
        <p:sp>
          <p:nvSpPr>
            <p:cNvPr id="56" name="Cube 55"/>
            <p:cNvSpPr/>
            <p:nvPr/>
          </p:nvSpPr>
          <p:spPr>
            <a:xfrm>
              <a:off x="1501400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6</a:t>
              </a:r>
              <a:r>
                <a:rPr lang="en-US" sz="800" dirty="0" smtClean="0"/>
                <a:t>A</a:t>
              </a:r>
              <a:endParaRPr lang="en-US" sz="800" dirty="0"/>
            </a:p>
          </p:txBody>
        </p:sp>
        <p:sp>
          <p:nvSpPr>
            <p:cNvPr id="57" name="Cube 56"/>
            <p:cNvSpPr/>
            <p:nvPr/>
          </p:nvSpPr>
          <p:spPr>
            <a:xfrm>
              <a:off x="1501400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6</a:t>
              </a:r>
              <a:r>
                <a:rPr lang="en-US" sz="800" dirty="0" smtClean="0"/>
                <a:t>C</a:t>
              </a:r>
              <a:endParaRPr lang="en-US" sz="800" dirty="0"/>
            </a:p>
          </p:txBody>
        </p:sp>
        <p:sp>
          <p:nvSpPr>
            <p:cNvPr id="58" name="Cube 57"/>
            <p:cNvSpPr/>
            <p:nvPr/>
          </p:nvSpPr>
          <p:spPr>
            <a:xfrm>
              <a:off x="1501400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6E</a:t>
              </a:r>
              <a:endParaRPr lang="en-US" sz="800" dirty="0"/>
            </a:p>
          </p:txBody>
        </p:sp>
        <p:sp>
          <p:nvSpPr>
            <p:cNvPr id="59" name="Cube 58"/>
            <p:cNvSpPr/>
            <p:nvPr/>
          </p:nvSpPr>
          <p:spPr>
            <a:xfrm>
              <a:off x="1501400" y="19920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6</a:t>
              </a:r>
              <a:r>
                <a:rPr lang="en-US" sz="800" dirty="0" smtClean="0"/>
                <a:t>G</a:t>
              </a:r>
              <a:endParaRPr lang="en-US" sz="800" dirty="0"/>
            </a:p>
          </p:txBody>
        </p:sp>
        <p:sp>
          <p:nvSpPr>
            <p:cNvPr id="60" name="Cube 59"/>
            <p:cNvSpPr/>
            <p:nvPr/>
          </p:nvSpPr>
          <p:spPr>
            <a:xfrm>
              <a:off x="1501400" y="1846703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6</a:t>
              </a:r>
              <a:r>
                <a:rPr lang="en-US" sz="800" dirty="0" smtClean="0"/>
                <a:t>I</a:t>
              </a:r>
              <a:endParaRPr lang="en-US" sz="800" dirty="0"/>
            </a:p>
          </p:txBody>
        </p:sp>
        <p:sp>
          <p:nvSpPr>
            <p:cNvPr id="61" name="Cube 60"/>
            <p:cNvSpPr/>
            <p:nvPr/>
          </p:nvSpPr>
          <p:spPr>
            <a:xfrm>
              <a:off x="1699541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6</a:t>
              </a:r>
              <a:r>
                <a:rPr lang="en-US" sz="800" dirty="0" smtClean="0"/>
                <a:t>B</a:t>
              </a:r>
              <a:endParaRPr lang="en-US" sz="800" dirty="0"/>
            </a:p>
          </p:txBody>
        </p:sp>
        <p:sp>
          <p:nvSpPr>
            <p:cNvPr id="62" name="Cube 61"/>
            <p:cNvSpPr/>
            <p:nvPr/>
          </p:nvSpPr>
          <p:spPr>
            <a:xfrm>
              <a:off x="1699541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6D</a:t>
              </a:r>
              <a:endParaRPr lang="en-US" sz="800" dirty="0"/>
            </a:p>
          </p:txBody>
        </p:sp>
        <p:sp>
          <p:nvSpPr>
            <p:cNvPr id="63" name="Cube 62"/>
            <p:cNvSpPr/>
            <p:nvPr/>
          </p:nvSpPr>
          <p:spPr>
            <a:xfrm>
              <a:off x="1699541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6</a:t>
              </a:r>
              <a:r>
                <a:rPr lang="en-US" sz="800" dirty="0" smtClean="0"/>
                <a:t>F</a:t>
              </a:r>
              <a:endParaRPr lang="en-US" sz="800" dirty="0"/>
            </a:p>
          </p:txBody>
        </p:sp>
        <p:sp>
          <p:nvSpPr>
            <p:cNvPr id="64" name="Cube 63"/>
            <p:cNvSpPr/>
            <p:nvPr/>
          </p:nvSpPr>
          <p:spPr>
            <a:xfrm>
              <a:off x="1699541" y="19920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6</a:t>
              </a:r>
              <a:r>
                <a:rPr lang="en-US" sz="800" dirty="0" smtClean="0"/>
                <a:t>H</a:t>
              </a:r>
              <a:endParaRPr lang="en-US" sz="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61024" y="2449891"/>
            <a:ext cx="381021" cy="624237"/>
            <a:chOff x="1501400" y="1992019"/>
            <a:chExt cx="381021" cy="624237"/>
          </a:xfrm>
          <a:solidFill>
            <a:schemeClr val="accent6"/>
          </a:solidFill>
        </p:grpSpPr>
        <p:sp>
          <p:nvSpPr>
            <p:cNvPr id="67" name="Cube 66"/>
            <p:cNvSpPr/>
            <p:nvPr/>
          </p:nvSpPr>
          <p:spPr>
            <a:xfrm>
              <a:off x="1501400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7A</a:t>
              </a:r>
              <a:endParaRPr lang="en-US" sz="800" dirty="0"/>
            </a:p>
          </p:txBody>
        </p:sp>
        <p:sp>
          <p:nvSpPr>
            <p:cNvPr id="68" name="Cube 67"/>
            <p:cNvSpPr/>
            <p:nvPr/>
          </p:nvSpPr>
          <p:spPr>
            <a:xfrm>
              <a:off x="1501400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7C</a:t>
              </a:r>
              <a:endParaRPr lang="en-US" sz="800" dirty="0"/>
            </a:p>
          </p:txBody>
        </p:sp>
        <p:sp>
          <p:nvSpPr>
            <p:cNvPr id="69" name="Cube 68"/>
            <p:cNvSpPr/>
            <p:nvPr/>
          </p:nvSpPr>
          <p:spPr>
            <a:xfrm>
              <a:off x="1501400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7</a:t>
              </a:r>
              <a:r>
                <a:rPr lang="en-US" sz="800" dirty="0" smtClean="0"/>
                <a:t>E</a:t>
              </a:r>
              <a:endParaRPr lang="en-US" sz="800" dirty="0"/>
            </a:p>
          </p:txBody>
        </p:sp>
        <p:sp>
          <p:nvSpPr>
            <p:cNvPr id="70" name="Cube 69"/>
            <p:cNvSpPr/>
            <p:nvPr/>
          </p:nvSpPr>
          <p:spPr>
            <a:xfrm>
              <a:off x="1501400" y="19920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7G</a:t>
              </a:r>
              <a:endParaRPr lang="en-US" sz="800" dirty="0"/>
            </a:p>
          </p:txBody>
        </p:sp>
        <p:sp>
          <p:nvSpPr>
            <p:cNvPr id="72" name="Cube 71"/>
            <p:cNvSpPr/>
            <p:nvPr/>
          </p:nvSpPr>
          <p:spPr>
            <a:xfrm>
              <a:off x="1699541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7B</a:t>
              </a:r>
              <a:endParaRPr lang="en-US" sz="800" dirty="0"/>
            </a:p>
          </p:txBody>
        </p:sp>
        <p:sp>
          <p:nvSpPr>
            <p:cNvPr id="73" name="Cube 72"/>
            <p:cNvSpPr/>
            <p:nvPr/>
          </p:nvSpPr>
          <p:spPr>
            <a:xfrm>
              <a:off x="1699541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7</a:t>
              </a:r>
              <a:r>
                <a:rPr lang="en-US" sz="800" dirty="0" smtClean="0"/>
                <a:t>D</a:t>
              </a:r>
              <a:endParaRPr lang="en-US" sz="800" dirty="0"/>
            </a:p>
          </p:txBody>
        </p:sp>
        <p:sp>
          <p:nvSpPr>
            <p:cNvPr id="74" name="Cube 73"/>
            <p:cNvSpPr/>
            <p:nvPr/>
          </p:nvSpPr>
          <p:spPr>
            <a:xfrm>
              <a:off x="1699541" y="213418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7F</a:t>
              </a:r>
              <a:endParaRPr lang="en-US" sz="800" dirty="0"/>
            </a:p>
          </p:txBody>
        </p:sp>
        <p:sp>
          <p:nvSpPr>
            <p:cNvPr id="75" name="Cube 74"/>
            <p:cNvSpPr/>
            <p:nvPr/>
          </p:nvSpPr>
          <p:spPr>
            <a:xfrm>
              <a:off x="1699541" y="19920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7H</a:t>
              </a:r>
              <a:endParaRPr lang="en-US" sz="8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70002" y="2737191"/>
            <a:ext cx="381021" cy="336937"/>
            <a:chOff x="1501400" y="2279319"/>
            <a:chExt cx="381021" cy="336937"/>
          </a:xfrm>
          <a:solidFill>
            <a:schemeClr val="accent6"/>
          </a:solidFill>
        </p:grpSpPr>
        <p:sp>
          <p:nvSpPr>
            <p:cNvPr id="87" name="Cube 86"/>
            <p:cNvSpPr/>
            <p:nvPr/>
          </p:nvSpPr>
          <p:spPr>
            <a:xfrm>
              <a:off x="1501400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9A</a:t>
              </a:r>
              <a:endParaRPr lang="en-US" sz="800" dirty="0"/>
            </a:p>
          </p:txBody>
        </p:sp>
        <p:sp>
          <p:nvSpPr>
            <p:cNvPr id="88" name="Cube 87"/>
            <p:cNvSpPr/>
            <p:nvPr/>
          </p:nvSpPr>
          <p:spPr>
            <a:xfrm>
              <a:off x="1501400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9C</a:t>
              </a:r>
              <a:endParaRPr lang="en-US" sz="800" dirty="0"/>
            </a:p>
          </p:txBody>
        </p:sp>
        <p:sp>
          <p:nvSpPr>
            <p:cNvPr id="91" name="Cube 90"/>
            <p:cNvSpPr/>
            <p:nvPr/>
          </p:nvSpPr>
          <p:spPr>
            <a:xfrm>
              <a:off x="1699541" y="2433376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9B</a:t>
              </a:r>
              <a:endParaRPr lang="en-US" sz="800" dirty="0"/>
            </a:p>
          </p:txBody>
        </p:sp>
        <p:sp>
          <p:nvSpPr>
            <p:cNvPr id="92" name="Cube 91"/>
            <p:cNvSpPr/>
            <p:nvPr/>
          </p:nvSpPr>
          <p:spPr>
            <a:xfrm>
              <a:off x="1699541" y="2279319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9</a:t>
              </a:r>
              <a:r>
                <a:rPr lang="en-US" sz="800" dirty="0" smtClean="0"/>
                <a:t>D</a:t>
              </a:r>
              <a:endParaRPr lang="en-US" sz="800" dirty="0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152468" y="1147733"/>
            <a:ext cx="1491885" cy="244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Not Exhaustive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164399" y="5184384"/>
            <a:ext cx="4023360" cy="268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A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64400" y="5184385"/>
            <a:ext cx="13716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501583" y="5272877"/>
            <a:ext cx="137160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809277" y="5361370"/>
            <a:ext cx="13716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5-Point Star 111"/>
          <p:cNvSpPr/>
          <p:nvPr/>
        </p:nvSpPr>
        <p:spPr>
          <a:xfrm>
            <a:off x="3451283" y="5010513"/>
            <a:ext cx="216310" cy="271431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/>
          <p:cNvSpPr/>
          <p:nvPr/>
        </p:nvSpPr>
        <p:spPr>
          <a:xfrm>
            <a:off x="4839762" y="5087575"/>
            <a:ext cx="216310" cy="271431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5-Point Star 113"/>
          <p:cNvSpPr/>
          <p:nvPr/>
        </p:nvSpPr>
        <p:spPr>
          <a:xfrm>
            <a:off x="6107134" y="5173976"/>
            <a:ext cx="216310" cy="271431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5-Point Star 114"/>
          <p:cNvSpPr/>
          <p:nvPr/>
        </p:nvSpPr>
        <p:spPr>
          <a:xfrm>
            <a:off x="7184541" y="5705707"/>
            <a:ext cx="216310" cy="271431"/>
          </a:xfrm>
          <a:prstGeom prst="star5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8949289" y="1147733"/>
            <a:ext cx="2152285" cy="16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Of </a:t>
            </a:r>
            <a:r>
              <a:rPr lang="en-US" sz="1400" b="1" dirty="0">
                <a:solidFill>
                  <a:schemeClr val="tx1"/>
                </a:solidFill>
              </a:rPr>
              <a:t>K</a:t>
            </a:r>
            <a:r>
              <a:rPr lang="en-US" sz="1400" b="1" dirty="0" smtClean="0">
                <a:solidFill>
                  <a:schemeClr val="tx1"/>
                </a:solidFill>
              </a:rPr>
              <a:t>ey Entities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64412"/>
              </p:ext>
            </p:extLst>
          </p:nvPr>
        </p:nvGraphicFramePr>
        <p:xfrm>
          <a:off x="8230343" y="1403183"/>
          <a:ext cx="1737360" cy="5257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52195836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38078385"/>
                    </a:ext>
                  </a:extLst>
                </a:gridCol>
              </a:tblGrid>
              <a:tr h="1790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Entity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47593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Customer Account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1998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Coverage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872060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Premium - 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642710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Agency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810222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MIS Records Layout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665637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DHIC Installation - Dev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761439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Agent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2A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532071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Form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2B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53362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Policy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2C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580813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Bi-Temporal Analysis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2D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691196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Premium - GL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2E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6575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DHIC Installation - Test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2F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398763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Party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17253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Address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09103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Named Insured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64721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232899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Modifier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545466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Policy 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96340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Modifier - GL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667800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Conformed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4A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6405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Reference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4B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5876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Premuim Acc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4C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055088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Agent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167604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Audit Information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185592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341803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Modifier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245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Premium </a:t>
                      </a: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Inc. 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Changes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266075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Named Individual - 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336692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Condition Term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764844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Coverage Term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346322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Jurisdiction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551176"/>
                  </a:ext>
                </a:extLst>
              </a:tr>
              <a:tr h="15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Modifier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019270"/>
                  </a:ext>
                </a:extLst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89564"/>
              </p:ext>
            </p:extLst>
          </p:nvPr>
        </p:nvGraphicFramePr>
        <p:xfrm>
          <a:off x="10025432" y="1403179"/>
          <a:ext cx="1737360" cy="5253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6154441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95182140"/>
                    </a:ext>
                  </a:extLst>
                </a:gridCol>
              </a:tblGrid>
              <a:tr h="18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Entity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77359"/>
                  </a:ext>
                </a:extLst>
              </a:tr>
              <a:tr h="18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Modifier Rate </a:t>
                      </a: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Factor-CA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11708"/>
                  </a:ext>
                </a:extLst>
              </a:tr>
              <a:tr h="18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Policy Line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851228"/>
                  </a:ext>
                </a:extLst>
              </a:tr>
              <a:tr h="18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Vehicle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513824"/>
                  </a:ext>
                </a:extLst>
              </a:tr>
              <a:tr h="18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GL Interim Audits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63098"/>
                  </a:ext>
                </a:extLst>
              </a:tr>
              <a:tr h="147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Premium Balancing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381816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Class Code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546091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Audit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01122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Additional Interest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136926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Dealer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772270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Driver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354265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Exclusion Term - 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174473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Garage Service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257296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Scheduled Item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57365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Audit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855375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Class Code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47691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Condition 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Term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170107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Coverage Part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911497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Coverage Term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664571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Exclusion Term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085506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Exposure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889160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Rate Factor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679426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Policy Line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560801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Condition - GL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891301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Exclusion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824123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Conformed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723905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Reference - 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910946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Conformed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36241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Reference - GL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39831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 Stat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Feed Build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390373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 Stat Feed Build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003462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EARS/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Verisc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Feed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02917"/>
                  </a:ext>
                </a:extLst>
              </a:tr>
              <a:tr h="150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Extensions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66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2357"/>
                  </a:ext>
                </a:extLst>
              </a:tr>
            </a:tbl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5212066" y="2130738"/>
            <a:ext cx="387915" cy="943390"/>
            <a:chOff x="4908724" y="2020308"/>
            <a:chExt cx="387915" cy="943390"/>
          </a:xfrm>
          <a:solidFill>
            <a:schemeClr val="accent6"/>
          </a:solidFill>
        </p:grpSpPr>
        <p:sp>
          <p:nvSpPr>
            <p:cNvPr id="77" name="Cube 76"/>
            <p:cNvSpPr/>
            <p:nvPr/>
          </p:nvSpPr>
          <p:spPr>
            <a:xfrm>
              <a:off x="4908724" y="278081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8</a:t>
              </a:r>
              <a:r>
                <a:rPr lang="en-US" sz="800" dirty="0" smtClean="0"/>
                <a:t>A</a:t>
              </a:r>
              <a:endParaRPr lang="en-US" sz="800" dirty="0"/>
            </a:p>
          </p:txBody>
        </p:sp>
        <p:sp>
          <p:nvSpPr>
            <p:cNvPr id="78" name="Cube 77"/>
            <p:cNvSpPr/>
            <p:nvPr/>
          </p:nvSpPr>
          <p:spPr>
            <a:xfrm>
              <a:off x="4908724" y="2626761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8</a:t>
              </a:r>
              <a:r>
                <a:rPr lang="en-US" sz="800" dirty="0" smtClean="0"/>
                <a:t>C</a:t>
              </a:r>
              <a:endParaRPr lang="en-US" sz="800" dirty="0"/>
            </a:p>
          </p:txBody>
        </p:sp>
        <p:sp>
          <p:nvSpPr>
            <p:cNvPr id="79" name="Cube 78"/>
            <p:cNvSpPr/>
            <p:nvPr/>
          </p:nvSpPr>
          <p:spPr>
            <a:xfrm>
              <a:off x="4908724" y="2481630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8E</a:t>
              </a:r>
              <a:endParaRPr lang="en-US" sz="800" dirty="0"/>
            </a:p>
          </p:txBody>
        </p:sp>
        <p:sp>
          <p:nvSpPr>
            <p:cNvPr id="80" name="Cube 79"/>
            <p:cNvSpPr/>
            <p:nvPr/>
          </p:nvSpPr>
          <p:spPr>
            <a:xfrm>
              <a:off x="4908724" y="2339461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8</a:t>
              </a:r>
              <a:r>
                <a:rPr lang="en-US" sz="800" dirty="0" smtClean="0"/>
                <a:t>G</a:t>
              </a:r>
              <a:endParaRPr lang="en-US" sz="800" dirty="0"/>
            </a:p>
          </p:txBody>
        </p:sp>
        <p:sp>
          <p:nvSpPr>
            <p:cNvPr id="81" name="Cube 80"/>
            <p:cNvSpPr/>
            <p:nvPr/>
          </p:nvSpPr>
          <p:spPr>
            <a:xfrm>
              <a:off x="4908724" y="2194145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8</a:t>
              </a:r>
              <a:r>
                <a:rPr lang="en-US" sz="800" dirty="0" smtClean="0"/>
                <a:t>I</a:t>
              </a:r>
              <a:endParaRPr lang="en-US" sz="800" dirty="0"/>
            </a:p>
          </p:txBody>
        </p:sp>
        <p:sp>
          <p:nvSpPr>
            <p:cNvPr id="82" name="Cube 81"/>
            <p:cNvSpPr/>
            <p:nvPr/>
          </p:nvSpPr>
          <p:spPr>
            <a:xfrm>
              <a:off x="5106865" y="278081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8</a:t>
              </a:r>
              <a:r>
                <a:rPr lang="en-US" sz="800" dirty="0" smtClean="0"/>
                <a:t>B</a:t>
              </a:r>
              <a:endParaRPr lang="en-US" sz="800" dirty="0"/>
            </a:p>
          </p:txBody>
        </p:sp>
        <p:sp>
          <p:nvSpPr>
            <p:cNvPr id="83" name="Cube 82"/>
            <p:cNvSpPr/>
            <p:nvPr/>
          </p:nvSpPr>
          <p:spPr>
            <a:xfrm>
              <a:off x="5106865" y="2626761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8D</a:t>
              </a:r>
              <a:endParaRPr lang="en-US" sz="800" dirty="0"/>
            </a:p>
          </p:txBody>
        </p:sp>
        <p:sp>
          <p:nvSpPr>
            <p:cNvPr id="84" name="Cube 83"/>
            <p:cNvSpPr/>
            <p:nvPr/>
          </p:nvSpPr>
          <p:spPr>
            <a:xfrm>
              <a:off x="5106865" y="2481630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8</a:t>
              </a:r>
              <a:r>
                <a:rPr lang="en-US" sz="800" dirty="0" smtClean="0"/>
                <a:t>F</a:t>
              </a:r>
              <a:endParaRPr lang="en-US" sz="800" dirty="0"/>
            </a:p>
          </p:txBody>
        </p:sp>
        <p:sp>
          <p:nvSpPr>
            <p:cNvPr id="85" name="Cube 84"/>
            <p:cNvSpPr/>
            <p:nvPr/>
          </p:nvSpPr>
          <p:spPr>
            <a:xfrm>
              <a:off x="5106865" y="2339461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/>
                <a:t>8</a:t>
              </a:r>
              <a:r>
                <a:rPr lang="en-US" sz="800" dirty="0" smtClean="0"/>
                <a:t>H</a:t>
              </a:r>
              <a:endParaRPr lang="en-US" sz="800" dirty="0"/>
            </a:p>
          </p:txBody>
        </p:sp>
        <p:sp>
          <p:nvSpPr>
            <p:cNvPr id="128" name="Cube 127"/>
            <p:cNvSpPr/>
            <p:nvPr/>
          </p:nvSpPr>
          <p:spPr>
            <a:xfrm>
              <a:off x="5113759" y="217270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8J</a:t>
              </a:r>
              <a:endParaRPr lang="en-US" sz="800" dirty="0"/>
            </a:p>
          </p:txBody>
        </p:sp>
        <p:sp>
          <p:nvSpPr>
            <p:cNvPr id="129" name="Cube 128"/>
            <p:cNvSpPr/>
            <p:nvPr/>
          </p:nvSpPr>
          <p:spPr>
            <a:xfrm>
              <a:off x="4920719" y="2020308"/>
              <a:ext cx="182880" cy="182880"/>
            </a:xfrm>
            <a:prstGeom prst="cube">
              <a:avLst/>
            </a:pr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 smtClean="0"/>
                <a:t>8K</a:t>
              </a:r>
              <a:endParaRPr lang="en-US" sz="800" dirty="0"/>
            </a:p>
          </p:txBody>
        </p:sp>
      </p:grpSp>
      <p:sp>
        <p:nvSpPr>
          <p:cNvPr id="225" name="Cube 224"/>
          <p:cNvSpPr/>
          <p:nvPr/>
        </p:nvSpPr>
        <p:spPr>
          <a:xfrm>
            <a:off x="2522261" y="3868592"/>
            <a:ext cx="20116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10A</a:t>
            </a:r>
            <a:endParaRPr lang="en-US" sz="800" dirty="0"/>
          </a:p>
        </p:txBody>
      </p:sp>
      <p:sp>
        <p:nvSpPr>
          <p:cNvPr id="229" name="Cube 228"/>
          <p:cNvSpPr/>
          <p:nvPr/>
        </p:nvSpPr>
        <p:spPr>
          <a:xfrm>
            <a:off x="4661024" y="3858471"/>
            <a:ext cx="20116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                     10B</a:t>
            </a:r>
            <a:endParaRPr lang="en-US" sz="800" dirty="0"/>
          </a:p>
        </p:txBody>
      </p:sp>
      <p:sp>
        <p:nvSpPr>
          <p:cNvPr id="233" name="Cube 232"/>
          <p:cNvSpPr/>
          <p:nvPr/>
        </p:nvSpPr>
        <p:spPr>
          <a:xfrm>
            <a:off x="5246162" y="4653469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7A</a:t>
            </a:r>
            <a:endParaRPr lang="en-US" sz="800" dirty="0"/>
          </a:p>
        </p:txBody>
      </p:sp>
      <p:sp>
        <p:nvSpPr>
          <p:cNvPr id="234" name="Cube 233"/>
          <p:cNvSpPr/>
          <p:nvPr/>
        </p:nvSpPr>
        <p:spPr>
          <a:xfrm>
            <a:off x="5246162" y="4501229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7C</a:t>
            </a:r>
            <a:endParaRPr lang="en-US" sz="800" dirty="0"/>
          </a:p>
        </p:txBody>
      </p:sp>
      <p:sp>
        <p:nvSpPr>
          <p:cNvPr id="235" name="Cube 234"/>
          <p:cNvSpPr/>
          <p:nvPr/>
        </p:nvSpPr>
        <p:spPr>
          <a:xfrm>
            <a:off x="5246162" y="4348987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7</a:t>
            </a:r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236" name="Cube 235"/>
          <p:cNvSpPr/>
          <p:nvPr/>
        </p:nvSpPr>
        <p:spPr>
          <a:xfrm>
            <a:off x="5246162" y="4196745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8E</a:t>
            </a:r>
            <a:endParaRPr lang="en-US" sz="800" dirty="0"/>
          </a:p>
        </p:txBody>
      </p:sp>
      <p:sp>
        <p:nvSpPr>
          <p:cNvPr id="237" name="Cube 236"/>
          <p:cNvSpPr/>
          <p:nvPr/>
        </p:nvSpPr>
        <p:spPr>
          <a:xfrm>
            <a:off x="5444303" y="4653469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7B</a:t>
            </a:r>
            <a:endParaRPr lang="en-US" sz="800" dirty="0"/>
          </a:p>
        </p:txBody>
      </p:sp>
      <p:sp>
        <p:nvSpPr>
          <p:cNvPr id="238" name="Cube 237"/>
          <p:cNvSpPr/>
          <p:nvPr/>
        </p:nvSpPr>
        <p:spPr>
          <a:xfrm>
            <a:off x="5444303" y="4499412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7</a:t>
            </a:r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239" name="Cube 238"/>
          <p:cNvSpPr/>
          <p:nvPr/>
        </p:nvSpPr>
        <p:spPr>
          <a:xfrm>
            <a:off x="5444303" y="4354281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7H</a:t>
            </a:r>
            <a:endParaRPr lang="en-US" sz="800" dirty="0"/>
          </a:p>
        </p:txBody>
      </p:sp>
      <p:sp>
        <p:nvSpPr>
          <p:cNvPr id="240" name="Cube 239"/>
          <p:cNvSpPr/>
          <p:nvPr/>
        </p:nvSpPr>
        <p:spPr>
          <a:xfrm>
            <a:off x="5444303" y="4212112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8</a:t>
            </a:r>
            <a:r>
              <a:rPr lang="en-US" sz="800" dirty="0" smtClean="0"/>
              <a:t>H</a:t>
            </a:r>
            <a:endParaRPr lang="en-US" sz="800" dirty="0"/>
          </a:p>
        </p:txBody>
      </p:sp>
      <p:sp>
        <p:nvSpPr>
          <p:cNvPr id="241" name="Cube 240"/>
          <p:cNvSpPr/>
          <p:nvPr/>
        </p:nvSpPr>
        <p:spPr>
          <a:xfrm>
            <a:off x="5246162" y="4044503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8</a:t>
            </a:r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242" name="Cube 241"/>
          <p:cNvSpPr/>
          <p:nvPr/>
        </p:nvSpPr>
        <p:spPr>
          <a:xfrm>
            <a:off x="5444917" y="4072152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3G</a:t>
            </a:r>
            <a:endParaRPr lang="en-US" sz="800" dirty="0"/>
          </a:p>
        </p:txBody>
      </p:sp>
      <p:sp>
        <p:nvSpPr>
          <p:cNvPr id="243" name="Cube 242"/>
          <p:cNvSpPr/>
          <p:nvPr/>
        </p:nvSpPr>
        <p:spPr>
          <a:xfrm>
            <a:off x="5246162" y="3892261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8</a:t>
            </a:r>
            <a:r>
              <a:rPr lang="en-US" sz="800" dirty="0" smtClean="0"/>
              <a:t>I</a:t>
            </a:r>
            <a:endParaRPr lang="en-US" sz="800" dirty="0"/>
          </a:p>
        </p:txBody>
      </p:sp>
      <p:sp>
        <p:nvSpPr>
          <p:cNvPr id="244" name="Cube 243"/>
          <p:cNvSpPr/>
          <p:nvPr/>
        </p:nvSpPr>
        <p:spPr>
          <a:xfrm>
            <a:off x="5444917" y="3916932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8J</a:t>
            </a:r>
            <a:endParaRPr lang="en-US" sz="800" dirty="0"/>
          </a:p>
        </p:txBody>
      </p:sp>
      <p:sp>
        <p:nvSpPr>
          <p:cNvPr id="246" name="Cube 245"/>
          <p:cNvSpPr/>
          <p:nvPr/>
        </p:nvSpPr>
        <p:spPr>
          <a:xfrm>
            <a:off x="3023159" y="4659837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1C</a:t>
            </a:r>
            <a:endParaRPr lang="en-US" sz="800" dirty="0"/>
          </a:p>
        </p:txBody>
      </p:sp>
      <p:sp>
        <p:nvSpPr>
          <p:cNvPr id="247" name="Cube 246"/>
          <p:cNvSpPr/>
          <p:nvPr/>
        </p:nvSpPr>
        <p:spPr>
          <a:xfrm>
            <a:off x="3023159" y="4507597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</a:t>
            </a:r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248" name="Cube 247"/>
          <p:cNvSpPr/>
          <p:nvPr/>
        </p:nvSpPr>
        <p:spPr>
          <a:xfrm>
            <a:off x="3023159" y="4355355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3B</a:t>
            </a:r>
            <a:endParaRPr lang="en-US" sz="800" dirty="0"/>
          </a:p>
        </p:txBody>
      </p:sp>
      <p:sp>
        <p:nvSpPr>
          <p:cNvPr id="250" name="Cube 249"/>
          <p:cNvSpPr/>
          <p:nvPr/>
        </p:nvSpPr>
        <p:spPr>
          <a:xfrm>
            <a:off x="3221300" y="4659837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</a:t>
            </a:r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251" name="Cube 250"/>
          <p:cNvSpPr/>
          <p:nvPr/>
        </p:nvSpPr>
        <p:spPr>
          <a:xfrm>
            <a:off x="3221300" y="4505780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3A</a:t>
            </a:r>
            <a:endParaRPr lang="en-US" sz="800" dirty="0"/>
          </a:p>
        </p:txBody>
      </p:sp>
      <p:sp>
        <p:nvSpPr>
          <p:cNvPr id="252" name="Cube 251"/>
          <p:cNvSpPr/>
          <p:nvPr/>
        </p:nvSpPr>
        <p:spPr>
          <a:xfrm>
            <a:off x="3221300" y="4360649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5E</a:t>
            </a:r>
            <a:endParaRPr lang="en-US" sz="800" dirty="0"/>
          </a:p>
        </p:txBody>
      </p:sp>
      <p:sp>
        <p:nvSpPr>
          <p:cNvPr id="272" name="Cube 271"/>
          <p:cNvSpPr/>
          <p:nvPr/>
        </p:nvSpPr>
        <p:spPr>
          <a:xfrm>
            <a:off x="3592370" y="4659837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</a:t>
            </a:r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273" name="Cube 272"/>
          <p:cNvSpPr/>
          <p:nvPr/>
        </p:nvSpPr>
        <p:spPr>
          <a:xfrm>
            <a:off x="3592370" y="4507597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3D</a:t>
            </a:r>
            <a:endParaRPr lang="en-US" sz="800" dirty="0"/>
          </a:p>
        </p:txBody>
      </p:sp>
      <p:sp>
        <p:nvSpPr>
          <p:cNvPr id="276" name="Cube 275"/>
          <p:cNvSpPr/>
          <p:nvPr/>
        </p:nvSpPr>
        <p:spPr>
          <a:xfrm>
            <a:off x="3790511" y="4659837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2E</a:t>
            </a:r>
            <a:endParaRPr lang="en-US" sz="800" dirty="0"/>
          </a:p>
        </p:txBody>
      </p:sp>
      <p:sp>
        <p:nvSpPr>
          <p:cNvPr id="277" name="Cube 276"/>
          <p:cNvSpPr/>
          <p:nvPr/>
        </p:nvSpPr>
        <p:spPr>
          <a:xfrm>
            <a:off x="3790511" y="4505780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3E</a:t>
            </a:r>
            <a:endParaRPr lang="en-US" sz="800" dirty="0"/>
          </a:p>
        </p:txBody>
      </p:sp>
      <p:sp>
        <p:nvSpPr>
          <p:cNvPr id="285" name="Cube 284"/>
          <p:cNvSpPr/>
          <p:nvPr/>
        </p:nvSpPr>
        <p:spPr>
          <a:xfrm>
            <a:off x="4145528" y="4669060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3C</a:t>
            </a:r>
            <a:endParaRPr lang="en-US" sz="800" dirty="0"/>
          </a:p>
        </p:txBody>
      </p:sp>
      <p:sp>
        <p:nvSpPr>
          <p:cNvPr id="286" name="Cube 285"/>
          <p:cNvSpPr/>
          <p:nvPr/>
        </p:nvSpPr>
        <p:spPr>
          <a:xfrm>
            <a:off x="4145528" y="4516820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5B</a:t>
            </a:r>
            <a:endParaRPr lang="en-US" sz="800" dirty="0"/>
          </a:p>
        </p:txBody>
      </p:sp>
      <p:sp>
        <p:nvSpPr>
          <p:cNvPr id="287" name="Cube 286"/>
          <p:cNvSpPr/>
          <p:nvPr/>
        </p:nvSpPr>
        <p:spPr>
          <a:xfrm>
            <a:off x="4145528" y="4364578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6I</a:t>
            </a:r>
            <a:endParaRPr lang="en-US" sz="800" dirty="0"/>
          </a:p>
        </p:txBody>
      </p:sp>
      <p:sp>
        <p:nvSpPr>
          <p:cNvPr id="289" name="Cube 288"/>
          <p:cNvSpPr/>
          <p:nvPr/>
        </p:nvSpPr>
        <p:spPr>
          <a:xfrm>
            <a:off x="4343669" y="4669060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3F</a:t>
            </a:r>
            <a:endParaRPr lang="en-US" sz="800" dirty="0"/>
          </a:p>
        </p:txBody>
      </p:sp>
      <p:sp>
        <p:nvSpPr>
          <p:cNvPr id="290" name="Cube 289"/>
          <p:cNvSpPr/>
          <p:nvPr/>
        </p:nvSpPr>
        <p:spPr>
          <a:xfrm>
            <a:off x="4343669" y="4515003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6H</a:t>
            </a:r>
            <a:endParaRPr lang="en-US" sz="800" dirty="0"/>
          </a:p>
        </p:txBody>
      </p:sp>
      <p:sp>
        <p:nvSpPr>
          <p:cNvPr id="298" name="Cube 297"/>
          <p:cNvSpPr/>
          <p:nvPr/>
        </p:nvSpPr>
        <p:spPr>
          <a:xfrm>
            <a:off x="4668204" y="4670076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6A</a:t>
            </a:r>
            <a:endParaRPr lang="en-US" sz="800" dirty="0"/>
          </a:p>
        </p:txBody>
      </p:sp>
      <p:sp>
        <p:nvSpPr>
          <p:cNvPr id="299" name="Cube 298"/>
          <p:cNvSpPr/>
          <p:nvPr/>
        </p:nvSpPr>
        <p:spPr>
          <a:xfrm>
            <a:off x="4668204" y="4517836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6C</a:t>
            </a:r>
            <a:endParaRPr lang="en-US" sz="800" dirty="0"/>
          </a:p>
        </p:txBody>
      </p:sp>
      <p:sp>
        <p:nvSpPr>
          <p:cNvPr id="300" name="Cube 299"/>
          <p:cNvSpPr/>
          <p:nvPr/>
        </p:nvSpPr>
        <p:spPr>
          <a:xfrm>
            <a:off x="4668204" y="4365594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6</a:t>
            </a:r>
            <a:r>
              <a:rPr lang="en-US" sz="800" dirty="0" smtClean="0"/>
              <a:t>E</a:t>
            </a:r>
            <a:endParaRPr lang="en-US" sz="800" dirty="0"/>
          </a:p>
        </p:txBody>
      </p:sp>
      <p:sp>
        <p:nvSpPr>
          <p:cNvPr id="301" name="Cube 300"/>
          <p:cNvSpPr/>
          <p:nvPr/>
        </p:nvSpPr>
        <p:spPr>
          <a:xfrm>
            <a:off x="4668204" y="4213352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7F</a:t>
            </a:r>
            <a:endParaRPr lang="en-US" sz="800" dirty="0"/>
          </a:p>
        </p:txBody>
      </p:sp>
      <p:sp>
        <p:nvSpPr>
          <p:cNvPr id="302" name="Cube 301"/>
          <p:cNvSpPr/>
          <p:nvPr/>
        </p:nvSpPr>
        <p:spPr>
          <a:xfrm>
            <a:off x="4866345" y="4670076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6</a:t>
            </a:r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303" name="Cube 302"/>
          <p:cNvSpPr/>
          <p:nvPr/>
        </p:nvSpPr>
        <p:spPr>
          <a:xfrm>
            <a:off x="4866345" y="4516019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6</a:t>
            </a:r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304" name="Cube 303"/>
          <p:cNvSpPr/>
          <p:nvPr/>
        </p:nvSpPr>
        <p:spPr>
          <a:xfrm>
            <a:off x="4866345" y="4370888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6F</a:t>
            </a:r>
            <a:endParaRPr lang="en-US" sz="800" dirty="0"/>
          </a:p>
        </p:txBody>
      </p:sp>
      <p:sp>
        <p:nvSpPr>
          <p:cNvPr id="305" name="Cube 304"/>
          <p:cNvSpPr/>
          <p:nvPr/>
        </p:nvSpPr>
        <p:spPr>
          <a:xfrm>
            <a:off x="4866345" y="4228719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5F</a:t>
            </a:r>
            <a:endParaRPr lang="en-US" sz="800" dirty="0"/>
          </a:p>
        </p:txBody>
      </p:sp>
      <p:sp>
        <p:nvSpPr>
          <p:cNvPr id="306" name="Cube 305"/>
          <p:cNvSpPr/>
          <p:nvPr/>
        </p:nvSpPr>
        <p:spPr>
          <a:xfrm>
            <a:off x="4668204" y="4061110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6</a:t>
            </a:r>
            <a:r>
              <a:rPr lang="en-US" sz="800" dirty="0" smtClean="0"/>
              <a:t>G</a:t>
            </a:r>
            <a:endParaRPr lang="en-US" sz="800" dirty="0"/>
          </a:p>
        </p:txBody>
      </p:sp>
      <p:sp>
        <p:nvSpPr>
          <p:cNvPr id="307" name="Cube 306"/>
          <p:cNvSpPr/>
          <p:nvPr/>
        </p:nvSpPr>
        <p:spPr>
          <a:xfrm>
            <a:off x="4866959" y="4088759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7G</a:t>
            </a:r>
            <a:endParaRPr lang="en-US" sz="800" dirty="0"/>
          </a:p>
        </p:txBody>
      </p:sp>
      <p:sp>
        <p:nvSpPr>
          <p:cNvPr id="311" name="Cube 310"/>
          <p:cNvSpPr/>
          <p:nvPr/>
        </p:nvSpPr>
        <p:spPr>
          <a:xfrm>
            <a:off x="5789885" y="4659837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8A</a:t>
            </a:r>
            <a:endParaRPr lang="en-US" sz="800" dirty="0"/>
          </a:p>
        </p:txBody>
      </p:sp>
      <p:sp>
        <p:nvSpPr>
          <p:cNvPr id="312" name="Cube 311"/>
          <p:cNvSpPr/>
          <p:nvPr/>
        </p:nvSpPr>
        <p:spPr>
          <a:xfrm>
            <a:off x="5789885" y="4507597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8</a:t>
            </a:r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313" name="Cube 312"/>
          <p:cNvSpPr/>
          <p:nvPr/>
        </p:nvSpPr>
        <p:spPr>
          <a:xfrm>
            <a:off x="5789885" y="4355355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8F</a:t>
            </a:r>
            <a:endParaRPr lang="en-US" sz="800" dirty="0"/>
          </a:p>
        </p:txBody>
      </p:sp>
      <p:sp>
        <p:nvSpPr>
          <p:cNvPr id="314" name="Cube 313"/>
          <p:cNvSpPr/>
          <p:nvPr/>
        </p:nvSpPr>
        <p:spPr>
          <a:xfrm>
            <a:off x="5789885" y="4203113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9C</a:t>
            </a:r>
            <a:endParaRPr lang="en-US" sz="800" dirty="0"/>
          </a:p>
        </p:txBody>
      </p:sp>
      <p:sp>
        <p:nvSpPr>
          <p:cNvPr id="315" name="Cube 314"/>
          <p:cNvSpPr/>
          <p:nvPr/>
        </p:nvSpPr>
        <p:spPr>
          <a:xfrm>
            <a:off x="5988026" y="4659837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8</a:t>
            </a:r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316" name="Cube 315"/>
          <p:cNvSpPr/>
          <p:nvPr/>
        </p:nvSpPr>
        <p:spPr>
          <a:xfrm>
            <a:off x="5988026" y="4505780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8</a:t>
            </a:r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317" name="Cube 316"/>
          <p:cNvSpPr/>
          <p:nvPr/>
        </p:nvSpPr>
        <p:spPr>
          <a:xfrm>
            <a:off x="5988026" y="4360649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8K</a:t>
            </a:r>
            <a:endParaRPr lang="en-US" sz="800" dirty="0"/>
          </a:p>
        </p:txBody>
      </p:sp>
      <p:sp>
        <p:nvSpPr>
          <p:cNvPr id="324" name="Cube 323"/>
          <p:cNvSpPr/>
          <p:nvPr/>
        </p:nvSpPr>
        <p:spPr>
          <a:xfrm>
            <a:off x="6321996" y="4670076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</a:t>
            </a:r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325" name="Cube 324"/>
          <p:cNvSpPr/>
          <p:nvPr/>
        </p:nvSpPr>
        <p:spPr>
          <a:xfrm>
            <a:off x="6321996" y="4517836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9A</a:t>
            </a:r>
            <a:endParaRPr lang="en-US" sz="800" dirty="0"/>
          </a:p>
        </p:txBody>
      </p:sp>
      <p:sp>
        <p:nvSpPr>
          <p:cNvPr id="326" name="Cube 325"/>
          <p:cNvSpPr/>
          <p:nvPr/>
        </p:nvSpPr>
        <p:spPr>
          <a:xfrm>
            <a:off x="6321996" y="4365594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7B</a:t>
            </a:r>
            <a:endParaRPr lang="en-US" sz="800" dirty="0"/>
          </a:p>
        </p:txBody>
      </p:sp>
      <p:sp>
        <p:nvSpPr>
          <p:cNvPr id="328" name="Cube 327"/>
          <p:cNvSpPr/>
          <p:nvPr/>
        </p:nvSpPr>
        <p:spPr>
          <a:xfrm>
            <a:off x="6520137" y="4670076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</a:t>
            </a:r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329" name="Cube 328"/>
          <p:cNvSpPr/>
          <p:nvPr/>
        </p:nvSpPr>
        <p:spPr>
          <a:xfrm>
            <a:off x="6520137" y="4516019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9</a:t>
            </a:r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330" name="Cube 329"/>
          <p:cNvSpPr/>
          <p:nvPr/>
        </p:nvSpPr>
        <p:spPr>
          <a:xfrm>
            <a:off x="6520137" y="4370888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11</a:t>
            </a:r>
            <a:endParaRPr lang="en-US" sz="800" dirty="0"/>
          </a:p>
        </p:txBody>
      </p:sp>
      <p:sp>
        <p:nvSpPr>
          <p:cNvPr id="331" name="Cube 330"/>
          <p:cNvSpPr/>
          <p:nvPr/>
        </p:nvSpPr>
        <p:spPr>
          <a:xfrm>
            <a:off x="6325584" y="4228719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11</a:t>
            </a:r>
            <a:endParaRPr lang="en-US" sz="800" dirty="0"/>
          </a:p>
        </p:txBody>
      </p:sp>
      <p:sp>
        <p:nvSpPr>
          <p:cNvPr id="337" name="Cube 336"/>
          <p:cNvSpPr/>
          <p:nvPr/>
        </p:nvSpPr>
        <p:spPr>
          <a:xfrm>
            <a:off x="2494620" y="4676045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</a:t>
            </a:r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338" name="Cube 337"/>
          <p:cNvSpPr/>
          <p:nvPr/>
        </p:nvSpPr>
        <p:spPr>
          <a:xfrm>
            <a:off x="2494620" y="4523805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1D</a:t>
            </a:r>
            <a:endParaRPr lang="en-US" sz="800" dirty="0"/>
          </a:p>
        </p:txBody>
      </p:sp>
      <p:sp>
        <p:nvSpPr>
          <p:cNvPr id="339" name="Cube 338"/>
          <p:cNvSpPr/>
          <p:nvPr/>
        </p:nvSpPr>
        <p:spPr>
          <a:xfrm>
            <a:off x="2692761" y="4676045"/>
            <a:ext cx="182880" cy="182880"/>
          </a:xfrm>
          <a:prstGeom prst="cub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</a:t>
            </a:r>
            <a:r>
              <a:rPr lang="en-US" sz="800" dirty="0" smtClean="0"/>
              <a:t>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762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" y="173070"/>
            <a:ext cx="12127337" cy="6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B050"/>
          </a:solidFill>
          <a:prstDash val="dash"/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b="1" dirty="0">
            <a:latin typeface="Arial Black" panose="020B0604020202020204" pitchFamily="34" charset="0"/>
            <a:cs typeface="Arial Black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FG" id="{4EC6EF5B-822A-4252-994C-AA428B4A43A9}" vid="{831D0A31-E749-4B06-A804-75D2F82826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UFG</Template>
  <TotalTime>11818</TotalTime>
  <Words>905</Words>
  <Application>Microsoft Office PowerPoint</Application>
  <PresentationFormat>Widescreen</PresentationFormat>
  <Paragraphs>447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Courier New</vt:lpstr>
      <vt:lpstr>Wingdings</vt:lpstr>
      <vt:lpstr>UFG</vt:lpstr>
      <vt:lpstr>DHIC Testing Strategy  May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Joshi</dc:creator>
  <cp:lastModifiedBy>Pankaj P</cp:lastModifiedBy>
  <cp:revision>65</cp:revision>
  <dcterms:created xsi:type="dcterms:W3CDTF">2018-03-23T13:38:15Z</dcterms:created>
  <dcterms:modified xsi:type="dcterms:W3CDTF">2018-05-02T20:11:44Z</dcterms:modified>
</cp:coreProperties>
</file>