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36D5C-F341-43EF-9E9C-91EAD8BAD09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7C128A-2CC2-4840-AB6B-A58A3194C949}">
      <dgm:prSet phldrT="[Text]" custT="1"/>
      <dgm:spPr/>
      <dgm:t>
        <a:bodyPr/>
        <a:lstStyle/>
        <a:p>
          <a:r>
            <a:rPr lang="en-US" sz="1200" dirty="0"/>
            <a:t>Management Group</a:t>
          </a:r>
          <a:endParaRPr lang="en-IN" sz="1200" dirty="0"/>
        </a:p>
      </dgm:t>
    </dgm:pt>
    <dgm:pt modelId="{B85E7FDD-1978-438B-A5B5-D14FBF642D7D}" type="parTrans" cxnId="{6629D431-0514-4F0F-9FD6-A414CF888CAB}">
      <dgm:prSet/>
      <dgm:spPr/>
      <dgm:t>
        <a:bodyPr/>
        <a:lstStyle/>
        <a:p>
          <a:endParaRPr lang="en-IN" sz="1000"/>
        </a:p>
      </dgm:t>
    </dgm:pt>
    <dgm:pt modelId="{7D71F527-BD57-487A-A27A-3112A58C835C}" type="sibTrans" cxnId="{6629D431-0514-4F0F-9FD6-A414CF888CAB}">
      <dgm:prSet/>
      <dgm:spPr/>
      <dgm:t>
        <a:bodyPr/>
        <a:lstStyle/>
        <a:p>
          <a:endParaRPr lang="en-IN" sz="1000"/>
        </a:p>
      </dgm:t>
    </dgm:pt>
    <dgm:pt modelId="{503DE675-75BC-48BB-8873-19EB4F4D2369}">
      <dgm:prSet phldrT="[Text]" custT="1"/>
      <dgm:spPr/>
      <dgm:t>
        <a:bodyPr/>
        <a:lstStyle/>
        <a:p>
          <a:r>
            <a:rPr lang="en-US" sz="1200" dirty="0"/>
            <a:t>Subscription 1</a:t>
          </a:r>
          <a:endParaRPr lang="en-IN" sz="1200" dirty="0"/>
        </a:p>
      </dgm:t>
    </dgm:pt>
    <dgm:pt modelId="{AC61F562-6F5F-4D3F-80FD-E8323676882C}" type="parTrans" cxnId="{A21AEA01-ED12-4B9A-81FC-ED7BFD7D54BC}">
      <dgm:prSet/>
      <dgm:spPr/>
      <dgm:t>
        <a:bodyPr/>
        <a:lstStyle/>
        <a:p>
          <a:endParaRPr lang="en-IN" sz="1600"/>
        </a:p>
      </dgm:t>
    </dgm:pt>
    <dgm:pt modelId="{E81117FB-0497-46B5-A148-CBFDBEB9191F}" type="sibTrans" cxnId="{A21AEA01-ED12-4B9A-81FC-ED7BFD7D54BC}">
      <dgm:prSet/>
      <dgm:spPr/>
      <dgm:t>
        <a:bodyPr/>
        <a:lstStyle/>
        <a:p>
          <a:endParaRPr lang="en-IN" sz="1600"/>
        </a:p>
      </dgm:t>
    </dgm:pt>
    <dgm:pt modelId="{FA107E58-BDCF-4FD5-B152-2E8F2869C3BE}">
      <dgm:prSet phldrT="[Text]" custT="1"/>
      <dgm:spPr/>
      <dgm:t>
        <a:bodyPr/>
        <a:lstStyle/>
        <a:p>
          <a:r>
            <a:rPr lang="en-US" sz="1200" dirty="0"/>
            <a:t>Subscription 2</a:t>
          </a:r>
          <a:endParaRPr lang="en-IN" sz="1200" dirty="0"/>
        </a:p>
      </dgm:t>
    </dgm:pt>
    <dgm:pt modelId="{38EB1B74-FD27-4613-BE86-631BDD5B4CB6}" type="parTrans" cxnId="{6E76D439-FE2D-430C-910B-4C28591D66F2}">
      <dgm:prSet/>
      <dgm:spPr/>
      <dgm:t>
        <a:bodyPr/>
        <a:lstStyle/>
        <a:p>
          <a:endParaRPr lang="en-IN" sz="1600"/>
        </a:p>
      </dgm:t>
    </dgm:pt>
    <dgm:pt modelId="{F5B15DD4-34A2-412C-AA9F-3DEEA1DB5353}" type="sibTrans" cxnId="{6E76D439-FE2D-430C-910B-4C28591D66F2}">
      <dgm:prSet/>
      <dgm:spPr/>
      <dgm:t>
        <a:bodyPr/>
        <a:lstStyle/>
        <a:p>
          <a:endParaRPr lang="en-IN" sz="1600"/>
        </a:p>
      </dgm:t>
    </dgm:pt>
    <dgm:pt modelId="{DC1CC9E3-9933-4A86-9A71-CCD63E2A33D1}">
      <dgm:prSet phldrT="[Text]" custT="1"/>
      <dgm:spPr/>
      <dgm:t>
        <a:bodyPr/>
        <a:lstStyle/>
        <a:p>
          <a:r>
            <a:rPr lang="en-US" sz="1200" dirty="0"/>
            <a:t>RG2</a:t>
          </a:r>
          <a:endParaRPr lang="en-IN" sz="1200" dirty="0"/>
        </a:p>
      </dgm:t>
    </dgm:pt>
    <dgm:pt modelId="{7754C938-C2EB-4DB9-8286-B078B9DA41DA}" type="parTrans" cxnId="{517EA0B6-080F-4036-8FB2-7A4ED587BD17}">
      <dgm:prSet/>
      <dgm:spPr/>
      <dgm:t>
        <a:bodyPr/>
        <a:lstStyle/>
        <a:p>
          <a:endParaRPr lang="en-IN" sz="1600"/>
        </a:p>
      </dgm:t>
    </dgm:pt>
    <dgm:pt modelId="{A519DD53-F65E-43FD-9F5A-5F495332576E}" type="sibTrans" cxnId="{517EA0B6-080F-4036-8FB2-7A4ED587BD17}">
      <dgm:prSet/>
      <dgm:spPr/>
      <dgm:t>
        <a:bodyPr/>
        <a:lstStyle/>
        <a:p>
          <a:endParaRPr lang="en-IN" sz="1600"/>
        </a:p>
      </dgm:t>
    </dgm:pt>
    <dgm:pt modelId="{C92CC853-FF80-44B5-9878-076B50BB7897}">
      <dgm:prSet phldrT="[Text]" custT="1"/>
      <dgm:spPr/>
      <dgm:t>
        <a:bodyPr/>
        <a:lstStyle/>
        <a:p>
          <a:r>
            <a:rPr lang="en-US" sz="1200" dirty="0"/>
            <a:t>RG3</a:t>
          </a:r>
          <a:endParaRPr lang="en-IN" sz="1200" dirty="0"/>
        </a:p>
      </dgm:t>
    </dgm:pt>
    <dgm:pt modelId="{9A4857EE-16B4-4AC2-8905-C018130C01F5}" type="parTrans" cxnId="{4B43D97E-B0CD-4A31-9C44-4861B9A9674F}">
      <dgm:prSet/>
      <dgm:spPr/>
      <dgm:t>
        <a:bodyPr/>
        <a:lstStyle/>
        <a:p>
          <a:endParaRPr lang="en-IN" sz="1600"/>
        </a:p>
      </dgm:t>
    </dgm:pt>
    <dgm:pt modelId="{B1D3CBF8-9764-42CB-90C3-00C7E7CE5A35}" type="sibTrans" cxnId="{4B43D97E-B0CD-4A31-9C44-4861B9A9674F}">
      <dgm:prSet/>
      <dgm:spPr/>
      <dgm:t>
        <a:bodyPr/>
        <a:lstStyle/>
        <a:p>
          <a:endParaRPr lang="en-IN" sz="1600"/>
        </a:p>
      </dgm:t>
    </dgm:pt>
    <dgm:pt modelId="{FCF122CB-0523-4128-B2A5-05463251FFD1}">
      <dgm:prSet phldrT="[Text]" custT="1"/>
      <dgm:spPr/>
      <dgm:t>
        <a:bodyPr/>
        <a:lstStyle/>
        <a:p>
          <a:r>
            <a:rPr lang="en-US" sz="1200" dirty="0"/>
            <a:t>RG4</a:t>
          </a:r>
          <a:endParaRPr lang="en-IN" sz="1200" dirty="0"/>
        </a:p>
      </dgm:t>
    </dgm:pt>
    <dgm:pt modelId="{0AD897B3-4072-47A6-BE39-2651C35F9A09}" type="parTrans" cxnId="{3091CDB7-EE06-43D1-AEBC-7CB8C3C1EE17}">
      <dgm:prSet/>
      <dgm:spPr/>
      <dgm:t>
        <a:bodyPr/>
        <a:lstStyle/>
        <a:p>
          <a:endParaRPr lang="en-IN" sz="1600"/>
        </a:p>
      </dgm:t>
    </dgm:pt>
    <dgm:pt modelId="{951DD2DE-4017-41B8-ABAE-E98B4721E614}" type="sibTrans" cxnId="{3091CDB7-EE06-43D1-AEBC-7CB8C3C1EE17}">
      <dgm:prSet/>
      <dgm:spPr/>
      <dgm:t>
        <a:bodyPr/>
        <a:lstStyle/>
        <a:p>
          <a:endParaRPr lang="en-IN" sz="1600"/>
        </a:p>
      </dgm:t>
    </dgm:pt>
    <dgm:pt modelId="{F7ECE271-1BCF-4874-B440-956ED192EC24}">
      <dgm:prSet phldrT="[Text]" custT="1"/>
      <dgm:spPr/>
      <dgm:t>
        <a:bodyPr/>
        <a:lstStyle/>
        <a:p>
          <a:r>
            <a:rPr lang="en-US" sz="1200" dirty="0"/>
            <a:t>RG5</a:t>
          </a:r>
          <a:endParaRPr lang="en-IN" sz="1200" dirty="0"/>
        </a:p>
      </dgm:t>
    </dgm:pt>
    <dgm:pt modelId="{96E9F288-1A94-46FF-BC41-930B79F465C0}" type="parTrans" cxnId="{48DBB147-C520-40E8-B810-247EC022ACAC}">
      <dgm:prSet/>
      <dgm:spPr/>
      <dgm:t>
        <a:bodyPr/>
        <a:lstStyle/>
        <a:p>
          <a:endParaRPr lang="en-IN" sz="1600"/>
        </a:p>
      </dgm:t>
    </dgm:pt>
    <dgm:pt modelId="{95DA8495-0E47-44FB-84D0-255B1E9DB6B9}" type="sibTrans" cxnId="{48DBB147-C520-40E8-B810-247EC022ACAC}">
      <dgm:prSet/>
      <dgm:spPr/>
      <dgm:t>
        <a:bodyPr/>
        <a:lstStyle/>
        <a:p>
          <a:endParaRPr lang="en-IN" sz="1600"/>
        </a:p>
      </dgm:t>
    </dgm:pt>
    <dgm:pt modelId="{4016EB65-2238-4851-A0AB-A6D058513988}">
      <dgm:prSet phldrT="[Text]" custT="1"/>
      <dgm:spPr/>
      <dgm:t>
        <a:bodyPr/>
        <a:lstStyle/>
        <a:p>
          <a:r>
            <a:rPr lang="en-US" sz="1200" dirty="0"/>
            <a:t>RG1</a:t>
          </a:r>
          <a:endParaRPr lang="en-IN" sz="1200" dirty="0"/>
        </a:p>
      </dgm:t>
    </dgm:pt>
    <dgm:pt modelId="{F7A65A78-ACDA-4D26-AD0F-FDE4208C4D64}" type="parTrans" cxnId="{9772861E-96DF-413D-9097-AA1B4F50C2C3}">
      <dgm:prSet/>
      <dgm:spPr/>
      <dgm:t>
        <a:bodyPr/>
        <a:lstStyle/>
        <a:p>
          <a:endParaRPr lang="en-IN"/>
        </a:p>
      </dgm:t>
    </dgm:pt>
    <dgm:pt modelId="{A0336683-D186-4AF6-B159-E3424C537192}" type="sibTrans" cxnId="{9772861E-96DF-413D-9097-AA1B4F50C2C3}">
      <dgm:prSet/>
      <dgm:spPr/>
      <dgm:t>
        <a:bodyPr/>
        <a:lstStyle/>
        <a:p>
          <a:endParaRPr lang="en-IN"/>
        </a:p>
      </dgm:t>
    </dgm:pt>
    <dgm:pt modelId="{65C9729B-77FF-4A5E-8851-C45FFE8BB0CB}" type="pres">
      <dgm:prSet presAssocID="{D1536D5C-F341-43EF-9E9C-91EAD8BAD0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C1F773-7E38-4962-B2B3-36BE7AB37E65}" type="pres">
      <dgm:prSet presAssocID="{F57C128A-2CC2-4840-AB6B-A58A3194C949}" presName="hierRoot1" presStyleCnt="0"/>
      <dgm:spPr/>
    </dgm:pt>
    <dgm:pt modelId="{C148CAFE-94A9-4D8F-94FD-8C0D694A4A61}" type="pres">
      <dgm:prSet presAssocID="{F57C128A-2CC2-4840-AB6B-A58A3194C949}" presName="composite" presStyleCnt="0"/>
      <dgm:spPr/>
    </dgm:pt>
    <dgm:pt modelId="{ED21DF44-F0BE-430A-94F2-35E7184FDFDD}" type="pres">
      <dgm:prSet presAssocID="{F57C128A-2CC2-4840-AB6B-A58A3194C949}" presName="background" presStyleLbl="node0" presStyleIdx="0" presStyleCnt="1"/>
      <dgm:spPr/>
    </dgm:pt>
    <dgm:pt modelId="{057A262F-42DA-4A11-BD0D-6ED8D2255C88}" type="pres">
      <dgm:prSet presAssocID="{F57C128A-2CC2-4840-AB6B-A58A3194C949}" presName="text" presStyleLbl="fgAcc0" presStyleIdx="0" presStyleCnt="1">
        <dgm:presLayoutVars>
          <dgm:chPref val="3"/>
        </dgm:presLayoutVars>
      </dgm:prSet>
      <dgm:spPr/>
    </dgm:pt>
    <dgm:pt modelId="{FCDF9EE6-095F-4635-B69D-B727EDA432BB}" type="pres">
      <dgm:prSet presAssocID="{F57C128A-2CC2-4840-AB6B-A58A3194C949}" presName="hierChild2" presStyleCnt="0"/>
      <dgm:spPr/>
    </dgm:pt>
    <dgm:pt modelId="{A43D1778-23E4-4447-B730-21B331BCB258}" type="pres">
      <dgm:prSet presAssocID="{AC61F562-6F5F-4D3F-80FD-E8323676882C}" presName="Name10" presStyleLbl="parChTrans1D2" presStyleIdx="0" presStyleCnt="2"/>
      <dgm:spPr/>
    </dgm:pt>
    <dgm:pt modelId="{2F58C7FD-C792-4C6C-843A-F8F5322FD0C6}" type="pres">
      <dgm:prSet presAssocID="{503DE675-75BC-48BB-8873-19EB4F4D2369}" presName="hierRoot2" presStyleCnt="0"/>
      <dgm:spPr/>
    </dgm:pt>
    <dgm:pt modelId="{D9043893-AB4A-4DC4-97D0-4419B2C03D2F}" type="pres">
      <dgm:prSet presAssocID="{503DE675-75BC-48BB-8873-19EB4F4D2369}" presName="composite2" presStyleCnt="0"/>
      <dgm:spPr/>
    </dgm:pt>
    <dgm:pt modelId="{C66D5123-042B-4454-83C4-BEC1466F27D0}" type="pres">
      <dgm:prSet presAssocID="{503DE675-75BC-48BB-8873-19EB4F4D2369}" presName="background2" presStyleLbl="node2" presStyleIdx="0" presStyleCnt="2"/>
      <dgm:spPr/>
    </dgm:pt>
    <dgm:pt modelId="{4CE8978E-94E2-482D-A2C5-61388E4862C5}" type="pres">
      <dgm:prSet presAssocID="{503DE675-75BC-48BB-8873-19EB4F4D2369}" presName="text2" presStyleLbl="fgAcc2" presStyleIdx="0" presStyleCnt="2">
        <dgm:presLayoutVars>
          <dgm:chPref val="3"/>
        </dgm:presLayoutVars>
      </dgm:prSet>
      <dgm:spPr/>
    </dgm:pt>
    <dgm:pt modelId="{18EBDCE2-3BEE-4D78-A0BB-ACFD32D9451D}" type="pres">
      <dgm:prSet presAssocID="{503DE675-75BC-48BB-8873-19EB4F4D2369}" presName="hierChild3" presStyleCnt="0"/>
      <dgm:spPr/>
    </dgm:pt>
    <dgm:pt modelId="{FB34089B-B562-4BA9-8A18-79F2277E9C47}" type="pres">
      <dgm:prSet presAssocID="{F7A65A78-ACDA-4D26-AD0F-FDE4208C4D64}" presName="Name17" presStyleLbl="parChTrans1D3" presStyleIdx="0" presStyleCnt="5"/>
      <dgm:spPr/>
    </dgm:pt>
    <dgm:pt modelId="{34BE9796-FD08-46A8-908D-A70C4B3DF092}" type="pres">
      <dgm:prSet presAssocID="{4016EB65-2238-4851-A0AB-A6D058513988}" presName="hierRoot3" presStyleCnt="0"/>
      <dgm:spPr/>
    </dgm:pt>
    <dgm:pt modelId="{D25B056C-CC04-4496-B46E-64CAD4B11F0B}" type="pres">
      <dgm:prSet presAssocID="{4016EB65-2238-4851-A0AB-A6D058513988}" presName="composite3" presStyleCnt="0"/>
      <dgm:spPr/>
    </dgm:pt>
    <dgm:pt modelId="{1D740C9E-016B-408B-99EE-FE0149E49AEF}" type="pres">
      <dgm:prSet presAssocID="{4016EB65-2238-4851-A0AB-A6D058513988}" presName="background3" presStyleLbl="node3" presStyleIdx="0" presStyleCnt="5"/>
      <dgm:spPr/>
    </dgm:pt>
    <dgm:pt modelId="{82085A07-97AD-4E55-8486-88C8F4B13A03}" type="pres">
      <dgm:prSet presAssocID="{4016EB65-2238-4851-A0AB-A6D058513988}" presName="text3" presStyleLbl="fgAcc3" presStyleIdx="0" presStyleCnt="5">
        <dgm:presLayoutVars>
          <dgm:chPref val="3"/>
        </dgm:presLayoutVars>
      </dgm:prSet>
      <dgm:spPr/>
    </dgm:pt>
    <dgm:pt modelId="{C36E1F89-B06D-4A1A-A770-A6583DA99EE6}" type="pres">
      <dgm:prSet presAssocID="{4016EB65-2238-4851-A0AB-A6D058513988}" presName="hierChild4" presStyleCnt="0"/>
      <dgm:spPr/>
    </dgm:pt>
    <dgm:pt modelId="{C3A30B1F-E4D8-4A22-A840-02F602EB36C6}" type="pres">
      <dgm:prSet presAssocID="{7754C938-C2EB-4DB9-8286-B078B9DA41DA}" presName="Name17" presStyleLbl="parChTrans1D3" presStyleIdx="1" presStyleCnt="5"/>
      <dgm:spPr/>
    </dgm:pt>
    <dgm:pt modelId="{49828D46-AF23-4DE0-9872-986AA20B4A88}" type="pres">
      <dgm:prSet presAssocID="{DC1CC9E3-9933-4A86-9A71-CCD63E2A33D1}" presName="hierRoot3" presStyleCnt="0"/>
      <dgm:spPr/>
    </dgm:pt>
    <dgm:pt modelId="{D0E16820-9C0E-4219-BB3B-1D7F04C757E5}" type="pres">
      <dgm:prSet presAssocID="{DC1CC9E3-9933-4A86-9A71-CCD63E2A33D1}" presName="composite3" presStyleCnt="0"/>
      <dgm:spPr/>
    </dgm:pt>
    <dgm:pt modelId="{E4DFDDBB-88AE-4671-88E6-CD3B8FE47318}" type="pres">
      <dgm:prSet presAssocID="{DC1CC9E3-9933-4A86-9A71-CCD63E2A33D1}" presName="background3" presStyleLbl="node3" presStyleIdx="1" presStyleCnt="5"/>
      <dgm:spPr/>
    </dgm:pt>
    <dgm:pt modelId="{0687DEF2-5099-4E9D-9AF0-6AEE9430C592}" type="pres">
      <dgm:prSet presAssocID="{DC1CC9E3-9933-4A86-9A71-CCD63E2A33D1}" presName="text3" presStyleLbl="fgAcc3" presStyleIdx="1" presStyleCnt="5">
        <dgm:presLayoutVars>
          <dgm:chPref val="3"/>
        </dgm:presLayoutVars>
      </dgm:prSet>
      <dgm:spPr/>
    </dgm:pt>
    <dgm:pt modelId="{01B9DFC4-5C09-43CB-B408-63248FD6C251}" type="pres">
      <dgm:prSet presAssocID="{DC1CC9E3-9933-4A86-9A71-CCD63E2A33D1}" presName="hierChild4" presStyleCnt="0"/>
      <dgm:spPr/>
    </dgm:pt>
    <dgm:pt modelId="{337C0337-F590-4AA8-B10E-B48F065C0119}" type="pres">
      <dgm:prSet presAssocID="{9A4857EE-16B4-4AC2-8905-C018130C01F5}" presName="Name17" presStyleLbl="parChTrans1D3" presStyleIdx="2" presStyleCnt="5"/>
      <dgm:spPr/>
    </dgm:pt>
    <dgm:pt modelId="{6CC9801C-165F-4E05-B235-08F2A400300A}" type="pres">
      <dgm:prSet presAssocID="{C92CC853-FF80-44B5-9878-076B50BB7897}" presName="hierRoot3" presStyleCnt="0"/>
      <dgm:spPr/>
    </dgm:pt>
    <dgm:pt modelId="{F7737D1C-CD27-4E06-8346-801C6FAEA17C}" type="pres">
      <dgm:prSet presAssocID="{C92CC853-FF80-44B5-9878-076B50BB7897}" presName="composite3" presStyleCnt="0"/>
      <dgm:spPr/>
    </dgm:pt>
    <dgm:pt modelId="{A837BEB5-0A9E-4BB1-B6B3-64C8BC1E1771}" type="pres">
      <dgm:prSet presAssocID="{C92CC853-FF80-44B5-9878-076B50BB7897}" presName="background3" presStyleLbl="node3" presStyleIdx="2" presStyleCnt="5"/>
      <dgm:spPr/>
    </dgm:pt>
    <dgm:pt modelId="{7831278C-D744-4A94-86F9-C6231F868225}" type="pres">
      <dgm:prSet presAssocID="{C92CC853-FF80-44B5-9878-076B50BB7897}" presName="text3" presStyleLbl="fgAcc3" presStyleIdx="2" presStyleCnt="5">
        <dgm:presLayoutVars>
          <dgm:chPref val="3"/>
        </dgm:presLayoutVars>
      </dgm:prSet>
      <dgm:spPr/>
    </dgm:pt>
    <dgm:pt modelId="{54600B87-20D5-4907-9115-B4EF81C3613A}" type="pres">
      <dgm:prSet presAssocID="{C92CC853-FF80-44B5-9878-076B50BB7897}" presName="hierChild4" presStyleCnt="0"/>
      <dgm:spPr/>
    </dgm:pt>
    <dgm:pt modelId="{8FE4490E-253B-4487-91E9-99B1A25CBD69}" type="pres">
      <dgm:prSet presAssocID="{38EB1B74-FD27-4613-BE86-631BDD5B4CB6}" presName="Name10" presStyleLbl="parChTrans1D2" presStyleIdx="1" presStyleCnt="2"/>
      <dgm:spPr/>
    </dgm:pt>
    <dgm:pt modelId="{2EF1B885-644E-460A-A4BF-5BCF0EBB6681}" type="pres">
      <dgm:prSet presAssocID="{FA107E58-BDCF-4FD5-B152-2E8F2869C3BE}" presName="hierRoot2" presStyleCnt="0"/>
      <dgm:spPr/>
    </dgm:pt>
    <dgm:pt modelId="{E711E7CE-758A-4587-9259-1F2FD1EC14D6}" type="pres">
      <dgm:prSet presAssocID="{FA107E58-BDCF-4FD5-B152-2E8F2869C3BE}" presName="composite2" presStyleCnt="0"/>
      <dgm:spPr/>
    </dgm:pt>
    <dgm:pt modelId="{397CDBF9-41C5-417A-BF4E-F507D36F5B7E}" type="pres">
      <dgm:prSet presAssocID="{FA107E58-BDCF-4FD5-B152-2E8F2869C3BE}" presName="background2" presStyleLbl="node2" presStyleIdx="1" presStyleCnt="2"/>
      <dgm:spPr/>
    </dgm:pt>
    <dgm:pt modelId="{E9BCBC28-49CE-4E54-9F99-72155F664F3A}" type="pres">
      <dgm:prSet presAssocID="{FA107E58-BDCF-4FD5-B152-2E8F2869C3BE}" presName="text2" presStyleLbl="fgAcc2" presStyleIdx="1" presStyleCnt="2">
        <dgm:presLayoutVars>
          <dgm:chPref val="3"/>
        </dgm:presLayoutVars>
      </dgm:prSet>
      <dgm:spPr/>
    </dgm:pt>
    <dgm:pt modelId="{E8B56BEF-D4A0-42E0-ACE5-C0DC96E7E7A0}" type="pres">
      <dgm:prSet presAssocID="{FA107E58-BDCF-4FD5-B152-2E8F2869C3BE}" presName="hierChild3" presStyleCnt="0"/>
      <dgm:spPr/>
    </dgm:pt>
    <dgm:pt modelId="{2DBA1DE7-6F41-4585-BB73-87DF11BE5ED5}" type="pres">
      <dgm:prSet presAssocID="{0AD897B3-4072-47A6-BE39-2651C35F9A09}" presName="Name17" presStyleLbl="parChTrans1D3" presStyleIdx="3" presStyleCnt="5"/>
      <dgm:spPr/>
    </dgm:pt>
    <dgm:pt modelId="{DB029C81-2B1B-4A9E-8108-F9DFAE70A6E6}" type="pres">
      <dgm:prSet presAssocID="{FCF122CB-0523-4128-B2A5-05463251FFD1}" presName="hierRoot3" presStyleCnt="0"/>
      <dgm:spPr/>
    </dgm:pt>
    <dgm:pt modelId="{C9568DF2-4057-4483-99BC-A31FADBDA103}" type="pres">
      <dgm:prSet presAssocID="{FCF122CB-0523-4128-B2A5-05463251FFD1}" presName="composite3" presStyleCnt="0"/>
      <dgm:spPr/>
    </dgm:pt>
    <dgm:pt modelId="{815614D1-B2BC-461D-95CA-0DACC0FC7476}" type="pres">
      <dgm:prSet presAssocID="{FCF122CB-0523-4128-B2A5-05463251FFD1}" presName="background3" presStyleLbl="node3" presStyleIdx="3" presStyleCnt="5"/>
      <dgm:spPr/>
    </dgm:pt>
    <dgm:pt modelId="{34B4F417-81F1-4930-A468-F3280D297C3D}" type="pres">
      <dgm:prSet presAssocID="{FCF122CB-0523-4128-B2A5-05463251FFD1}" presName="text3" presStyleLbl="fgAcc3" presStyleIdx="3" presStyleCnt="5">
        <dgm:presLayoutVars>
          <dgm:chPref val="3"/>
        </dgm:presLayoutVars>
      </dgm:prSet>
      <dgm:spPr/>
    </dgm:pt>
    <dgm:pt modelId="{787AAAF3-2D42-4343-BC13-882EBDF576A4}" type="pres">
      <dgm:prSet presAssocID="{FCF122CB-0523-4128-B2A5-05463251FFD1}" presName="hierChild4" presStyleCnt="0"/>
      <dgm:spPr/>
    </dgm:pt>
    <dgm:pt modelId="{2328D80B-B577-4F62-89C9-B3A48C7F038C}" type="pres">
      <dgm:prSet presAssocID="{96E9F288-1A94-46FF-BC41-930B79F465C0}" presName="Name17" presStyleLbl="parChTrans1D3" presStyleIdx="4" presStyleCnt="5"/>
      <dgm:spPr/>
    </dgm:pt>
    <dgm:pt modelId="{0B4D2D08-7C1A-4FA2-892F-C2CEE18CC86F}" type="pres">
      <dgm:prSet presAssocID="{F7ECE271-1BCF-4874-B440-956ED192EC24}" presName="hierRoot3" presStyleCnt="0"/>
      <dgm:spPr/>
    </dgm:pt>
    <dgm:pt modelId="{FF2FCAF4-8D30-467C-A2A8-A46956FBBA68}" type="pres">
      <dgm:prSet presAssocID="{F7ECE271-1BCF-4874-B440-956ED192EC24}" presName="composite3" presStyleCnt="0"/>
      <dgm:spPr/>
    </dgm:pt>
    <dgm:pt modelId="{60AC0676-8C5A-4C18-A685-E87B78638B4D}" type="pres">
      <dgm:prSet presAssocID="{F7ECE271-1BCF-4874-B440-956ED192EC24}" presName="background3" presStyleLbl="node3" presStyleIdx="4" presStyleCnt="5"/>
      <dgm:spPr/>
    </dgm:pt>
    <dgm:pt modelId="{56EF4333-B3B4-46FF-A3AE-834DCD6B66D6}" type="pres">
      <dgm:prSet presAssocID="{F7ECE271-1BCF-4874-B440-956ED192EC24}" presName="text3" presStyleLbl="fgAcc3" presStyleIdx="4" presStyleCnt="5">
        <dgm:presLayoutVars>
          <dgm:chPref val="3"/>
        </dgm:presLayoutVars>
      </dgm:prSet>
      <dgm:spPr/>
    </dgm:pt>
    <dgm:pt modelId="{81AF83A5-F3ED-45A1-A6CD-7C3DC19EE35B}" type="pres">
      <dgm:prSet presAssocID="{F7ECE271-1BCF-4874-B440-956ED192EC24}" presName="hierChild4" presStyleCnt="0"/>
      <dgm:spPr/>
    </dgm:pt>
  </dgm:ptLst>
  <dgm:cxnLst>
    <dgm:cxn modelId="{A21AEA01-ED12-4B9A-81FC-ED7BFD7D54BC}" srcId="{F57C128A-2CC2-4840-AB6B-A58A3194C949}" destId="{503DE675-75BC-48BB-8873-19EB4F4D2369}" srcOrd="0" destOrd="0" parTransId="{AC61F562-6F5F-4D3F-80FD-E8323676882C}" sibTransId="{E81117FB-0497-46B5-A148-CBFDBEB9191F}"/>
    <dgm:cxn modelId="{9772861E-96DF-413D-9097-AA1B4F50C2C3}" srcId="{503DE675-75BC-48BB-8873-19EB4F4D2369}" destId="{4016EB65-2238-4851-A0AB-A6D058513988}" srcOrd="0" destOrd="0" parTransId="{F7A65A78-ACDA-4D26-AD0F-FDE4208C4D64}" sibTransId="{A0336683-D186-4AF6-B159-E3424C537192}"/>
    <dgm:cxn modelId="{EB30B428-9E43-4C8A-A0B0-576395A880F5}" type="presOf" srcId="{F7ECE271-1BCF-4874-B440-956ED192EC24}" destId="{56EF4333-B3B4-46FF-A3AE-834DCD6B66D6}" srcOrd="0" destOrd="0" presId="urn:microsoft.com/office/officeart/2005/8/layout/hierarchy1"/>
    <dgm:cxn modelId="{5DFC952A-C61A-4BEB-9255-E30557A7215F}" type="presOf" srcId="{FA107E58-BDCF-4FD5-B152-2E8F2869C3BE}" destId="{E9BCBC28-49CE-4E54-9F99-72155F664F3A}" srcOrd="0" destOrd="0" presId="urn:microsoft.com/office/officeart/2005/8/layout/hierarchy1"/>
    <dgm:cxn modelId="{6629D431-0514-4F0F-9FD6-A414CF888CAB}" srcId="{D1536D5C-F341-43EF-9E9C-91EAD8BAD096}" destId="{F57C128A-2CC2-4840-AB6B-A58A3194C949}" srcOrd="0" destOrd="0" parTransId="{B85E7FDD-1978-438B-A5B5-D14FBF642D7D}" sibTransId="{7D71F527-BD57-487A-A27A-3112A58C835C}"/>
    <dgm:cxn modelId="{385B1535-3339-4CB7-A615-FF3261AFD259}" type="presOf" srcId="{F57C128A-2CC2-4840-AB6B-A58A3194C949}" destId="{057A262F-42DA-4A11-BD0D-6ED8D2255C88}" srcOrd="0" destOrd="0" presId="urn:microsoft.com/office/officeart/2005/8/layout/hierarchy1"/>
    <dgm:cxn modelId="{6E76D439-FE2D-430C-910B-4C28591D66F2}" srcId="{F57C128A-2CC2-4840-AB6B-A58A3194C949}" destId="{FA107E58-BDCF-4FD5-B152-2E8F2869C3BE}" srcOrd="1" destOrd="0" parTransId="{38EB1B74-FD27-4613-BE86-631BDD5B4CB6}" sibTransId="{F5B15DD4-34A2-412C-AA9F-3DEEA1DB5353}"/>
    <dgm:cxn modelId="{005CA73A-D0A9-4F8A-A2F0-2649F13F6F15}" type="presOf" srcId="{38EB1B74-FD27-4613-BE86-631BDD5B4CB6}" destId="{8FE4490E-253B-4487-91E9-99B1A25CBD69}" srcOrd="0" destOrd="0" presId="urn:microsoft.com/office/officeart/2005/8/layout/hierarchy1"/>
    <dgm:cxn modelId="{48DBB147-C520-40E8-B810-247EC022ACAC}" srcId="{FA107E58-BDCF-4FD5-B152-2E8F2869C3BE}" destId="{F7ECE271-1BCF-4874-B440-956ED192EC24}" srcOrd="1" destOrd="0" parTransId="{96E9F288-1A94-46FF-BC41-930B79F465C0}" sibTransId="{95DA8495-0E47-44FB-84D0-255B1E9DB6B9}"/>
    <dgm:cxn modelId="{6AB11D48-EA23-4E3D-BEF6-E1C27F25DFFF}" type="presOf" srcId="{FCF122CB-0523-4128-B2A5-05463251FFD1}" destId="{34B4F417-81F1-4930-A468-F3280D297C3D}" srcOrd="0" destOrd="0" presId="urn:microsoft.com/office/officeart/2005/8/layout/hierarchy1"/>
    <dgm:cxn modelId="{7CEB4F48-A674-458B-87C6-6145D48181A0}" type="presOf" srcId="{0AD897B3-4072-47A6-BE39-2651C35F9A09}" destId="{2DBA1DE7-6F41-4585-BB73-87DF11BE5ED5}" srcOrd="0" destOrd="0" presId="urn:microsoft.com/office/officeart/2005/8/layout/hierarchy1"/>
    <dgm:cxn modelId="{864C6070-7A36-42CA-95B0-B6FC058C9A78}" type="presOf" srcId="{AC61F562-6F5F-4D3F-80FD-E8323676882C}" destId="{A43D1778-23E4-4447-B730-21B331BCB258}" srcOrd="0" destOrd="0" presId="urn:microsoft.com/office/officeart/2005/8/layout/hierarchy1"/>
    <dgm:cxn modelId="{4B43D97E-B0CD-4A31-9C44-4861B9A9674F}" srcId="{503DE675-75BC-48BB-8873-19EB4F4D2369}" destId="{C92CC853-FF80-44B5-9878-076B50BB7897}" srcOrd="2" destOrd="0" parTransId="{9A4857EE-16B4-4AC2-8905-C018130C01F5}" sibTransId="{B1D3CBF8-9764-42CB-90C3-00C7E7CE5A35}"/>
    <dgm:cxn modelId="{B9F3978B-87B3-45FC-910E-B19C5EAD208A}" type="presOf" srcId="{4016EB65-2238-4851-A0AB-A6D058513988}" destId="{82085A07-97AD-4E55-8486-88C8F4B13A03}" srcOrd="0" destOrd="0" presId="urn:microsoft.com/office/officeart/2005/8/layout/hierarchy1"/>
    <dgm:cxn modelId="{8CCC9993-F783-43FB-AC8C-3C44A3A3778E}" type="presOf" srcId="{D1536D5C-F341-43EF-9E9C-91EAD8BAD096}" destId="{65C9729B-77FF-4A5E-8851-C45FFE8BB0CB}" srcOrd="0" destOrd="0" presId="urn:microsoft.com/office/officeart/2005/8/layout/hierarchy1"/>
    <dgm:cxn modelId="{1B67679D-4CBE-4F90-AAAB-E1759CFA3873}" type="presOf" srcId="{503DE675-75BC-48BB-8873-19EB4F4D2369}" destId="{4CE8978E-94E2-482D-A2C5-61388E4862C5}" srcOrd="0" destOrd="0" presId="urn:microsoft.com/office/officeart/2005/8/layout/hierarchy1"/>
    <dgm:cxn modelId="{517EA0B6-080F-4036-8FB2-7A4ED587BD17}" srcId="{503DE675-75BC-48BB-8873-19EB4F4D2369}" destId="{DC1CC9E3-9933-4A86-9A71-CCD63E2A33D1}" srcOrd="1" destOrd="0" parTransId="{7754C938-C2EB-4DB9-8286-B078B9DA41DA}" sibTransId="{A519DD53-F65E-43FD-9F5A-5F495332576E}"/>
    <dgm:cxn modelId="{3091CDB7-EE06-43D1-AEBC-7CB8C3C1EE17}" srcId="{FA107E58-BDCF-4FD5-B152-2E8F2869C3BE}" destId="{FCF122CB-0523-4128-B2A5-05463251FFD1}" srcOrd="0" destOrd="0" parTransId="{0AD897B3-4072-47A6-BE39-2651C35F9A09}" sibTransId="{951DD2DE-4017-41B8-ABAE-E98B4721E614}"/>
    <dgm:cxn modelId="{426330BE-8ED2-4045-891C-A19136D23ABE}" type="presOf" srcId="{DC1CC9E3-9933-4A86-9A71-CCD63E2A33D1}" destId="{0687DEF2-5099-4E9D-9AF0-6AEE9430C592}" srcOrd="0" destOrd="0" presId="urn:microsoft.com/office/officeart/2005/8/layout/hierarchy1"/>
    <dgm:cxn modelId="{0EE858BF-7B9C-42EC-ACE3-F53E5EC53AAF}" type="presOf" srcId="{96E9F288-1A94-46FF-BC41-930B79F465C0}" destId="{2328D80B-B577-4F62-89C9-B3A48C7F038C}" srcOrd="0" destOrd="0" presId="urn:microsoft.com/office/officeart/2005/8/layout/hierarchy1"/>
    <dgm:cxn modelId="{DC9207EE-17B7-4F2B-AA27-23554192F478}" type="presOf" srcId="{F7A65A78-ACDA-4D26-AD0F-FDE4208C4D64}" destId="{FB34089B-B562-4BA9-8A18-79F2277E9C47}" srcOrd="0" destOrd="0" presId="urn:microsoft.com/office/officeart/2005/8/layout/hierarchy1"/>
    <dgm:cxn modelId="{E9AFE5F3-01F0-4910-8DFC-779A736D6065}" type="presOf" srcId="{9A4857EE-16B4-4AC2-8905-C018130C01F5}" destId="{337C0337-F590-4AA8-B10E-B48F065C0119}" srcOrd="0" destOrd="0" presId="urn:microsoft.com/office/officeart/2005/8/layout/hierarchy1"/>
    <dgm:cxn modelId="{338DEDF3-9DE0-4FD2-8A9F-5A30EE81138B}" type="presOf" srcId="{7754C938-C2EB-4DB9-8286-B078B9DA41DA}" destId="{C3A30B1F-E4D8-4A22-A840-02F602EB36C6}" srcOrd="0" destOrd="0" presId="urn:microsoft.com/office/officeart/2005/8/layout/hierarchy1"/>
    <dgm:cxn modelId="{4BD027F9-1692-403E-80EC-2378F9ED4BCD}" type="presOf" srcId="{C92CC853-FF80-44B5-9878-076B50BB7897}" destId="{7831278C-D744-4A94-86F9-C6231F868225}" srcOrd="0" destOrd="0" presId="urn:microsoft.com/office/officeart/2005/8/layout/hierarchy1"/>
    <dgm:cxn modelId="{8A3761EA-3B28-4687-B2C6-C9DA798A366A}" type="presParOf" srcId="{65C9729B-77FF-4A5E-8851-C45FFE8BB0CB}" destId="{1DC1F773-7E38-4962-B2B3-36BE7AB37E65}" srcOrd="0" destOrd="0" presId="urn:microsoft.com/office/officeart/2005/8/layout/hierarchy1"/>
    <dgm:cxn modelId="{FB8B3D60-394C-4A10-BA84-E8EF1B554EF1}" type="presParOf" srcId="{1DC1F773-7E38-4962-B2B3-36BE7AB37E65}" destId="{C148CAFE-94A9-4D8F-94FD-8C0D694A4A61}" srcOrd="0" destOrd="0" presId="urn:microsoft.com/office/officeart/2005/8/layout/hierarchy1"/>
    <dgm:cxn modelId="{CAB32A8D-C4C6-4EB0-AA0D-EEDC6351E2F6}" type="presParOf" srcId="{C148CAFE-94A9-4D8F-94FD-8C0D694A4A61}" destId="{ED21DF44-F0BE-430A-94F2-35E7184FDFDD}" srcOrd="0" destOrd="0" presId="urn:microsoft.com/office/officeart/2005/8/layout/hierarchy1"/>
    <dgm:cxn modelId="{F61B3F07-BF09-472F-967E-C56B392442AA}" type="presParOf" srcId="{C148CAFE-94A9-4D8F-94FD-8C0D694A4A61}" destId="{057A262F-42DA-4A11-BD0D-6ED8D2255C88}" srcOrd="1" destOrd="0" presId="urn:microsoft.com/office/officeart/2005/8/layout/hierarchy1"/>
    <dgm:cxn modelId="{6BCBB41A-466B-47FF-870C-4FD95E6223F3}" type="presParOf" srcId="{1DC1F773-7E38-4962-B2B3-36BE7AB37E65}" destId="{FCDF9EE6-095F-4635-B69D-B727EDA432BB}" srcOrd="1" destOrd="0" presId="urn:microsoft.com/office/officeart/2005/8/layout/hierarchy1"/>
    <dgm:cxn modelId="{F5F5883A-7953-498C-9D5C-A66810726F1A}" type="presParOf" srcId="{FCDF9EE6-095F-4635-B69D-B727EDA432BB}" destId="{A43D1778-23E4-4447-B730-21B331BCB258}" srcOrd="0" destOrd="0" presId="urn:microsoft.com/office/officeart/2005/8/layout/hierarchy1"/>
    <dgm:cxn modelId="{9D2610C2-8343-428C-A868-03AAD0372F1C}" type="presParOf" srcId="{FCDF9EE6-095F-4635-B69D-B727EDA432BB}" destId="{2F58C7FD-C792-4C6C-843A-F8F5322FD0C6}" srcOrd="1" destOrd="0" presId="urn:microsoft.com/office/officeart/2005/8/layout/hierarchy1"/>
    <dgm:cxn modelId="{4DA45EA6-CECC-42DB-8F0A-6B4001F0C3F3}" type="presParOf" srcId="{2F58C7FD-C792-4C6C-843A-F8F5322FD0C6}" destId="{D9043893-AB4A-4DC4-97D0-4419B2C03D2F}" srcOrd="0" destOrd="0" presId="urn:microsoft.com/office/officeart/2005/8/layout/hierarchy1"/>
    <dgm:cxn modelId="{6FB3B849-E015-43FA-B022-00B12C7B28D7}" type="presParOf" srcId="{D9043893-AB4A-4DC4-97D0-4419B2C03D2F}" destId="{C66D5123-042B-4454-83C4-BEC1466F27D0}" srcOrd="0" destOrd="0" presId="urn:microsoft.com/office/officeart/2005/8/layout/hierarchy1"/>
    <dgm:cxn modelId="{F8964A6E-52DF-4E8B-A83F-49EE7E2BE4A6}" type="presParOf" srcId="{D9043893-AB4A-4DC4-97D0-4419B2C03D2F}" destId="{4CE8978E-94E2-482D-A2C5-61388E4862C5}" srcOrd="1" destOrd="0" presId="urn:microsoft.com/office/officeart/2005/8/layout/hierarchy1"/>
    <dgm:cxn modelId="{0178E5EF-E320-435C-A6AB-8FA058E443CA}" type="presParOf" srcId="{2F58C7FD-C792-4C6C-843A-F8F5322FD0C6}" destId="{18EBDCE2-3BEE-4D78-A0BB-ACFD32D9451D}" srcOrd="1" destOrd="0" presId="urn:microsoft.com/office/officeart/2005/8/layout/hierarchy1"/>
    <dgm:cxn modelId="{0261D3BE-C84B-48C6-A58D-36437A21BAB8}" type="presParOf" srcId="{18EBDCE2-3BEE-4D78-A0BB-ACFD32D9451D}" destId="{FB34089B-B562-4BA9-8A18-79F2277E9C47}" srcOrd="0" destOrd="0" presId="urn:microsoft.com/office/officeart/2005/8/layout/hierarchy1"/>
    <dgm:cxn modelId="{A570E4DC-E880-4FDE-88F3-050C1875E6A8}" type="presParOf" srcId="{18EBDCE2-3BEE-4D78-A0BB-ACFD32D9451D}" destId="{34BE9796-FD08-46A8-908D-A70C4B3DF092}" srcOrd="1" destOrd="0" presId="urn:microsoft.com/office/officeart/2005/8/layout/hierarchy1"/>
    <dgm:cxn modelId="{80F4AC70-37A5-4B67-B336-06A03C8E0600}" type="presParOf" srcId="{34BE9796-FD08-46A8-908D-A70C4B3DF092}" destId="{D25B056C-CC04-4496-B46E-64CAD4B11F0B}" srcOrd="0" destOrd="0" presId="urn:microsoft.com/office/officeart/2005/8/layout/hierarchy1"/>
    <dgm:cxn modelId="{59108725-69A5-4104-AB90-A9704E90862C}" type="presParOf" srcId="{D25B056C-CC04-4496-B46E-64CAD4B11F0B}" destId="{1D740C9E-016B-408B-99EE-FE0149E49AEF}" srcOrd="0" destOrd="0" presId="urn:microsoft.com/office/officeart/2005/8/layout/hierarchy1"/>
    <dgm:cxn modelId="{441E9A64-C040-43A2-9653-FAF7923EFF12}" type="presParOf" srcId="{D25B056C-CC04-4496-B46E-64CAD4B11F0B}" destId="{82085A07-97AD-4E55-8486-88C8F4B13A03}" srcOrd="1" destOrd="0" presId="urn:microsoft.com/office/officeart/2005/8/layout/hierarchy1"/>
    <dgm:cxn modelId="{7D228E74-C3E4-4AC9-904F-F344DE13AB98}" type="presParOf" srcId="{34BE9796-FD08-46A8-908D-A70C4B3DF092}" destId="{C36E1F89-B06D-4A1A-A770-A6583DA99EE6}" srcOrd="1" destOrd="0" presId="urn:microsoft.com/office/officeart/2005/8/layout/hierarchy1"/>
    <dgm:cxn modelId="{8B700393-7125-4FF7-99AC-E7C53D903D02}" type="presParOf" srcId="{18EBDCE2-3BEE-4D78-A0BB-ACFD32D9451D}" destId="{C3A30B1F-E4D8-4A22-A840-02F602EB36C6}" srcOrd="2" destOrd="0" presId="urn:microsoft.com/office/officeart/2005/8/layout/hierarchy1"/>
    <dgm:cxn modelId="{AF5EA4DB-A3D5-477D-8067-C6043A83D199}" type="presParOf" srcId="{18EBDCE2-3BEE-4D78-A0BB-ACFD32D9451D}" destId="{49828D46-AF23-4DE0-9872-986AA20B4A88}" srcOrd="3" destOrd="0" presId="urn:microsoft.com/office/officeart/2005/8/layout/hierarchy1"/>
    <dgm:cxn modelId="{E8A7FB5B-8325-4484-8243-55326F223BCE}" type="presParOf" srcId="{49828D46-AF23-4DE0-9872-986AA20B4A88}" destId="{D0E16820-9C0E-4219-BB3B-1D7F04C757E5}" srcOrd="0" destOrd="0" presId="urn:microsoft.com/office/officeart/2005/8/layout/hierarchy1"/>
    <dgm:cxn modelId="{DE017F5E-A39A-49CD-88C2-54A4EF3E65E5}" type="presParOf" srcId="{D0E16820-9C0E-4219-BB3B-1D7F04C757E5}" destId="{E4DFDDBB-88AE-4671-88E6-CD3B8FE47318}" srcOrd="0" destOrd="0" presId="urn:microsoft.com/office/officeart/2005/8/layout/hierarchy1"/>
    <dgm:cxn modelId="{0B98A28D-19F2-47F5-A9D2-1E1066122725}" type="presParOf" srcId="{D0E16820-9C0E-4219-BB3B-1D7F04C757E5}" destId="{0687DEF2-5099-4E9D-9AF0-6AEE9430C592}" srcOrd="1" destOrd="0" presId="urn:microsoft.com/office/officeart/2005/8/layout/hierarchy1"/>
    <dgm:cxn modelId="{41A45864-5B52-4952-AFA6-86BB33460852}" type="presParOf" srcId="{49828D46-AF23-4DE0-9872-986AA20B4A88}" destId="{01B9DFC4-5C09-43CB-B408-63248FD6C251}" srcOrd="1" destOrd="0" presId="urn:microsoft.com/office/officeart/2005/8/layout/hierarchy1"/>
    <dgm:cxn modelId="{9FE9AB28-9688-4FF6-BC2E-345E27AECAE9}" type="presParOf" srcId="{18EBDCE2-3BEE-4D78-A0BB-ACFD32D9451D}" destId="{337C0337-F590-4AA8-B10E-B48F065C0119}" srcOrd="4" destOrd="0" presId="urn:microsoft.com/office/officeart/2005/8/layout/hierarchy1"/>
    <dgm:cxn modelId="{473AA22F-B2A5-44B1-86F4-678F07DCF540}" type="presParOf" srcId="{18EBDCE2-3BEE-4D78-A0BB-ACFD32D9451D}" destId="{6CC9801C-165F-4E05-B235-08F2A400300A}" srcOrd="5" destOrd="0" presId="urn:microsoft.com/office/officeart/2005/8/layout/hierarchy1"/>
    <dgm:cxn modelId="{061EE33F-B417-4D32-B5C0-680386E1359F}" type="presParOf" srcId="{6CC9801C-165F-4E05-B235-08F2A400300A}" destId="{F7737D1C-CD27-4E06-8346-801C6FAEA17C}" srcOrd="0" destOrd="0" presId="urn:microsoft.com/office/officeart/2005/8/layout/hierarchy1"/>
    <dgm:cxn modelId="{6BC72A19-2825-40DD-8544-DE33F9B8FA1D}" type="presParOf" srcId="{F7737D1C-CD27-4E06-8346-801C6FAEA17C}" destId="{A837BEB5-0A9E-4BB1-B6B3-64C8BC1E1771}" srcOrd="0" destOrd="0" presId="urn:microsoft.com/office/officeart/2005/8/layout/hierarchy1"/>
    <dgm:cxn modelId="{1963C084-486D-499C-AE52-6DBCCDA3B701}" type="presParOf" srcId="{F7737D1C-CD27-4E06-8346-801C6FAEA17C}" destId="{7831278C-D744-4A94-86F9-C6231F868225}" srcOrd="1" destOrd="0" presId="urn:microsoft.com/office/officeart/2005/8/layout/hierarchy1"/>
    <dgm:cxn modelId="{20CB1713-0943-4D16-80CD-727910FC72A8}" type="presParOf" srcId="{6CC9801C-165F-4E05-B235-08F2A400300A}" destId="{54600B87-20D5-4907-9115-B4EF81C3613A}" srcOrd="1" destOrd="0" presId="urn:microsoft.com/office/officeart/2005/8/layout/hierarchy1"/>
    <dgm:cxn modelId="{5D781416-B19C-4863-84CC-1FD22B1D9783}" type="presParOf" srcId="{FCDF9EE6-095F-4635-B69D-B727EDA432BB}" destId="{8FE4490E-253B-4487-91E9-99B1A25CBD69}" srcOrd="2" destOrd="0" presId="urn:microsoft.com/office/officeart/2005/8/layout/hierarchy1"/>
    <dgm:cxn modelId="{2C01F69A-967C-4B5F-B6BB-643784A10F5D}" type="presParOf" srcId="{FCDF9EE6-095F-4635-B69D-B727EDA432BB}" destId="{2EF1B885-644E-460A-A4BF-5BCF0EBB6681}" srcOrd="3" destOrd="0" presId="urn:microsoft.com/office/officeart/2005/8/layout/hierarchy1"/>
    <dgm:cxn modelId="{698F4BAD-6218-4957-8AB1-7A2CE6E56E45}" type="presParOf" srcId="{2EF1B885-644E-460A-A4BF-5BCF0EBB6681}" destId="{E711E7CE-758A-4587-9259-1F2FD1EC14D6}" srcOrd="0" destOrd="0" presId="urn:microsoft.com/office/officeart/2005/8/layout/hierarchy1"/>
    <dgm:cxn modelId="{908F66D8-59C1-46C5-9D5E-9DABB0ED1174}" type="presParOf" srcId="{E711E7CE-758A-4587-9259-1F2FD1EC14D6}" destId="{397CDBF9-41C5-417A-BF4E-F507D36F5B7E}" srcOrd="0" destOrd="0" presId="urn:microsoft.com/office/officeart/2005/8/layout/hierarchy1"/>
    <dgm:cxn modelId="{9A1268AF-65F8-4C41-B4BB-7A04C74ECA49}" type="presParOf" srcId="{E711E7CE-758A-4587-9259-1F2FD1EC14D6}" destId="{E9BCBC28-49CE-4E54-9F99-72155F664F3A}" srcOrd="1" destOrd="0" presId="urn:microsoft.com/office/officeart/2005/8/layout/hierarchy1"/>
    <dgm:cxn modelId="{67903AD4-2087-4242-923E-6A8BA3607C98}" type="presParOf" srcId="{2EF1B885-644E-460A-A4BF-5BCF0EBB6681}" destId="{E8B56BEF-D4A0-42E0-ACE5-C0DC96E7E7A0}" srcOrd="1" destOrd="0" presId="urn:microsoft.com/office/officeart/2005/8/layout/hierarchy1"/>
    <dgm:cxn modelId="{212C99F2-DEFF-41A0-BAC7-DE03AAF10E90}" type="presParOf" srcId="{E8B56BEF-D4A0-42E0-ACE5-C0DC96E7E7A0}" destId="{2DBA1DE7-6F41-4585-BB73-87DF11BE5ED5}" srcOrd="0" destOrd="0" presId="urn:microsoft.com/office/officeart/2005/8/layout/hierarchy1"/>
    <dgm:cxn modelId="{16CB5F26-F664-4334-A583-DB7217E7C302}" type="presParOf" srcId="{E8B56BEF-D4A0-42E0-ACE5-C0DC96E7E7A0}" destId="{DB029C81-2B1B-4A9E-8108-F9DFAE70A6E6}" srcOrd="1" destOrd="0" presId="urn:microsoft.com/office/officeart/2005/8/layout/hierarchy1"/>
    <dgm:cxn modelId="{9F3FC4A6-0CFD-4C65-872C-7EB23236ABB6}" type="presParOf" srcId="{DB029C81-2B1B-4A9E-8108-F9DFAE70A6E6}" destId="{C9568DF2-4057-4483-99BC-A31FADBDA103}" srcOrd="0" destOrd="0" presId="urn:microsoft.com/office/officeart/2005/8/layout/hierarchy1"/>
    <dgm:cxn modelId="{1DCCAE71-9FF1-4AF1-B2E1-CD3DF1E9C3D5}" type="presParOf" srcId="{C9568DF2-4057-4483-99BC-A31FADBDA103}" destId="{815614D1-B2BC-461D-95CA-0DACC0FC7476}" srcOrd="0" destOrd="0" presId="urn:microsoft.com/office/officeart/2005/8/layout/hierarchy1"/>
    <dgm:cxn modelId="{EF350BB3-4A8D-4596-B4C2-E7C35F7ABCBE}" type="presParOf" srcId="{C9568DF2-4057-4483-99BC-A31FADBDA103}" destId="{34B4F417-81F1-4930-A468-F3280D297C3D}" srcOrd="1" destOrd="0" presId="urn:microsoft.com/office/officeart/2005/8/layout/hierarchy1"/>
    <dgm:cxn modelId="{15ED147C-C3BD-478A-A0CB-F07ACEDEF447}" type="presParOf" srcId="{DB029C81-2B1B-4A9E-8108-F9DFAE70A6E6}" destId="{787AAAF3-2D42-4343-BC13-882EBDF576A4}" srcOrd="1" destOrd="0" presId="urn:microsoft.com/office/officeart/2005/8/layout/hierarchy1"/>
    <dgm:cxn modelId="{17B72C62-BB37-4BB8-9DA0-16085FB18AEC}" type="presParOf" srcId="{E8B56BEF-D4A0-42E0-ACE5-C0DC96E7E7A0}" destId="{2328D80B-B577-4F62-89C9-B3A48C7F038C}" srcOrd="2" destOrd="0" presId="urn:microsoft.com/office/officeart/2005/8/layout/hierarchy1"/>
    <dgm:cxn modelId="{DFC89AAB-7A08-47C4-A655-405F09459AD9}" type="presParOf" srcId="{E8B56BEF-D4A0-42E0-ACE5-C0DC96E7E7A0}" destId="{0B4D2D08-7C1A-4FA2-892F-C2CEE18CC86F}" srcOrd="3" destOrd="0" presId="urn:microsoft.com/office/officeart/2005/8/layout/hierarchy1"/>
    <dgm:cxn modelId="{0EF0EA9E-E6C2-4A67-8B02-A7A37FFA3F0C}" type="presParOf" srcId="{0B4D2D08-7C1A-4FA2-892F-C2CEE18CC86F}" destId="{FF2FCAF4-8D30-467C-A2A8-A46956FBBA68}" srcOrd="0" destOrd="0" presId="urn:microsoft.com/office/officeart/2005/8/layout/hierarchy1"/>
    <dgm:cxn modelId="{C7C606F5-36EC-47F9-BD99-9D5C6FA5ED8F}" type="presParOf" srcId="{FF2FCAF4-8D30-467C-A2A8-A46956FBBA68}" destId="{60AC0676-8C5A-4C18-A685-E87B78638B4D}" srcOrd="0" destOrd="0" presId="urn:microsoft.com/office/officeart/2005/8/layout/hierarchy1"/>
    <dgm:cxn modelId="{932F0D7A-F898-496E-9A77-0F88C75E70C6}" type="presParOf" srcId="{FF2FCAF4-8D30-467C-A2A8-A46956FBBA68}" destId="{56EF4333-B3B4-46FF-A3AE-834DCD6B66D6}" srcOrd="1" destOrd="0" presId="urn:microsoft.com/office/officeart/2005/8/layout/hierarchy1"/>
    <dgm:cxn modelId="{84113651-68D0-4478-BC33-94C810EC578A}" type="presParOf" srcId="{0B4D2D08-7C1A-4FA2-892F-C2CEE18CC86F}" destId="{81AF83A5-F3ED-45A1-A6CD-7C3DC19EE3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8D80B-B577-4F62-89C9-B3A48C7F038C}">
      <dsp:nvSpPr>
        <dsp:cNvPr id="0" name=""/>
        <dsp:cNvSpPr/>
      </dsp:nvSpPr>
      <dsp:spPr>
        <a:xfrm>
          <a:off x="5626955" y="2053874"/>
          <a:ext cx="719417" cy="342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320"/>
              </a:lnTo>
              <a:lnTo>
                <a:pt x="719417" y="233320"/>
              </a:lnTo>
              <a:lnTo>
                <a:pt x="719417" y="342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A1DE7-6F41-4585-BB73-87DF11BE5ED5}">
      <dsp:nvSpPr>
        <dsp:cNvPr id="0" name=""/>
        <dsp:cNvSpPr/>
      </dsp:nvSpPr>
      <dsp:spPr>
        <a:xfrm>
          <a:off x="4907537" y="2053874"/>
          <a:ext cx="719417" cy="342377"/>
        </a:xfrm>
        <a:custGeom>
          <a:avLst/>
          <a:gdLst/>
          <a:ahLst/>
          <a:cxnLst/>
          <a:rect l="0" t="0" r="0" b="0"/>
          <a:pathLst>
            <a:path>
              <a:moveTo>
                <a:pt x="719417" y="0"/>
              </a:moveTo>
              <a:lnTo>
                <a:pt x="719417" y="233320"/>
              </a:lnTo>
              <a:lnTo>
                <a:pt x="0" y="233320"/>
              </a:lnTo>
              <a:lnTo>
                <a:pt x="0" y="342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4490E-253B-4487-91E9-99B1A25CBD69}">
      <dsp:nvSpPr>
        <dsp:cNvPr id="0" name=""/>
        <dsp:cNvSpPr/>
      </dsp:nvSpPr>
      <dsp:spPr>
        <a:xfrm>
          <a:off x="3828410" y="963956"/>
          <a:ext cx="1798544" cy="342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320"/>
              </a:lnTo>
              <a:lnTo>
                <a:pt x="1798544" y="233320"/>
              </a:lnTo>
              <a:lnTo>
                <a:pt x="1798544" y="3423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C0337-F590-4AA8-B10E-B48F065C0119}">
      <dsp:nvSpPr>
        <dsp:cNvPr id="0" name=""/>
        <dsp:cNvSpPr/>
      </dsp:nvSpPr>
      <dsp:spPr>
        <a:xfrm>
          <a:off x="2029866" y="2053874"/>
          <a:ext cx="1438835" cy="342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320"/>
              </a:lnTo>
              <a:lnTo>
                <a:pt x="1438835" y="233320"/>
              </a:lnTo>
              <a:lnTo>
                <a:pt x="1438835" y="342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0B1F-E4D8-4A22-A840-02F602EB36C6}">
      <dsp:nvSpPr>
        <dsp:cNvPr id="0" name=""/>
        <dsp:cNvSpPr/>
      </dsp:nvSpPr>
      <dsp:spPr>
        <a:xfrm>
          <a:off x="1984146" y="2053874"/>
          <a:ext cx="91440" cy="3423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2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4089B-B562-4BA9-8A18-79F2277E9C47}">
      <dsp:nvSpPr>
        <dsp:cNvPr id="0" name=""/>
        <dsp:cNvSpPr/>
      </dsp:nvSpPr>
      <dsp:spPr>
        <a:xfrm>
          <a:off x="591030" y="2053874"/>
          <a:ext cx="1438835" cy="342377"/>
        </a:xfrm>
        <a:custGeom>
          <a:avLst/>
          <a:gdLst/>
          <a:ahLst/>
          <a:cxnLst/>
          <a:rect l="0" t="0" r="0" b="0"/>
          <a:pathLst>
            <a:path>
              <a:moveTo>
                <a:pt x="1438835" y="0"/>
              </a:moveTo>
              <a:lnTo>
                <a:pt x="1438835" y="233320"/>
              </a:lnTo>
              <a:lnTo>
                <a:pt x="0" y="233320"/>
              </a:lnTo>
              <a:lnTo>
                <a:pt x="0" y="3423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D1778-23E4-4447-B730-21B331BCB258}">
      <dsp:nvSpPr>
        <dsp:cNvPr id="0" name=""/>
        <dsp:cNvSpPr/>
      </dsp:nvSpPr>
      <dsp:spPr>
        <a:xfrm>
          <a:off x="2029866" y="963956"/>
          <a:ext cx="1798544" cy="342377"/>
        </a:xfrm>
        <a:custGeom>
          <a:avLst/>
          <a:gdLst/>
          <a:ahLst/>
          <a:cxnLst/>
          <a:rect l="0" t="0" r="0" b="0"/>
          <a:pathLst>
            <a:path>
              <a:moveTo>
                <a:pt x="1798544" y="0"/>
              </a:moveTo>
              <a:lnTo>
                <a:pt x="1798544" y="233320"/>
              </a:lnTo>
              <a:lnTo>
                <a:pt x="0" y="233320"/>
              </a:lnTo>
              <a:lnTo>
                <a:pt x="0" y="3423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1DF44-F0BE-430A-94F2-35E7184FDFDD}">
      <dsp:nvSpPr>
        <dsp:cNvPr id="0" name=""/>
        <dsp:cNvSpPr/>
      </dsp:nvSpPr>
      <dsp:spPr>
        <a:xfrm>
          <a:off x="3239796" y="216416"/>
          <a:ext cx="1177229" cy="74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A262F-42DA-4A11-BD0D-6ED8D2255C88}">
      <dsp:nvSpPr>
        <dsp:cNvPr id="0" name=""/>
        <dsp:cNvSpPr/>
      </dsp:nvSpPr>
      <dsp:spPr>
        <a:xfrm>
          <a:off x="3370599" y="340679"/>
          <a:ext cx="1177229" cy="747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Management Group</a:t>
          </a:r>
          <a:endParaRPr lang="en-IN" sz="1200" kern="1200" dirty="0"/>
        </a:p>
      </dsp:txBody>
      <dsp:txXfrm>
        <a:off x="3392494" y="362574"/>
        <a:ext cx="1133439" cy="703750"/>
      </dsp:txXfrm>
    </dsp:sp>
    <dsp:sp modelId="{C66D5123-042B-4454-83C4-BEC1466F27D0}">
      <dsp:nvSpPr>
        <dsp:cNvPr id="0" name=""/>
        <dsp:cNvSpPr/>
      </dsp:nvSpPr>
      <dsp:spPr>
        <a:xfrm>
          <a:off x="1441251" y="1306334"/>
          <a:ext cx="1177229" cy="74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8978E-94E2-482D-A2C5-61388E4862C5}">
      <dsp:nvSpPr>
        <dsp:cNvPr id="0" name=""/>
        <dsp:cNvSpPr/>
      </dsp:nvSpPr>
      <dsp:spPr>
        <a:xfrm>
          <a:off x="1572054" y="1430597"/>
          <a:ext cx="1177229" cy="747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Subscription 1</a:t>
          </a:r>
          <a:endParaRPr lang="en-IN" sz="1200" kern="1200" dirty="0"/>
        </a:p>
      </dsp:txBody>
      <dsp:txXfrm>
        <a:off x="1593949" y="1452492"/>
        <a:ext cx="1133439" cy="703750"/>
      </dsp:txXfrm>
    </dsp:sp>
    <dsp:sp modelId="{1D740C9E-016B-408B-99EE-FE0149E49AEF}">
      <dsp:nvSpPr>
        <dsp:cNvPr id="0" name=""/>
        <dsp:cNvSpPr/>
      </dsp:nvSpPr>
      <dsp:spPr>
        <a:xfrm>
          <a:off x="2415" y="2396252"/>
          <a:ext cx="1177229" cy="74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85A07-97AD-4E55-8486-88C8F4B13A03}">
      <dsp:nvSpPr>
        <dsp:cNvPr id="0" name=""/>
        <dsp:cNvSpPr/>
      </dsp:nvSpPr>
      <dsp:spPr>
        <a:xfrm>
          <a:off x="133219" y="2520515"/>
          <a:ext cx="1177229" cy="747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RG1</a:t>
          </a:r>
          <a:endParaRPr lang="en-IN" sz="1200" kern="1200" dirty="0"/>
        </a:p>
      </dsp:txBody>
      <dsp:txXfrm>
        <a:off x="155114" y="2542410"/>
        <a:ext cx="1133439" cy="703750"/>
      </dsp:txXfrm>
    </dsp:sp>
    <dsp:sp modelId="{E4DFDDBB-88AE-4671-88E6-CD3B8FE47318}">
      <dsp:nvSpPr>
        <dsp:cNvPr id="0" name=""/>
        <dsp:cNvSpPr/>
      </dsp:nvSpPr>
      <dsp:spPr>
        <a:xfrm>
          <a:off x="1441251" y="2396252"/>
          <a:ext cx="1177229" cy="74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7DEF2-5099-4E9D-9AF0-6AEE9430C592}">
      <dsp:nvSpPr>
        <dsp:cNvPr id="0" name=""/>
        <dsp:cNvSpPr/>
      </dsp:nvSpPr>
      <dsp:spPr>
        <a:xfrm>
          <a:off x="1572054" y="2520515"/>
          <a:ext cx="1177229" cy="747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RG2</a:t>
          </a:r>
          <a:endParaRPr lang="en-IN" sz="1200" kern="1200" dirty="0"/>
        </a:p>
      </dsp:txBody>
      <dsp:txXfrm>
        <a:off x="1593949" y="2542410"/>
        <a:ext cx="1133439" cy="703750"/>
      </dsp:txXfrm>
    </dsp:sp>
    <dsp:sp modelId="{A837BEB5-0A9E-4BB1-B6B3-64C8BC1E1771}">
      <dsp:nvSpPr>
        <dsp:cNvPr id="0" name=""/>
        <dsp:cNvSpPr/>
      </dsp:nvSpPr>
      <dsp:spPr>
        <a:xfrm>
          <a:off x="2880087" y="2396252"/>
          <a:ext cx="1177229" cy="74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1278C-D744-4A94-86F9-C6231F868225}">
      <dsp:nvSpPr>
        <dsp:cNvPr id="0" name=""/>
        <dsp:cNvSpPr/>
      </dsp:nvSpPr>
      <dsp:spPr>
        <a:xfrm>
          <a:off x="3010890" y="2520515"/>
          <a:ext cx="1177229" cy="747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RG3</a:t>
          </a:r>
          <a:endParaRPr lang="en-IN" sz="1200" kern="1200" dirty="0"/>
        </a:p>
      </dsp:txBody>
      <dsp:txXfrm>
        <a:off x="3032785" y="2542410"/>
        <a:ext cx="1133439" cy="703750"/>
      </dsp:txXfrm>
    </dsp:sp>
    <dsp:sp modelId="{397CDBF9-41C5-417A-BF4E-F507D36F5B7E}">
      <dsp:nvSpPr>
        <dsp:cNvPr id="0" name=""/>
        <dsp:cNvSpPr/>
      </dsp:nvSpPr>
      <dsp:spPr>
        <a:xfrm>
          <a:off x="5038340" y="1306334"/>
          <a:ext cx="1177229" cy="74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CBC28-49CE-4E54-9F99-72155F664F3A}">
      <dsp:nvSpPr>
        <dsp:cNvPr id="0" name=""/>
        <dsp:cNvSpPr/>
      </dsp:nvSpPr>
      <dsp:spPr>
        <a:xfrm>
          <a:off x="5169144" y="1430597"/>
          <a:ext cx="1177229" cy="747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Subscription 2</a:t>
          </a:r>
          <a:endParaRPr lang="en-IN" sz="1200" kern="1200" dirty="0"/>
        </a:p>
      </dsp:txBody>
      <dsp:txXfrm>
        <a:off x="5191039" y="1452492"/>
        <a:ext cx="1133439" cy="703750"/>
      </dsp:txXfrm>
    </dsp:sp>
    <dsp:sp modelId="{815614D1-B2BC-461D-95CA-0DACC0FC7476}">
      <dsp:nvSpPr>
        <dsp:cNvPr id="0" name=""/>
        <dsp:cNvSpPr/>
      </dsp:nvSpPr>
      <dsp:spPr>
        <a:xfrm>
          <a:off x="4318922" y="2396252"/>
          <a:ext cx="1177229" cy="74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4F417-81F1-4930-A468-F3280D297C3D}">
      <dsp:nvSpPr>
        <dsp:cNvPr id="0" name=""/>
        <dsp:cNvSpPr/>
      </dsp:nvSpPr>
      <dsp:spPr>
        <a:xfrm>
          <a:off x="4449726" y="2520515"/>
          <a:ext cx="1177229" cy="747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RG4</a:t>
          </a:r>
          <a:endParaRPr lang="en-IN" sz="1200" kern="1200" dirty="0"/>
        </a:p>
      </dsp:txBody>
      <dsp:txXfrm>
        <a:off x="4471621" y="2542410"/>
        <a:ext cx="1133439" cy="703750"/>
      </dsp:txXfrm>
    </dsp:sp>
    <dsp:sp modelId="{60AC0676-8C5A-4C18-A685-E87B78638B4D}">
      <dsp:nvSpPr>
        <dsp:cNvPr id="0" name=""/>
        <dsp:cNvSpPr/>
      </dsp:nvSpPr>
      <dsp:spPr>
        <a:xfrm>
          <a:off x="5757758" y="2396252"/>
          <a:ext cx="1177229" cy="747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F4333-B3B4-46FF-A3AE-834DCD6B66D6}">
      <dsp:nvSpPr>
        <dsp:cNvPr id="0" name=""/>
        <dsp:cNvSpPr/>
      </dsp:nvSpPr>
      <dsp:spPr>
        <a:xfrm>
          <a:off x="5888561" y="2520515"/>
          <a:ext cx="1177229" cy="7475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RG5</a:t>
          </a:r>
          <a:endParaRPr lang="en-IN" sz="1200" kern="1200" dirty="0"/>
        </a:p>
      </dsp:txBody>
      <dsp:txXfrm>
        <a:off x="5910456" y="2542410"/>
        <a:ext cx="1133439" cy="703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72 278 1696,'0'-3'1044,"-3"-42"8100,1 56-8843,-50 374 2127,38-286-1654,14-96-665,22-114 950,13-126-917,4 24-102,-14 77-3,-16 107-51,-9 27 114,4 6-17,4 6-33,0 0 0,-1 1 1,0 0-1,-1 0 0,6 13 0,24 68 165,-28-71-173,124 378 585,-127-380-603,-2-11-255,0 0 0,-1 1 0,0-1 0,0 12 0,-2-18-243,-1 1-856,1 0 755,-1 0 0,0 0 0,0-1 0,0 1 0,0 0 0,-3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1444,'0'0'3106,"-3"3"-2430,-9 9-61,12-12-571,-1 1-1,1 0 1,-1-1-1,0 1 1,1 0-1,-1 0 1,1 0-1,0 0 1,-1-1-1,1 1 1,0 0-1,-1 0 1,1 0-1,0 0 1,0 0-1,0 0 1,0 0-1,0 0 1,0 0-1,0 2 1,0 0 100,-1 40 995,7 79-1,17 40-1415,-17-124-307,-2 6-2807,-4-22 1263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13 964,'0'-1'299,"0"1"0,0-1-1,0 0 1,1 1 0,-1-1 0,0 0-1,0 1 1,1-1 0,-1 1 0,1-1-1,-1 1 1,0-1 0,1 1-1,-1-1 1,1 1 0,-1-1 0,1 1-1,0 0 1,-1-1 0,1 1 0,-1 0-1,1-1 1,0 1 0,0 0 0,5 12 1668,-3-4-2269,1 10 519,0 0 1,0-1-1,-2 1 0,0 0 0,-1 0 0,-2 25 1,1 6 52,1 1 24,10 180 1160,-10-228-1120,-2 1-156,0 7-15,1-7 534,-3-3-622,1 0-60,1 0 0,-1-1 0,0 1 0,0-1 0,1 1 1,-1-1-1,0 1 0,0-1 0,1 0 0,-1 0 0,1 0 0,-1 0 0,1 0 0,-1 0 0,1 0 0,0-1 0,-1 1 1,1 0-1,0-1 0,-1-1 0,-73-88 240,54 70-205,20 19-48,-1 1 0,-5-6 10,6 6-23,-1-1-13,2 2 21,7 6 2,-1 0 0,1 0 0,0-1 0,1 0 0,-1 0 0,1-1 0,0 0 0,0 0 0,1-1 0,14 4 0,-17-4 20,3-3-2,4 0 16,-8-1-25,-4 1-7,1 0 0,0-1-1,-1 1 1,1 0 0,-1-1 0,1 1 0,-1-1-1,1 0 1,-1 1 0,1-1 0,-1 0-1,0 0 1,1 0 0,-1 0 0,0 0-1,2-2 1,4-5 4,33-32-12,-17 17-54,-22 22 48,-1 6-438,-2 17 90,2-16-171,-1-3-1190,-4 9-223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7 1896,'0'0'990,"-2"-1"-102,0 0-711,0 0 0,0 0 0,1 1 0,-1-1 0,0 1 0,0-1 0,0 1 0,0 0 0,0 0 0,1 0 0,-1 0 0,0 0 0,0 0 0,0 0 0,0 1 0,0-1 0,0 1 0,1-1 0,-1 1 0,-2 0 0,-3 4-10,0 1 0,0-1 0,1 1-1,-1 0 1,2 0 0,-1 1 0,0 0-1,1 0 1,1 0 0,-1 1 0,-4 9-1,1 1 19,0 0 1,1 0-1,1 0 0,-4 24 0,8-34-119,1 0-1,1 1 1,-1-1 0,1 0 0,1 0 0,-1 0 0,1 0 0,3 9 0,-4-16 1,0-1-64,0 0 0,1 0-1,-1 0 1,0 0-1,0 0 1,0 1 0,1-1-1,-1 0 1,0 0-1,0 0 1,0 0 0,0 0-1,1 0 1,-1 0-1,0 0 1,0 1 0,0-1-1,0 0 1,0 0-1,1 0 1,-1 0 0,0 0-1,0 1 1,0-1 0,0 0-1,0 0 1,0 0-1,0 1 1,0-1 0,0 0-1,0 0 1,0 1-1,0-1 4,1 0-1,-1 1 1,0-1-1,0 0 0,0 1 1,0-1-1,0 0 0,0 1 1,1-1-1,-1 0 1,0 0-1,0 1 0,0-1 1,1 0-1,-1 0 1,0 1-1,0-1 0,1 0 1,-1 0-1,0 0 1,0 1-1,1-1 0,-1 0 1,0 0-1,1 0 1,-1 0-1,0 0 0,1 0 1,-1 0-1,0 0 0,1 0 1,-1 0-1,0 0 1,1 0-1,2 0 18,0 0 0,0-1-1,1 1 1,-1-1 0,0 0 0,0 0 0,0 0-1,-1-1 1,1 1 0,0-1 0,5-3 0,28-26 195,-14 11 39,-6 6-79,-12 10-115,0 1-1,1-1 0,0 1 0,-1-1 1,1 1-1,0 1 0,7-4 1,-9 5 1,1 3 5,1 0-45,0 0 0,1 1 1,-1-1-1,0 2 0,0-1 1,0 0-1,-1 1 0,1 0 1,-1 0-1,0 0 0,0 1 1,5 7-1,5 9-208,18 36 1,-31-56 172,10 32-2266,-10-31 659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1744,'-1'-36'2678,"2"33"-1271,-1 0-809,1-12 1290,13 11-383,-9 6-1302,-3 0-190,2-1 58,0 2 0,0-1 0,-1 0 0,1 1 0,-1 0-1,1 0 1,-1 0 0,0 0 0,0 0 0,4 7 0,-3-5-19,-1 0 1,0 1-1,0-1 1,0 1 0,-1-1-1,0 1 1,0 0-1,1 7 1,-4 31 184,1-40-225,-1-1 0,0 1 1,1 0-1,-2-1 1,1 1-1,0-1 0,-1 0 1,1 1-1,-1-1 0,0 0 1,0 0-1,0 0 0,-1 0 1,-2 3-1,2-4 8,-1 0 0,1-1 0,0 1 0,-1-1 0,1 1 0,-1-1 1,0 0-1,1 0 0,-6 0 0,6-1 137,1-4-97,0 1-38,0-1-1,1 1 0,-1-1 1,1 0-1,0 1 1,-1-8-1,2 8 17,1-3-2,1-1-26,0 0-1,0 0 1,1 0 0,0 0-1,0 0 1,1 1 0,5-9-1,4-2-22,23-25-1,-11 17-604,1 1-1,41-29 1,3 7-2398,-65 43 2594,-2 0 306,-3 11 166,-18 80 452,6-18 359,12-66-701,1-1-8,-1-2-137,9 18 310,-9-18-298,1-1 0,0 1 0,-1 0 0,1-1 0,-1 1-1,1-1 1,0 1 0,0 0 0,-1-1 0,1 0-1,0 1 1,0-1 0,0 1 0,-1-1 0,1 0-1,0 0 1,0 1 0,0-1 0,0 0 0,0 0 0,-1 0-1,1 0 1,0 0 0,0 0 0,0 0 0,0 0-1,1-1 1,1 0-2,-1 1 15,0 0 0,1-1 0,-1 1 1,0-1-1,0 0 0,0 0 0,0 1 0,0-1 0,0-1 1,0 1-1,0 0 0,0 0 0,-1-1 0,1 1 1,0-1-1,-1 0 0,1 1 0,1-5 0,-2 4 114,0-1 4,-1-2-110,1 0 1,-1 1-1,0-1 1,-1 0-1,1 1 1,-1-1-1,0 0 1,0 1-1,-1-1 1,1 1-1,-1 0 1,0-1-1,0 1 1,0 0-1,-1 0 0,1 0 1,-1 0-1,0 1 1,0-1-1,0 1 1,-8-6-1,-20-12-190,28 20-565,1 0 1,0 0-1,0 0 1,0 0-1,-1 0 0,1 1 1,0-1-1,-3 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1024,'0'0'1410,"3"2"-810,2 4-259,0-1-1,-1 0 0,0 1 0,0 0 1,0 0-1,-1 0 0,5 11 1,-4-8-151,0-1 1,0 0-1,1 0 1,0 0-1,0 0 1,1-1-1,0 0 1,1 0-1,9 8 1,-14-14-150,0 0 1,1 0-1,-1 0 0,0-1 1,1 1-1,-1-1 0,0 1 1,1-1-1,-1 0 0,1 0 1,-1 0-1,4 0 0,-4 0-53,2 0 92,0-2-8,4-3 173,1 0-1,-1 0 0,14-13 1,-20 17-26,0-2 110,-2 3-292,0 0-1,0-1 1,0 1-1,1 0 1,-1 0-1,0-1 1,0 1-1,0 0 1,1 0-1,-1-1 1,0 1-1,0 0 1,1 0-1,-1-1 1,0 1-1,0 0 1,1 0-1,-1 0 1,0 0-1,1 0 1,-1-1-1,0 1 1,1 0-1,-1 0 1,0 0-1,1 0 1,-1 0-1,0 0 1,1 0-1,-1 0 1,0 0-1,1 0 1,-1 0-1,0 0 1,0 0-1,1 1 1,0-1-1,10 12-7,-8-9-20,-2-1-21,0-1 4,1 1 0,-1-1 0,1 0 0,-1 1 0,1-1 0,0 0 1,0 0-1,-1 0 0,1 0 0,0 0 0,3 0 0,-2 0-1,1-1 0,0 0 0,0 1 0,-1-1 0,1-1 0,0 1 0,0-1 0,-1 1 0,1-1 0,0 0 0,-1 0 0,1-1 0,-1 1 0,5-3 0,28-16 145,-34 19-88,0 0-8,0 1-33,-1 0 1,0 0-1,0 0 1,0 0-1,0 0 1,0 0 0,1 1-1,-1-1 1,0 0-1,0 1 1,0-1-1,0 1 1,0-1-1,0 1 1,0-1-1,0 1 1,0 0 0,0-1-1,0 1 1,-1 0-1,1 0 1,0 0-1,0-1 1,-1 1-1,1 0 1,0 0 0,0 2-1,3 5 3,1 0 0,-2 0 0,1 0 0,-1 1 0,-1-1 0,1 1 0,-1-1 1,1 15-1,0-2 8,-3-20-18,11 57 28,-2 0 0,1 93 0,-10-95-10,0-52 8,0-4-26,-1 1 0,1-1 0,0 0 0,0 1-1,0-1 1,-1 0 0,1 1 0,0-1 0,0 0 0,-1 0 0,1 1 0,0-1 0,0 0 0,-1 0 0,1 0 0,0 1 0,-1-1 0,1 0 0,0 0 0,-1 0 0,1 0-1,-1 0 1,1 0 0,0 0 0,-1 0 0,1 0 0,0 0 0,-1 0 0,1 0 0,0 0 0,-1 0 0,1 0 0,-1 0 0,1 0 0,0 0 0,-1 0 0,1 0 0,0-1-1,-1 1 1,1 0 0,0 0 0,0 0 0,-1-1 0,1 1 0,-1 0 0,-11-22 149,0-1 1,0 1-1,2-2 0,1 1 1,-11-48-1,17 57-72,1 1 1,0-1-1,1 0 1,0 0-1,1 1 0,1-1 1,0 0-1,1 0 1,0 1-1,1-1 0,1 1 1,9-25-1,-9 31-48,-1 0 0,1 1-1,1-1 1,0 1 0,0 0 0,0 0-1,0 1 1,12-10 0,-14 13-8,15 0 24,-14 1 28,-2 6-53,8 12 0,-9-9-4,-18 49-3,10-38-197,-2-1 1,0-1-1,-1 1 0,-19 23 1,-4-3-6712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96 109 1992,'0'0'5547,"-2"-6"-4868,-5-16-68,5 17 421,3 1-596,0-1-303,0 1-1,1-1 1,-1 1-1,1 0 1,0-1 0,0 1-1,0 0 1,0 0 0,1 0-1,0 1 1,0-1 0,0 1-1,0-1 1,0 1-1,5-3 1,-3 2-121,-5 4 14,0-1 0,0 1 0,1 0 0,-1 0-1,0 0 1,1 0 0,-1 0 0,0 0-1,1 0 1,-1-1 0,0 1 0,1 0 0,-1 0-1,1 0 1,-1 0 0,0 1 0,1-1 0,-1 0-1,0 0 1,1 0 0,-1 0 0,0 0 0,1 0-1,-1 0 1,0 1 0,0-1 0,1 0 0,-1 0-1,0 0 1,1 1 0,-1-1 0,0 0 0,17 19 42,-17-19-66,0 1 0,0-1 0,1 0 0,-1 0 0,0 1 0,0-1 0,1 0 1,-1 1-1,0-1 0,0 0 0,0 1 0,1-1 0,-1 0 0,0 1 0,0-1 0,0 0 1,0 1-1,0-1 0,0 0 0,0 1 0,0-1 0,0 1 0,0-1 0,0 0 1,0 1-1,0-1 0,0 1 0,0 4 17,0-3-12,0 0 0,0 0 0,0 0 0,0 0 0,0-1 0,-1 1 0,1 0 0,-1 0 1,1 0-1,-1-1 0,0 1 0,1 0 0,-3 2 0,-41 88 111,36-77-94,-83 130 144,84-130-133,5-12-13,2-3-15,0 0-6,0 1 0,0-1 0,-1 0 0,1 0-1,0 0 1,0 1 0,0-1 0,-1 0 0,1 0 0,0 1-1,0-1 1,0 0 0,0 1 0,0-1 0,-1 0-1,1 0 1,0 1 0,0-1 0,0 0 0,0 1 0,0-1-1,0 0 1,0 1 0,0-1 0,0 0 0,0 0-1,0 1 1,0-1 0,1 0 0,-1 1 0,0-1 0,0 0-1,0 1 1,0-1 0,0 0 0,1 0 0,-1 1 0,0-1-1,0 0 1,0 0 0,1 0 0,-1 1 0,0-1-1,1 0 1,36 7-93,78 5-1,46-10-1869,-83-2-519,-48 0-427,-4-2 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1764,'-6'-4'9000,"1"33"-8483,2 0 0,1 50 0,12 70 303,-1-48-846,-9-97-328,1-1-1,-1 1 1,-1 0-1,1-1 1,0 1-1,-1-1 1,0 1 0,0-1-1,0 1 1,-3 6-1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7 856,'-2'-1'789,"-11"-4"1551,10 5-312,11 11 255,0-2-2708,-6-6 461,1 0 0,-1 0 0,1-1 0,-1 1 1,1-1-1,0 0 0,0 0 0,0 0 0,0 0 1,0 0-1,6 2 0,6 3 28,-12-5-58,0-1 1,0 0-1,0 0 0,0-1 0,0 1 0,1 0 0,-1-1 0,0 0 0,3 0 0,-1 0 1,2 0 21,-1 0 0,1-1 0,-1 0 0,1 0 0,-1 0 0,0-1 1,0 0-1,0-1 0,0 1 0,0-1 0,6-4 0,10-3 261,-20 9-224,0 0 0,0-1-1,0 1 1,0 0-1,0-1 1,-1 1-1,1-1 1,2-2 0,6-5 501,-9 8-112,3-1-294,1-2-163,-5 4 11,0 0 0,0 0 0,0 0-1,0 0 1,0 0 0,1 0-1,-1 0 1,0 0 0,0 0 0,0 0-1,0 0 1,0 0 0,0 0-1,0 0 1,0 1 0,0-1 0,0 0-1,0 0 1,1 0 0,-1 0-1,0 0 1,0 0 0,0 0 0,0 0-1,0 1 1,0-1 0,0 0-1,0 0 1,0 0 0,0 0 0,0 0-1,0 0 1,0 0 0,0 1-1,0-1 1,0 0 0,0 0 0,0 0-1,0 0 1,0 0 0,-1 0-1,1 0 1,0 1 0,0-1 0,0 0-1,0 0 1,0 0 0,0 0-1,0 0 1,0 0 0,0 0 0,0 0-1,0 0 1,-1 0 0,1 1-1,-3 11-127,1-5-147,0 0 1,-1 1 0,0-1 0,-5 9 0,-3 11-3794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1448,'-10'7'528,"1"1"0,0 0-1,0 0 1,1 1 0,0 0 0,1 0-1,0 1 1,-12 20 0,11-12-153,0 0 1,0 1-1,2 0 1,-6 27-1,7-28-179,4-13-111,0 0-1,0-1 1,0 1 0,0 0-1,1 0 1,0 0 0,0 8-1,1-9 2,0 1 1,0 0-1,0-1 0,0 1 0,1-1 0,3 7 1,-4-9 32,3-3-66,12 0 11,-12 0 17,0-1 24,10-7 193,0 0 0,-1 0 0,-1-1 0,1-1 0,15-18 0,-25 26-172,0 0 1,1 0 0,-1 0-1,1 1 1,-1-1 0,1 1-1,0 0 1,0 0 0,0 0 0,0 1-1,1-1 1,4 0 0,-6 2 43,0 1-101,1 2-45,0 0-1,-1 0 1,1 0 0,-1 0-1,0 0 1,0 1 0,0-1-1,0 1 1,-1 0 0,1 0-1,2 6 1,23 46-949,-23-48-568,0 1 0,12 14 0,-12-16-997,2 3-200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65 912,'2'-34'2888,"-2"31"-2104,3-12 1185,-3 15-1903,0-1 1,0 1-1,0-1 0,1 1 0,-1-1 0,0 1 1,0-1-1,1 1 0,-1-1 0,0 1 0,1-1 1,-1 1-1,0 0 0,1-1 0,-1 1 1,1-1-1,-1 1 0,1 0 0,-1 0 0,1-1 1,-1 1-1,1 0 0,-1 0 0,1-1 0,-1 1 1,1 0-1,0 0 0,11-2 567,-12 2-672,3 0 558,2 3-298,0 1-144,1 0 1,0 1 0,-1-1-1,0 1 1,0 0-1,0 1 1,-1-1 0,0 1-1,0 0 1,0 0-1,-1 0 1,1 0-1,2 9 1,-5-10-54,1 0 4,0 0 0,0 0 0,-1 0 1,0 1-1,0-1 0,-1 0 0,1 1 1,-2 9-1,1-10-16,0-1-2,0-1-1,-1 1 1,1 0 0,-1 0-1,0-1 1,0 1 0,0 0-1,-1-1 1,1 0-1,-1 1 1,0-1 0,-4 7-1,-1-3-14,1 1 0,-1-1-1,0 0 1,-1 0 0,0-1-1,-14 9 1,-6-2-24,26-12 19,-1-1 2,-7 1 2,7-1 0,5-28-156,-2 27 154,0 0 0,0 0 0,0 0 0,1 0 0,-1 0 0,0 0 0,1 0 0,-1 0 0,0 0 0,1 0 0,-1 0 0,1 0 0,-1 0 0,1 0 1,0 0-1,-1 0 0,1 0 0,0 1 0,1-2 0,1-2-27,18-23-341,1 0-1,1 1 1,2 1 0,35-28-1,-33 33 168,-25 19 182,6-3-52,-8 4 93,1 0 0,-1-1 0,0 1 0,1 0 0,-1 0 0,0-1 1,1 1-1,-1 0 0,1 0 0,-1 0 0,0 0 0,1 0 0,-1-1 0,1 1 0,-1 0 0,0 0 0,1 0 1,-1 0-1,1 0 0,0 0 0,0 4 44,2 4-16,-1 0-1,1 0 1,-2 1-1,2 9 0,4 19 103,-7-35-104,0 0 0,1-1 0,-1 1-1,1 0 1,0-1 0,0 1 0,-1-1-1,1 1 1,0-1 0,0 1 0,0-1 0,1 0-1,-1 0 1,0 1 0,0-1 0,1 0-1,-1 0 1,1 0 0,-1 0 0,1 0 0,-1-1-1,1 1 1,-1 0 0,1-1 0,0 1-1,-1-1 1,1 1 0,0-1 0,0 0 0,-1 0-1,1 0 1,0 0 0,-1 0 0,1 0 0,0 0-1,0-1 1,-1 1 0,1-1 0,0 1-1,-1-1 1,1 0 0,-1 1 0,1-1 0,2-2-1,0 0 115,-3 0-15,1-31 258,-2 30-245,-2 0-84,-4-11-14,5 11-10,-2 1-171,0 0-1,0 0 1,1 0-1,-1 0 0,1-1 1,-2-3-1,2 4-291,-3-4-376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0 876,'4'0'831,"14"1"1889,-17 0-2578,1 0 0,-1 0-1,0 0 1,0 0 0,0 1 0,0-1-1,0 0 1,0 0 0,0 1 0,0-1-1,-1 0 1,1 1 0,0-1 0,0 3-1,9 25 1060,-8-25-1083,-1 0 1,1 0-1,0 0 0,0 0 0,0-1 1,0 1-1,1-1 0,-1 1 1,1-1-1,0 0 0,5 5 1,-6-6-76,0-1 0,0 1 1,1-1-1,-1 0 0,0 0 1,1 1-1,-1-2 1,0 1-1,1 0 0,2 0 1,-3 0-35,1-1 85,1 0-14,3-2-17,1 1 0,0-2 0,0 1 0,13-7 1,25-23 195,-44 31-237,2-2-6,-4 3-14,0-1-1,0 1 1,0 0-1,1 0 1,-1-1 0,0 1-1,0 0 1,0 0-1,0-1 1,1 1 0,-1 0-1,0 0 1,0 0-1,0 0 1,1-1 0,-1 1-1,0 0 1,0 0 0,1 0-1,-1 0 1,0 0-1,0 0 1,1 0 0,-1-1-1,0 1 1,0 0-1,1 0 1,-1 0 0,0 0-1,0 0 1,1 0-1,-1 0 1,0 0 0,1 1-1,-1-1 1,0 0-1,0 0 1,1 0 0,-1 0-1,0 0 1,0 0-1,0 0 1,1 1 0,30 15-186,-28-15 122,-3-1 53,1 0-1,0-1 1,0 1 0,0 0-1,0 0 1,0 0-1,0 0 1,0 0 0,0 0-1,1 0 1,-1 0-1,0 0 1,0 0 0,1 1-1,18 1-83,32-15 93,-50 13 59,13-7 154,-15 7-176,1 0-30,0-1 0,-1 1 0,1-1 0,0 1 0,-1 0 0,1 0 0,0-1 0,0 1 0,-1 0 0,1 0 0,0 0 0,0-1-1,0 1 1,-1 0 0,1 0 0,0 1 0,0-1 0,0 0 0,-1 0 0,2 0 0,1 5-2,-1-1 1,0 0-1,0 1 0,-1-1 1,1 1-1,-1-1 0,0 1 1,0 0-1,0 7 0,2 52 29,-3-41-31,6 135 26,-4-118-277,-1-37 169,-1 0 14,-5-168 2263,5 151-2042,1-1 0,0 1-1,1 0 1,1 0 0,0 0-1,1 0 1,0 0-1,1 0 1,9-15 0,-12 26-127,0-1 1,0 0 0,1 1-1,-1-1 1,1 1 0,0 0 0,0 0-1,0 0 1,1 1 0,-1-1-1,1 1 1,-1-1 0,1 1-1,0 0 1,0 0 0,0 1 0,0-1-1,0 1 1,0 0 0,0 0-1,9 0 1,-12 1-27,0 0 1,0 0-1,0 1 0,0-1 0,0 1 1,0-1-1,0 1 0,0-1 1,0 1-1,0-1 0,0 1 1,1 1-1,0-1 5,-2 0-4,1 0 0,0-1 1,-1 1-1,1 0 0,-1-1 1,1 1-1,0 0 1,-1 0-1,0 0 0,1 0 1,-1-1-1,0 1 0,1 0 1,-1 0-1,0 0 0,0 0 1,0 0-1,0 0 0,0 0 1,0 0-1,0 1 0,-1 12 24,0-8-24,0 1-1,-1-1 1,1 0 0,-1 0-1,-1 0 1,1 0 0,-1 0-1,0 0 1,0 0 0,-1-1-1,1 0 1,-6 6 0,-4 4-24,-1-1 0,-22 18 1,28-26-171,0 1 1,0-1 0,0 0 0,-1 0 0,0-1-1,0 0 1,0-1 0,-1 0 0,-13 3 0,9-7-1299,5-1-2935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101 231 1220,'-1'-2'966,"1"2"-861,0 0 0,-1-1 0,1 1 0,0 0 0,-1-1 0,1 1 0,0 0 0,-1 0 0,1 0 0,0-1 0,-1 1 0,1 0 0,0 0 0,-1 0 0,1 0 0,-1 0 0,1 0 0,0 0 0,-1 0 0,1 0 0,-1 0 0,1 0 0,0 0 0,-1 0 0,1 0 0,-1 0 0,1 0 0,0 0 0,-1 0 0,1 1 0,-1-1 0,1 0 0,0 0 0,-1 0 0,1 1 0,0-1 0,-1 0 0,1 1 0,0-1 0,0 0 0,-1 0 0,1 1 0,0 0 0,-13 16-452,12-14 723,-2 1-266,0 1 0,1 0 0,0 0-1,0 1 1,0-1 0,1 0 0,-1 8 0,-1 1 87,-12 62 1143,-9 145 0,16-117-665,6-81-161,0 1-1,3 38 1,2-68-466,4-17-13,-1-1 1,-1 0-1,-1 0 1,1-42-1,0 4-6,3-181 72,-8 108-67,1 90-5,-1 9 221,2 1 0,9-58 0,-10 93-245,-1-1-1,0 1 1,0 0 0,0-1-1,0 1 1,0 0-1,0 0 1,0-1-1,1 1 1,-1 0-1,0-1 1,0 1 0,0 0-1,1 0 1,-1 0-1,0-1 1,0 1-1,1 0 1,-1 0 0,0 0-1,1-1 1,-1 1-1,0 0 1,1 0-1,-1 0 1,0 0-1,0 0 1,1 0 0,-1 0-1,0 0 1,1 0-1,-1 0 1,0 0-1,1 0 1,-1 0 0,0 0-1,1 0 1,-1 0-1,0 0 1,1 0-1,-1 0 1,0 0-1,1 1 1,-1-1 0,0 0-1,0 0 1,1 0-1,-1 1 1,0-1-1,1 0 1,5 8 26,-1-1-1,1 1 1,-1-1 0,0 1 0,-1 1-1,4 10 1,21 63 128,-17-46-102,32 100 118,52 142-146,-88-259-494,6 27 0,-6-5-3604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1656,'1'-3'840,"16"-20"2489,-15 21-2814,1 0-36,43-28 2212,-9 11-1445,-36 18-210,3 4-968,12 9 11,-12-9-18,-5 1-9,0 2-34,1-4-11,-1 0 0,1 0 0,-1 1 0,0-1 0,0 0 0,1 0 0,-1 0 0,-1 0 0,-1 2 0,0 2 10,-4 6-220,0 0 1,1 1-1,-8 24 1,14-34 141,0-1 0,-1 0 0,1 1 0,0-1 0,1 0 1,-1 1-1,0-1 0,1 0 0,-1 1 0,1-1 0,-1 0 0,1 1 0,0-1 0,1 2 0,-1-2 38,0-1-4,-1 1 0,1-1 0,0 1 0,0-1 1,-1 1-1,1-1 0,0 0 0,0 1 0,0-1 0,1 0 0,1 2 0,11 12-303,-11-11 299,-1 0-1,1 1 1,-1-1 0,3 9-1,-5-10 158,-1 1-56,-4 15-2,1-12-7,-2-3-238,-1 0-1,0-1 1,0 0 0,0 0-1,-12 3 1,16-6-1163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3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1268,'0'0'1217,"-2"-2"-96,-6-5 5771,5 11-6518,-7 11-26,9-14-325,1 0 1,-1-1 0,1 1-1,0 0 1,-1-1-1,1 1 1,0 0 0,-1 0-1,1-1 1,0 1-1,0 0 1,0 0 0,0 0-1,0 0 1,0-1-1,0 1 1,0 0 0,0 0-1,0 0 1,0-1-1,0 1 1,1 1 0,-1 0 57,7 79 1128,7 12-981,-14-90-562,-5 14-6256,3-14 3741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 1156,'-2'-1'883,"-9"-4"2469,8 4-2893,-8-4-57,8 4 1531,7 9-1762,12 22-25,-13-24-88,0-1 0,0 0-1,1 0 1,-1-1 0,1 1-1,1-1 1,-1 0 0,0 0-1,7 4 1,-5-3-31,6 4 53,0-1-1,16 8 1,-23-14-56,2 2 3,1-2-1,-1 1 1,1-1 0,0 0 0,0 0 0,0-1-1,0 0 1,0-1 0,0 0 0,0 0-1,10-2 1,-13 1-10,1-1 80,-1 1 0,0-1 0,1 1-1,-1-1 1,0-1 0,0 1 0,0-1 0,-1 0 0,1 0 0,-1 0 0,0-1-1,6-5 1,8-12 599,-16 18-492,-1 1-96,1-1 0,-1 0 0,0 1 0,1-1 0,0 1 0,0-1 0,2-2 0,-1 2-30,-2 1 423,-5 10-1694,-12 24 436,-1-2-4493,8-13 2525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 1312,'-3'-4'9303,"1"8"-7493,-2 18-914,1 35-896,2-23 228,2 1-1,1-1 0,1 0 1,11 44-1,-4-23-856,-10-54 189,-1 3-873,-2 15-1375,-7-10-3148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 1056,'-2'-1'825,"2"1"-759,0 0 0,-1 0 1,1 0-1,0 0 0,0 0 1,0 0-1,0 0 0,0 0 1,0-1-1,0 1 1,0 0-1,0 0 0,-1 0 1,1 0-1,0 0 0,0 0 1,0 0-1,0 0 0,0 0 1,0 0-1,0 1 1,0-1-1,-1 0 0,1 0 1,0 0-1,0 0 598,-1 0-598,1 0 0,0 1 1,0-1-1,0 0 0,0 0 1,0 0-1,0 0 1,0 0-1,0 0 0,0 0 1,0 0-1,0 0 0,0 1 1,0-1-1,0 0 0,0 0 1,0 0-1,0 0 1,0 0-1,1 12 592,0-8-668,0 0 1,1-1-1,-1 0 0,0 1 0,1-1 0,0 0 0,0 0 0,2 3 0,3 2 136,1 0 0,-1 0 0,15 9 1,-19-14-176,1-1 0,0 1 0,0-1 0,0 0 0,0 0 0,1-1 0,-1 1 0,0-1 0,9 2 0,-11-3-30,-1-1-14,-1 1 87,0 0 1,1-1 0,-1 1-1,0 0 1,1 0 0,-1-1-1,1 1 1,-1 0 0,0 0 0,1 0-1,-1-1 1,1 1 0,-1 0-1,1 0 1,-1 0 0,0 0-1,1 0 1,-1 0 0,1 0-1,-1 0 1,1 0 0,-1 0 0,1 0-1,0 0 1,0 0 2,-1 0-1,1 0 1,0 1 0,0-1-1,0-1 1,-1 1 0,1 0-1,0 0 1,0 0 0,0 0 0,0 0-1,-1-1 1,1 1 0,0 0-1,0-1 1,-1 1 0,1-1-1,0 1 1,0-1 0,34-30-39,24-28 1019,-21 21 1697,-43 47-2549,-7 13-141,-1-1-1,-24 32 1,21-31-4255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1108,'0'0'2132,"-4"1"-1560,-12 4-58,15-5-473,0 0-1,-1 1 1,1-1 0,1 1 0,-1-1 0,0 1 0,0-1 0,0 1-1,0 0 1,0-1 0,0 1 0,1 0 0,-1 0 0,0-1 0,1 1-1,-1 0 1,0 0 0,0 2 0,-1 1 90,-6 6 86,0 1-1,1 0 1,0 1 0,1-1-1,1 1 1,0 1 0,-5 17-1,5-10-33,1-1-1,1 1 0,0-1 1,1 26-1,3-35-82,0 0-1,1 0 1,0 0-1,0 0 1,1 0-1,5 11 1,-7-20-54,-1 1-1,1-1 1,0 0 0,0 0 0,0 0-1,0 1 1,0-1 0,0 0 0,1-1-1,-1 1 1,0 0 0,0 0 0,1 0-1,-1-1 1,0 1 0,3 0 0,-3 0-59,2 0 364,1-2-166,5-3 57,1-1 1,-1 0 0,-1 0 0,1 0 0,12-12 0,7-3 442,-26 19-542,4-1 21,-5 1-146,-1 1 0,1 0 0,-1 0 0,1-1 0,-1 1 0,1 0-1,-1 0 1,1 0 0,-1 0 0,1 0 0,-1 0 0,1 0 0,-1 0-1,1 0 1,-1 0 0,1 0 0,-1 0 0,1 0 0,-1 0 0,1 0 0,-1 0-1,1 0 1,-1 1 0,1-1 0,0 0 0,2 2 5,0-2-4,0 1-1,0 0 1,0 0-1,0 0 1,-1 0-1,1 1 1,0-1-1,-1 1 1,1-1-1,-1 1 1,0 0 0,1 0-1,-1 0 1,2 4-1,3 5-281,0 0-1,6 17 0,-1 6-5895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19 1432,'0'-3'932,"0"-13"3701,6 20-4355,17 11-37,-21-13-205,0-1-1,0 0 1,0 1-1,0 0 1,-1-1-1,1 1 1,0 0-1,-1 0 1,1 0-1,-1 0 1,2 4-1,3 3 108,1 2-6,0 0 0,-1 1-1,0 0 1,0 1 0,4 17 0,-9-27-116,0 0 0,0 0 0,0 0 0,-1 0 0,1 0-1,-1 0 1,0 1 0,0-1 0,-1 0 0,1 0 0,0 0 0,-1 0 0,0 0 0,0 0 0,0 0-1,0 0 1,0 0 0,-1 0 0,1 0 0,-1-1 0,1 1 0,-1 0 0,-4 3 0,3-3-2,0-1 0,0 1 0,0-1 1,0 0-1,-1 0 0,1 0 0,0 0 1,-7 1-1,7-2 17,0-1-2,-11-1-7,11 1 71,-1-2-20,-10-3-8,11 4-8,0-5 31,3 6-89,-1 0 0,1-1 0,0 1 1,-1 0-1,1-1 0,0 1 0,0 0 1,-1-1-1,1 1 0,0-1 0,0 1 1,0-1-1,0 1 0,0 0 0,0-1 1,-1 1-1,1-1 0,0 1 0,0-1 1,0 1-1,0-1 0,0 1 0,1 0 1,-1-1-1,0 1 0,0-1 0,0 1 1,0-1-1,0 1 0,1 0 0,-1-1 1,0 0-1,3-5 13,-1-1-1,1 1 1,0 0 0,0 0-1,5-7 1,5-1-75,-1 1-1,2 1 1,0 0 0,0 1-1,1 0 1,1 2 0,22-12-1,27-18-1043,-62 38 1027,-1 0-153,11-6 195,-14 15 46,-4 49 31,5-54-34,0 2 9,1-2-12,5 22 62,-6-23-50,1-1 0,-1 1-1,1-1 1,0 1 0,0-1 0,0 1 0,0-1-1,0 0 1,0 1 0,0-1 0,1 0 0,-1 0-1,0 0 1,1 0 0,-1 0 0,3 1-1,5 1 115,0-1 0,0 0 0,16 1 0,-21-3 12,0-2 21,-1 1-157,0 0 51,0 0 0,1 0 0,-1-1 0,0 1-1,0-1 1,0 0 0,0 0 0,0 0 0,-1 0 0,1-1 0,-1 1 0,4-5 0,4-18 299,-10 23-258,-1-2-14,0 1-114,1 0 0,-1 0-1,0 0 1,-1 0 0,1 0 0,0 1-1,-1-1 1,0 1 0,1-1-1,-1 1 1,0-1 0,0 1 0,-1 0-1,1 0 1,0 0 0,-1 0 0,1 1-1,-1-1 1,0 0 0,1 1 0,-1 0-1,0 0 1,-4-2 0,-27-3-5050,30 6 2735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1596,'0'0'4609,"2"4"-4189,1-1-284,-2-2-77,0 0-1,0 0 1,-1 0-1,1 0 1,0 0-1,0 0 1,-1 0-1,1 1 1,-1-1-1,1 0 1,-1 0-1,0 1 1,1-1-1,-1 3 1,4 10 271,0 0 1,0 0-1,2-1 0,13 26 1,-18-37-311,0-1 0,0 0-1,0 0 1,0 0 0,0 0 0,0 0 0,0 0 0,1-1 0,-1 1-1,0 0 1,1 0 0,-1-1 0,0 1 0,1-1 0,-1 1-1,1-1 1,-1 0 0,1 0 0,-1 1 0,1-1 0,-1 0 0,1 0-1,2-1 1,26-6 68,-28 6-68,3-1 6,-1-1 0,1 1 0,-1-1 0,0 0 0,0 0 0,7-7 0,-5 4 7,1 1 44,-3 3 7,-1-1 0,1 1-1,-1-1 1,0 1 0,5-6 0,-4 10-72,12 7 8,-12-7 5,-2 1-8,0 1-13,1-1-6,-1 1 0,1-1 0,0 0 0,0 0 0,1 0 0,-1 0 0,1 0 1,-1-1-1,1 1 0,0-1 0,0 0 0,6 2 0,-3-1-9,-1-1-1,1 0 1,0 0-1,10 0 1,-14-2 16,1-1 10,51-29 319,-53 29-280,2-3 11,-4 4-62,0 0 0,0-1 0,0 1-1,0 0 1,1 0 0,-1-1 0,0 1 0,0 0 0,1 0 0,-1-1 0,0 1 0,0 0-1,1 0 1,-1 0 0,0-1 0,0 1 0,1 0 0,-1 0 0,0 0 0,1 0 0,-1 0-1,0 0 1,0 0 0,1 0 0,-1 0 0,0 0 0,1 0 0,-1 0 0,0 0 0,1 0-1,-1 0 1,0 0 0,1 0 0,-1 0 0,0 0 0,1 0 0,-1 0 0,0 1-1,0-1 1,1 0 0,-1 0 0,1 1 0,3 1 2,0 1 0,-1 0 0,1 1-1,0-1 1,-1 1 0,0-1 0,0 1 0,0 0 0,0 0-1,-1 0 1,4 9 0,14 41 3,-3 0 0,14 78 0,-24-98-1631,-4-23 729,0-1-1,-1 0 1,0 20 0,-6-40 938,3 9-39,-6-15 102,0 1 0,1-1 1,1-1-1,-4-18 0,3 4 389,2-1 1,0-59-1,4 81-383,1 0 0,0 0-1,0 0 1,1 0 0,1 0 0,0 0-1,0 0 1,1 1 0,0-1 0,0 1-1,1 0 1,12-16 0,-16 23-77,1 1 0,0-1 0,-1 0 0,1 1 0,0-1 0,0 1 0,0 0 1,0 0-1,0 0 0,0 0 0,1 0 0,-1 0 0,0 0 0,0 1 0,4-1 0,-3 4 18,10 10-4,-13-13-48,0 0 0,0 0 0,1 0 0,-1 0 0,0 1 0,0-1 0,0 0 0,1 0 0,-1 0 0,0 1-1,0-1 1,0 0 0,0 0 0,0 1 0,1-1 0,-1 0 0,0 0 0,0 1 0,0-1 0,0 0 0,0 0 0,0 1 0,0-1 0,0 0-1,0 1 1,0-1 0,0 0 0,-1 10 13,-1 0-1,0-1 1,-1 0 0,0 0-1,0 0 1,0 0-1,-2 0 1,1 0-1,-1-1 1,-10 14-1,-10 10-570,-35 35 0,52-58 283,-29 27-3930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 1004,'0'0'385,"6"-6"-847,-4 6 1800,-2 7 4572,-31 94-4794,17-60-489,6-18 25,-11 24 0,18-45-498,-2 13 188,2-12 172,4 0-376,12 7-16,-14-10-113,-1 1 0,1-1 0,0 1 0,0-1 0,-1 0 0,1 1 0,0-1 0,0 0-1,0 1 1,0-1 0,-1 0 0,1 0 0,0 0 0,0 0 0,0 0 0,0 0 0,0 0 0,0 0-1,0 0 1,1 0 0,0-1 22,1 2 68,3-2-19,5-1-56,0 0 0,0-1 0,0 0-1,0-1 1,14-7 0,-22 9-43,-2 2 15,0-1 1,0 0-1,0 1 0,0-1 0,0 0 1,0 0-1,-1 0 0,1 0 0,0 0 1,1-1-1,0-1-10,-1 0-26,5-28-58,-6 28 84,-1 15 5,-2 4 14,1-6-1,1-1-1,0 1 1,0-1 0,1 15 0,2 1-245,9 39-1,1-13-5888,-11-47 3350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16 1640,'-9'-16'2376,"5"16"-1750,-13 0-44,8 3-45,-7 9-148,0 1 1,1 1 0,0 1-1,2 0 1,-16 20 0,6-2 271,-34 62 1,50-80-456,0 0 0,1 1 1,0 0-1,1 0 0,-5 33 1,10-45-84,0 0 11,5 13 172,-5-16-294,0-1 0,0 0 1,0 1-1,0-1 0,0 0 0,0 0 1,0 1-1,0-1 0,1 0 0,-1 1 0,0-1 1,0 0-1,0 0 0,0 0 0,1 1 1,-1-1-1,0 0 0,0 0 0,1 0 0,-1 1 1,0-1-1,0 0 0,1 0 0,-1 0 1,0 0-1,0 0 0,1 0 0,-1 0 0,0 0 1,1 0-1,-1 1 0,15-1 412,4-4-180,-8 1 72,0-1 0,-1-1 0,19-10 0,-18 9-177,-8 5-21,14-4 92,-14 5-121,1 0-4,2 1-140,1 1 0,0 0 1,-1 1-1,0-1 0,1 1 1,-1 0-1,0 1 0,-1-1 1,1 1-1,-1 0 0,1 1 1,-1-1-1,0 1 0,-1 0 1,5 7-1,10 5-6124,-16-15 5369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1 155 836,'16'-19'712,"-3"5"-144,-2 0-72,4 2-72,0 2-44,2-4-80,0 2-128,2-1-184,-2 2-192,-3 2-232,2-4-504,3 0 160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1148,'0'-2'368,"0"0"0,1 0 0,-1 0 0,0 0-1,1 0 1,-1 0 0,1 0 0,0 0 0,0 1 0,-1-1 0,1 0-1,0 0 1,1 1 0,-1-1 0,0 1 0,0-1 0,1 1 0,1-2-1,-1 2 197,2 4-324,15 21 176,-12-12-312,0 1 0,-1-1 0,-1 1-1,0 0 1,0 1 0,-1-1 0,-1 1 0,0 0 0,-1 0 0,1 19 0,-4-28-105,0 0 1,0 0 0,0 0 0,0 0 0,-1-1-1,1 1 1,-1 0 0,0-1 0,-1 1 0,1-1-1,-1 0 1,0 0 0,0 0 0,0 0 0,-1 0-1,-4 3 1,7-6-8,-1 0 0,1 0 0,-1 0 0,0 0 0,0-1-1,1 1 1,-1 0 0,0-1 0,0 0 0,0 1 0,0-1-1,0 0 1,0 0 0,0 0 0,-2 0 0,1 0-22,2 0 27,-1-1 0,1 1 1,0 0-1,0 0 0,0-1 0,0 1 1,0-1-1,0 1 0,-1-1 1,1 1-1,0-1 0,-1-1 1,0 1-4,-2-1-13,3-1 7,0 1 8,0 0-1,0-1 1,1 1 0,-1 0 0,1-1 0,0 1 0,0 0 0,-1-1 0,2 1 0,-1-1 0,0 1 0,0 0 0,1-1 0,-1 1 0,1 0 0,0-1-1,-1 1 1,1 0 0,2-3 0,10-15-68,0 1-1,2 0 0,0 1 1,1 1-1,0 1 1,2 0-1,28-20 1,10-8-167,-54 43 222,1 4-57,0 2 88,0 0 0,0 0-1,-1 0 1,1 0 0,-1 0-1,2 8 1,-2-8 27,0 0 0,1 0 0,-1-1 0,1 1-1,0-1 1,0 1 0,0-1 0,0 0 0,1 0 0,4 3 0,-3-2 41,-4-4-32,0 0 1,1 0 0,-1 0 0,0-1 0,1 1 0,-1 0 0,1-1 0,-1 1-1,1-1 1,0 1 0,-1-1 0,1 0 0,-1 0 0,1 0 0,2 0-1,-2 0-98,1 0 452,-2-3-322,0-1-56,3-12 135,-6 11-113,-1 0-100,1 0 0,-1 0 1,0 1-1,0-1 0,0 1 0,-1-1 0,0 1 0,0 1 0,0-1 0,0 0 0,0 1 0,-8-5 0,-36-6-5354,45 13 3081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1032,'0'0'2725,"4"2"-2240,10 10 433,0 0 0,24 25 0,-29-28-732,-7-7-84,0 0 17,-2-2-124,1 1 32,0 0 0,0 0 0,0 0 0,0 0 1,1 0-1,-1 0 0,0-1 0,0 1 0,0 0 0,1-1 0,-1 1 0,0-1 0,1 1 1,-1-1-1,1 0 0,-1 1 0,0-1 0,1 0 0,-1 0 0,1 0 0,-1 0 1,1 0-1,1-1 0,16-7-9,-14 5 1,-5 3-19,1 0 1,-1-1-1,1 1 0,-1-1 0,1 1 1,0 0-1,-1-1 0,1 1 0,-1 0 1,1-1-1,0 1 0,-1 0 0,1 0 1,0 0-1,-1 0 0,1 0 0,0 0 1,-1 0-1,1 0 0,0 0 0,-1 0 1,1 0-1,1 0 0,7 13-7,-2 2-85,-6-13 21,8 11-172,-9-13 240,0 1 0,1-1 0,-1 0 0,0 0 0,0 1 0,0-1 0,1 0 0,-1 0 0,0 1 0,0-1 0,1 0 0,-1 0 0,0 0 0,0 1 0,1-1 0,-1 0 0,0 0 0,1 0 0,-1 0 0,0 0 0,1 0 0,-1 0 0,0 0 0,1 0 0,0 0 0,-1 0 1,0 0-1,1 0 1,-1 1-1,0-1 1,1 0-1,-1 0 0,0 0 1,0 0-1,1 0 1,-1 0-1,0 0 1,1 1-1,-1-1 1,0 0-1,0 0 0,1 0 1,-1 1-1,0-1 1,0 0-1,1 0 1,-1 1-1,0-1 1,0 1-1,4-1-21,12 3 23,-12-2 36,0-1 29,4-1 66,0-1 0,0 0 0,1 0 0,-1 0 0,8-5-1,27-11 806,-41 17-623,1 3-256,-1 1-45,0-1 1,0 0 0,0 1 0,-1 0 0,1-1 0,-1 1-1,1 0 1,-1 0 0,0 0 0,0-1 0,0 1 0,0 1 0,-1-1-1,1 0 1,-1 0 0,0 4 0,8 120 149,7 56-139,-14-167-171,0 25-1,-1-28 248,-6-23 7,-8-20 43,-12-35 0,20 48 41,1 0 1,1-1-1,0 0 1,-2-28-1,6 32-29,1-1 0,0 0 0,1 1 1,0-1-1,7-21 0,-7 29-116,0 1 1,1-1 0,0 1-1,0-1 1,0 1 0,1 0-1,0 0 1,0 1-1,0-1 1,1 1 0,0 0-1,0 0 1,6-5 0,-8 8-22,0 0 1,-1 1-1,1-1 1,0 1-1,0-1 1,0 1 0,0 0-1,0 0 1,0 0-1,0 1 1,0-1 0,4 1-1,-6 0-18,1 0 0,-1 0 0,0 1 0,0-1 0,1 1 0,-1-1 0,0 1-1,0-1 1,0 1 0,0 0 0,0-1 0,2 2 0,-1 0 5,2 0 52,-5 4-32,-4 16-14,1-12-10,-8 4-177,0 0 0,-25 23 0,27-28-1986,-1 0 0,-15 9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1892,'0'0'1922,"10"-10"192,15-9-667,42-13-334,16-9-3572,-81 39 652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5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1104,'0'0'2085,"-2"0"-1662,-40 22 1752,34-17-1849,1 0 1,-1 1 0,1 0 0,1 0 0,-1 0 0,1 1 0,0 0 0,1 1 0,-8 12-1,9-7 199,4-11-429,0 1 183,2 2-20,5 9 22,1 0 0,1 0 0,11 13 0,-18-25-237,0 1 0,0-1 0,0 1 0,0 0 0,0 0 0,-1 0 0,1 0 0,-1 0 0,0 0 0,0 0 0,0 0 0,0 1 0,-1-1 0,1 0 0,-1 5 0,0-5-29,-1 0-1,1-1 0,-1 1 1,0-1-1,0 1 0,0-1 1,0 1-1,-1-1 0,1 0 1,0 0-1,-1 1 0,0-1 0,0 0 1,1 0-1,-1-1 0,0 1 1,-1 0-1,1-1 0,0 1 1,0-1-1,-1 0 0,-3 2 1,-9 6-85,5-3-108,-1 0 1,0-1-1,0 0 1,0 0-1,-1-1 1,0 0-1,-21 3 1,26-6-278,-5 0-202,-5-1-2767,-6 0 574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0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 1252,'-6'-2'7767,"3"15"-7635,2-1 1,0 0-1,0 1 1,2 21 0,9 60 365,14 90 192,2-34-342,10 43-39,68 293 529,-84-343-663,19 145 62,-13-72-133,19 122-4,2-38-33,22 104-62,-14-171 39,-46-188-41,21 117 24,-24-117-16,0 75 1,-18 184 26,-4-83-27,-2 23-9,-7 67 150,-18 113-19,28-297-110,-17 208 88,3-24-20,-9 20-30,6-84-19,18-117-27,-12 133 37,-2 258-42,27-393 0,-3 72 17,5-22 0,4-33 18,-6-123-44,0 0-1,-9 42 1,10-63-1,0-1 0,0 1 0,0 0 0,-1 0 0,1 0 0,0-1 0,-1 1 0,1 0 0,0-1 0,-1 1 0,1 0 0,-1-1 0,1 1 0,-1 0 0,1-1 0,-1 1 0,1-1 0,-2 2 0,0-1-9,1 0 9,0 0-1,0 0 0,-1 0 0,1 0 1,-1 0-1,1 0 0,-1-1 1,1 1-1,-1-1 0,1 1 1,-1-1-1,0 1 0,1-1 0,-1 0 1,1 0-1,-1 0 0,0 0 1,1 0-1,-1 0 0,0 0 1,1 0-1,-1-1 0,1 1 1,-4-2-1,2 1 0,-6-1-2,0-1 0,0-1-1,0 0 1,1 0 0,0 0 0,0-1 0,0 0 0,-8-7 0,-3-5-12,-30-32-1,-158-212 84,176 217 227,29 42 72,7 7-294,59 65 94,24 25 7,-78-85-156,1-1 0,1 0 0,0-1 0,0 0 0,0-1-1,27 11 1,-32-15-11,0 0 0,1-1-1,-1 1 1,1-2-1,-1 1 1,1-1-1,0-1 1,0 1 0,0-1-1,-1 0 1,1-1-1,0 0 1,0 0 0,-1-1-1,1 0 1,-1 0-1,1-1 1,-1 0-1,0 0 1,0-1 0,0 1-1,-1-2 1,10-6-1,1-3-46,0-1 0,0-1 0,-2 0-1,0-1 1,-1-1 0,-1 0-1,17-30 1,-17 23-363,-2 0 0,0-1-1,-1 0 1,-2 0-1,10-49 1,-16 56-1082,-1 0 0,-1-19 0,0 29 658,0-31-2508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0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49 1672,'-5'-12'2348,"-4"-15"1528,8 25-2426,-1-5-991,1 6-164,0 9 1473,4 169-297,1-130-1180,20 171 1273,-22-210-1453,0 1 1,0-2-1,1 1 0,0 0 1,0 0-1,0-1 0,1 0 1,1 1-1,9 11 0,-12-18-93,0 0-1,-1 0 0,1 0 1,0-1-1,0 1 1,0-1-1,0 1 0,0-1 1,0 0-1,0 0 0,0 0 1,0 0-1,0 0 0,0 0 1,0 0-1,0-1 0,2 0 1,2 0-268,-1-1 1,1 0 0,0 0-1,-1 0 1,0-1 0,0 1-1,7-6 1,-6 3-1592,1 0 1,-2 0 0,8-8-1,-5 3-1466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0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39 1044,'0'0'4987,"-2"7"-4403,0 2-386,0 0 0,1 1 0,0-1 0,0 0 0,1 0 0,1 1 0,-1-1 0,5 17 0,-1-11 62,0-1 0,1 0 0,1 0 0,14 25 0,-15-31-168,0-1 1,0 0 0,1 0-1,0 0 1,0-1-1,1 0 1,-1 0-1,1 0 1,13 7-1,-17-12-63,-1 1 1,1-1-1,-1 0 0,1 1 0,-1-1 0,1-1 0,0 1 0,-1 0 1,1-1-1,0 1 0,0-1 0,-1 0 0,1 0 0,0 0 0,0 0 1,0 0-1,-1-1 0,1 1 0,0-1 0,-1 0 0,1 0 0,0 0 0,-1 0 1,1 0-1,-1 0 0,1-1 0,-1 1 0,0-1 0,0 0 0,4-3 1,-3 1 15,0 0 1,0-1-1,0 1 1,0-1 0,-1 1-1,0-1 1,0 0 0,0 0-1,0 0 1,-1 0 0,0 0-1,0 0 1,0 0 0,-1 0-1,0-7 1,0 2 10,-2 0 0,1 1 0,-1-1 1,-1 0-1,1 1 0,-2-1 0,1 1 0,-1 0 1,-9-14-1,5 10 8,-1 0 1,0 1-1,-1 1 1,0-1-1,-19-15 1,25 24-84,0 0 0,0 0 0,0 1 0,-1-1 0,1 1 1,-1 0-1,1 1 0,-1-1 0,0 1 0,1 0 0,-1 0 0,0 0 1,0 1-1,0-1 0,-7 2 0,5-1-1083,-1 1 0,1 0 0,0 1 0,0 0 0,-10 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0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1352,'1'0'129,"0"0"1,0 0-1,0 0 0,0 0 0,0 0 0,0 0 1,0 0-1,0 1 0,0-1 0,0 0 1,0 0-1,0 1 0,0-1 0,0 1 0,0-1 1,0 1-1,-1-1 0,1 1 0,0 0 0,0-1 1,-1 1-1,1 0 0,0-1 0,-1 1 1,1 1-1,1 0 385,4 9 445,0 0-164,-1 1 0,0-1 0,-1 1-1,4 17 1,6 15 645,14 46 52,-19-59-942,-8-27-497,0-1 0,0 0 0,0 1 0,0-1 0,0 0 0,1 1 0,0-1 0,-1 0 0,1 0 0,0-1 0,1 1 0,-1 0 0,0-1 0,1 1 0,0-1 0,3 3 0,-5-4-41,0-1 1,0 0-1,1 1 1,-1-1-1,0 0 1,1 1-1,-1-1 1,0 0-1,1 0 1,-1 0-1,0 0 1,0-1-1,1 1 1,-1 0-1,0 0 0,2-1 1,21-10 77,-18 8-81,21-13 70,-24 13-77,1 0 0,-1 1 0,1-1 0,-1 1 1,1 0-1,0 1 0,0-1 0,0 1 0,0-1 0,0 1 0,0 0 0,0 1 0,1-1 0,-1 1 0,7 0 0,55 9 22,-54-7-18,0 0-1,1-1 0,11 0 1,-12-1 2,-1-1 1,0 0-1,0 0 1,22-6-1,-28 5 0,0 0 0,1 0-1,-1 0 1,0-1 0,-1 0-1,1 0 1,0 0 0,-1 0 0,0-1-1,0 0 1,0 0 0,6-7-1,-8 7 3,-1 1 0,1-1 0,-1 0-1,0 0 1,0 0 0,0 0 0,0 0 0,0 0-1,-1 0 1,0 0 0,0 0 0,0 0-1,-1 0 1,1 0 0,-1 0 0,-2-7-1,1 4-7,-1 0-1,1 0 1,-1 0-1,-1 0 1,1 0-1,-1 1 1,0 0-1,-1 0 1,-7-9-1,-3 1-1413,-34-26 0,16 14-3847,22 17 1964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0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1548,'-2'-2'1120,"-6"-1"5034,8 3-6075,0 49 1055,7 64 0,16 55 104,17 32-252,-33-167-862,14 51 15,3 13-1001,-14-32-5664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1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12 687 984,'-3'-16'198,"0"3"209,1 0 0,0 0 1,0-22-1,2 31-285,1-1 0,-1 0 1,1 1-1,0-1 0,1 1 1,-1 0-1,1-1 1,-1 1-1,1 0 0,0 0 1,1 0-1,-1 0 1,1 0-1,5-6 0,149-132 1437,-130 119-1375,-21 18-122,-1 0 0,0 0-1,0-1 1,-1 1 0,0-1-1,0 0 1,0 0 0,-1-1 0,0 1-1,3-9 1,-2 4 60,-2 0 0,1 0 0,-1 0 0,-1 0 0,0-22 0,-2 9 362,-1 1 0,-2-1 0,0 1 0,-2 0 0,-12-33 0,18 56-447,-1-3 117,1 1-1,-1-1 1,0 1 0,0 0 0,0-1 0,-1 1-1,1 0 1,-1 0 0,1 0 0,-4-3-1,5 11-15,0 10-70,0 0-1,1 0 0,1 1 0,0-1 0,7 20 0,29 85 153,-34-108-195,11 31 52,1 0 1,2-1 0,3-1-1,46 71 1,-49-87-140,27 27 1,-45-52 28,1-1 1,0 1 0,-1-1-1,1 1 1,0-1 0,-1 1 0,1-1-1,0 0 1,0 1 0,-1-1-1,1 0 1,0 0 0,0 1 0,0-1-1,-1 0 1,1 0 0,0 0-1,0 0 1,0 0 0,-1 0 0,1 0-1,0 0 1,0-1 0,0 1-1,-1 0 1,1 0 0,1-1 0,-1 0-16,1 0 1,-1 0 0,1 0 0,-1 0 0,0 0 0,0 0 0,1 0 0,-1 0 0,0-1-1,0 1 1,0-1 0,0 1 0,-1 0 0,1-1 0,0 0 0,0-1 0,6-24-267,0-1 0,4-51 0,-9 35 438,-2 42 100,3 9-206,13 32-102,-6-11-1771,25 45 0,-33-68-415,6 7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74 193 1800,'-71'-13'7697,"69"13"-6488,8-2-1011,137-37 582,-46 11-484,125-40 234,-163 49-299,-20 4 773,-16 9 459,-21 6-255,0-1-876,-1 1-320,-1 0 0,0 0 0,0 0 0,0 0 0,0-1 0,1 1 0,-1 0 0,0 0 0,0 0 0,0 0-1,1 0 1,-1 0 0,0 0 0,0 0 0,1 0 0,-1 0 0,0 0 0,0 0 0,0 0 0,1 0 0,-1 0-1,0 0 1,0 0 0,1 0 0,-1 0 0,0 0 0,0 0 0,0 0 0,1 0 0,-1 0 0,0 0 0,0 1-1,0-1 1,1 0 0,-1 0 0,0 0 0,0 0 0,0 0 0,0 1 0,0-1 0,1 0 0,-1 0 0,0 0-1,0 1 1,0-1 0,0 0 0,0 0 0,0 0 0,0 1 0,0-1 0,0 0 0,0 0 0,0 1 0,0-1-1,0 0 1,0 0 0,0 0 0,0 1 0,0-1 0,0 0 0,0 0 0,0 1 0,0-1 0,0 0 0,0 0-1,0 0 1,-1 1 0,-14 39 238,-2-1-1,-43 71 1,3-8 54,38-65-215,5-11 73,2 0 0,-18 51 0,29-75-84,5-2-48,2 0-60,0 0-1,0-1 0,0 0 0,0 0 0,0 0 0,0-1 0,-1 1 1,1-1-1,5-3 0,55-31-861,-25 13 322,190-107-2907,-48 25-3307,-138 82 3477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1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 1128,'0'0'1524,"-7"-13"516,41 62-5040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1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136 552 1536,'0'0'1838,"-5"3"-1068,-5 3-486,0 0-1,1 0 0,0 1 0,0 0 0,1 0 0,-1 1 0,2 1 1,-1-1-1,1 1 0,-7 12 0,10-15-172,0 1 0,0 0-1,1 0 1,0 0 0,0 0 0,1 1-1,0-1 1,0 1 0,1-1 0,0 1 0,0 0-1,1 0 1,0-1 0,0 1 0,1 0-1,2 12 1,-2-15-72,0-3-34,-1 1 1,1 0 0,0 0-1,0-1 1,0 1-1,0-1 1,0 1-1,0-1 1,1 1-1,-1-1 1,1 0-1,-1 0 1,1 0-1,0 0 1,2 2 0,-3-3-6,-1-1 0,1 1 1,0-1-1,-1 0 1,1 1-1,0-1 1,0 0-1,-1 0 1,1 0-1,0 1 1,0-1-1,-1 0 1,1 0-1,0 0 1,0 0-1,-1 0 1,1 0-1,0 0 1,0-1-1,-1 1 1,1 0-1,0 0 1,0-1-1,-1 1 0,1 0 1,0-1-1,-1 1 1,1 0-1,0-1 1,-1 1-1,1-1 1,-1 1-1,1-1 1,-1 0-1,1 1 1,0-2-1,18-26 39,-18 27-36,3-10 142,1 1-1,-2-1 1,0 0 0,0 0-1,-1 0 1,0-1 0,-1 1-1,0-18 1,-1 26 77,0-2 1,0-15-3,0 15-6,0 1-20,2-13 294,-2 17-481,0 0-1,0 0 1,0-1-1,0 1 1,0 0 0,0 0-1,0 0 1,0 0-1,0 0 1,0 0-1,0 0 1,0 0 0,0 0-1,0-1 1,0 1-1,0 0 1,0 0 0,0 0-1,0 0 1,1 0-1,-1 0 1,0 0-1,0 0 1,0 0 0,0 0-1,0 0 1,0 0-1,0 0 1,0 0-1,0 0 1,1 0 0,-1 0-1,0 0 1,0 0-1,0 0 1,0 0-1,0 0 1,0 0 0,0 0-1,0 0 1,0 0-1,1 0 1,-1 0-1,0 0 1,0 0 0,0 0-1,0 0 1,0 0-1,0 0 1,0 0 0,0 0-1,0 0 1,1 0-1,-1 0 1,0 0-1,0 0 1,0 1 0,0-1-1,0 0 1,12 25 317,-8-17-384,76 214 387,-58-153-276,19 72 71,-20-63-76,24 121 24,-39-160-156,-2 1 0,-1 0 0,-4 48 0,0-74-2,0-1 0,-7 27 1,7-37 67,0 0 1,0 0-1,0 0 1,0 0 0,-1 0-1,1 0 1,-1 0 0,0 0-1,1 0 1,-1-1 0,-1 1-1,1-1 1,0 0 0,-1 1-1,1-1 1,-1 0-1,-4 2 1,7-4 14,-1 1 0,0-1 0,0 0-1,1 0 1,-1 0 0,0 0 0,0 1 0,0-1 0,1 0-1,-1 0 1,0-1 0,0 1 0,0 0 0,1 0-1,-1 0 1,-1-1 0,0 0-8,-5-2-29,-1-3 28,1-1 0,0 0 0,1-1-1,-1 1 1,1-1 0,1 0-1,0-1 1,0 0 0,0 1-1,1-2 1,1 1 0,-1 0-1,2-1 1,-4-14 0,2-1-5,1 1 0,0-1 1,2 0-1,4-47 0,6 4 1,3 0-1,3 1 0,35-97 1,10 1 5,25-78-20,-73 198 28,-1-2 0,-3 1 1,5-75-1,-12 83 52,-1 0-1,-8-58 0,5 79-25,0 0-1,0 0 1,-2 1-1,1-1 0,-2 1 1,0 1-1,-1-1 0,-16-25 1,19 35 22,0-1 0,0 1 1,0 0-1,-1 0 0,0 0 0,-5-4 0,9 8-38,0-1 0,0 1 0,0 0 0,0-1-1,1 1 1,-1 0 0,0 0 0,0 0-1,0 0 1,0 0 0,0 0 0,0 0-1,0 0 1,0 0 0,0 0 0,1 0-1,-1 0 1,0 1 0,0-1 0,0 0-1,0 1 1,1-1 0,-1 1 0,0-1-1,0 1 1,0-1 0,1 1 0,-1-1-1,0 1 1,1 0 0,-1-1 0,0 2-1,-1 1 5,-1 0 0,1 0 0,0 0 0,1 0 0,-1 0 0,0 1 0,-1 4 0,-3 19 23,0 0 1,2 1-1,1-1 0,1 1 0,1 0 0,4 40 1,4-12 5,2 1 1,17 60 0,-15-81-19,0-1 0,3-1 1,24 47-1,-26-60-9,0-1 0,2 0 0,0-1 0,1 0 0,1-2 0,21 20 0,-34-34-11,0-1 0,0 0 0,0 1 0,0-1 0,1 0 1,-1-1-1,0 1 0,1 0 0,-1-1 0,1 0 0,0 0 1,-1 0-1,1 0 0,0-1 0,4 1 0,-3-2 0,-1 1 0,0-1 0,0 0 0,1 0 0,-1-1 0,0 1 0,0-1 0,0 0 0,-1 0 0,1 0 0,0-1 0,-1 1 0,5-5 0,14-15-6,0-1 1,-2-1 0,0 0 0,26-46 0,-8 13 7,-37 54-7,-1 2 5,0 0 0,1 0 0,-1 0 0,0 1 0,1-1 0,-1 0-1,1 0 1,-1 1 0,1-1 0,0 0 0,-1 1 0,1-1 0,0 1 0,-1-1 0,1 0 0,0 1-1,0 0 1,-1-1 0,1 1 0,0-1 0,0 1 0,1-1 0,0 1 4,0-1 0,0 1 0,0-1 0,0 1 0,0 0 0,0-1 1,0 1-1,0 0 0,0 0 0,-1 1 0,1-1 0,0 0 0,0 0 0,0 1 0,0 0 0,0-1 1,0 1-1,-1 0 0,1 0 0,0 0 0,0 0 0,-1 0 0,1 0 0,-1 0 0,1 1 0,1 1 0,6 6 19,0 0 0,13 19 0,-17-22-18,67 99 91,-44-62-35,49 57 1,-74-97-67,0 1 0,0-1 0,0 0 0,1-1 0,0 1 0,-1-1 0,1 1 0,0-1 1,0 0-1,0-1 0,8 3 0,-11-4-11,-1 0 1,1 1-1,0-1 1,0 0-1,0 0 1,0 0-1,0 0 0,-1 0 1,1 0-1,0 0 1,0-1-1,0 1 1,0 0-1,-1 0 0,1-1 1,0 1-1,0 0 1,0-1-1,1 0-51,-1 0 31,0 1 1,0 0-1,0-1 1,0 1-1,0-1 0,0 1 1,0-1-1,0 1 1,0-1-1,0 0 1,0 1-1,0-1 1,-1 0-1,1 0 1,0 0-1,-1 0 1,2-1-1,1-2-101,5-8-653,0 0 1,0-1-1,-1 0 0,-1-1 1,7-18-1,-4 11-949,7-16-922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12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23 1600,'0'0'1536,"-1"-2"-58,1 0-1107,-1 1 0,1-1 1,-1 1-1,1-1 0,-1 1 1,0 0-1,0-1 0,1 1 1,-1 0-1,0 0 0,0 0 1,-3-3 1839,0 7-1386,-3 6-488,0 0 0,0 0 1,1 1-1,0 0 0,0 0 1,1 0-1,1 1 0,0 0 1,-6 22-1,5-10-8,1 0 1,1 1-1,1-1 1,1 26-1,1-36-164,1 0 0,1 0 0,0 0 0,0-1 0,1 1 0,10 23 0,-10-29-99,0-1-1,0 0 1,1 0-1,0 0 1,0 0-1,1-1 1,-1 1 0,1-1-1,0 0 1,1 0-1,-1-1 1,1 0 0,12 7-1,-11-8-90,-1 0 0,1 0 0,-1-1 1,1 0-1,0 0 0,0-1 0,0 0 0,-1 0 0,2 0 0,-1-1 0,0 0 0,0-1 1,0 1-1,-1-1 0,1-1 0,0 1 0,12-6 0,-11 4-411,-1 0 0,0-1 0,0 0 1,0-1-1,0 1 0,7-9 0,-7 7-826,0-1 0,-1 0 0,0 0 0,-1-1-1,8-12 1,-6 4-2473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1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39 1448,'0'0'1848,"-2"-2"-962,0-4-842,-6 4 5254,4 7-5138,2-4-94,0 1 1,0 0-1,0 0 0,1 0 0,-1 0 0,1 0 0,-1 0 0,1 0 0,0 0 0,-1 3 0,0 1 75,1 0 0,0 0-1,0 0 1,0 0 0,1 0 0,0 0 0,1 8-1,0-1 66,-1-2-54,1-1 0,0 1 0,0 0 0,5 13 0,-5-20-103,0-1-1,1 1 0,-1-1 1,1 0-1,-1 1 0,1-1 1,0 0-1,0 0 0,0 0 1,1-1-1,-1 1 0,1 0 1,0-1-1,-1 0 1,1 1-1,4 1 0,-5-3-21,1 0-1,0 0 0,0 0 1,-1-1-1,1 1 0,0-1 1,0 1-1,0-1 1,0 0-1,0 0 0,0 0 1,-1-1-1,1 1 0,0-1 1,0 1-1,0-1 1,-1 0-1,1 0 0,0 0 1,3-3-1,-3 2 12,1 0 0,-1 0-1,0 0 1,0 0 0,0-1 0,0 0 0,0 1-1,-1-1 1,1 0 0,-1-1 0,0 1-1,0 0 1,3-7 0,-4 6 4,0 1 1,-1-1-1,0 1 0,0-1 1,0 1-1,0-1 1,0 0-1,-1 1 0,1-1 1,-1 1-1,0-1 0,0 1 1,0-1-1,-1 1 1,1 0-1,-1 0 0,-3-5 1,-8-8-466,-1 0 0,0 1 0,-1 1 0,-1 1 0,-27-19-1,34 24-1233,2-1-2606,-1 1 1231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1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14 1620,'18'-14'11728,"-25"21"-11593,3-4-57,1 0 0,-1 0 0,1 0 0,0 1 0,0-1 0,-3 7 0,4-7-14,1 0 0,-1 0-1,1 0 1,0 0 0,0 0 0,0 0-1,0 1 1,0-1 0,1 0-1,0 0 1,0 1 0,-1-1 0,2 1-1,-1-1 1,0 0 0,1 1-1,-1-1 1,1 0 0,0 0 0,0 0-1,1 1 1,-1-1 0,3 4 0,4 6 67,1-1 1,0 1-1,21 21 1,0 0 88,-28-31-196,1 0 1,-1 1-1,0-1 1,0 0-1,0 1 1,-1-1-1,1 1 1,-1 0-1,0 0 1,0-1-1,0 1 1,-1 0-1,1 7 1,-1-6-9,-1-1-1,0 1 1,0-1 0,0 1 0,-1-1-1,1 1 1,-1-1 0,0 0 0,-1 0-1,1 0 1,-5 6 0,-1 0-128,0 0-1,-1-1 1,0 0 0,0 0-1,-1-1 1,0 0 0,-1-1 0,1 0-1,-1-1 1,-1 0 0,-21 8-1,32-14 27,0 0-1,0 1 1,0-1-1,0 0 1,0 0-1,0 0 1,0 1-1,0-1 1,0 0-1,0-1 1,0 1-1,0 0 1,0 0-1,0 0 1,-2-1-1,0 0-277,0 1-1744,-9-13-5225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1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74 832,'0'-56'6089,"0"54"-5097,0-1-76,0-9 4532,0 21-4987,2 214 1517,-1-179-1700,2 15 42,2 0 0,3-1 1,3 0-1,2 0 0,30 81 1,-38-124-225,1-1 0,0 0 1,1-1-1,1 0 0,15 21 1,-21-32-90,-1-1 0,1 1 0,0-1 1,0 1-1,0-1 0,0 0 0,0 0 1,0 0-1,0 0 0,1 0 0,-1 0 1,4 0-1,-4 0-193,2-2-138,-1 0 134,0 0 1,0 0-1,-1 0 1,1-1-1,0 1 1,-1-1-1,0 1 1,1-1-1,-1 0 0,0 0 1,0 0-1,0 0 1,0 0-1,3-5 1,-2 2-771,-1 0-1,0 0 1,0 0 0,0 0 0,-1-1 0,0 1 0,1-6-1,2-10-2988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5:02:1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29 188 1684,'-3'0'1108,"-10"-2"57,3-1 825,10 3-1909,-1 0 0,1 0 1,0 0-1,0 0 1,0 0-1,0 0 0,0 0 1,0 0-1,0-1 1,-1 1-1,1 0 0,0 0 1,0 0-1,0 0 1,0 0-1,0 0 0,0-1 1,0 1-1,0 0 0,0 0 1,0 0-1,0 0 1,0 0-1,0 0 0,0-1 1,0 1-1,0 0 1,0 0-1,0 0 0,0 0 1,0 0-1,0-1 1,0 1-1,0 0 0,0 0 1,0 0-1,0 0 1,0 0-1,0 0 0,0-1 1,0 1-1,0 0 1,0 0-1,1 0 0,-1 0 1,0 0-1,0 0 1,13-14 238,1 1 1,1 0 0,30-20-1,44-23-342,-32 17-5317,-43 30 2780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1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84 360 1632,'-7'-9'3921,"2"3"-3139,5 6-690,0 0-1,0 0 0,0 0 0,0 0 0,0 1 0,0-1 0,0 0 0,0 0 0,0 0 1,0 0-1,0 1 0,0-1 0,0 0 0,-1 0 0,1 0 0,0 0 0,0 0 0,0 0 1,0 1-1,0-1 0,0 0 0,0 0 0,-1 0 0,1 0 0,0 0 0,0 0 0,0 0 1,0 0-1,0 0 0,-1 0 0,1 0 0,0 0 0,0 0 0,0 0 0,0 0 0,0 0 1,-1 0-1,1 0 0,0 0 0,0 0 0,0 0 0,0 0 0,-1 0 0,1 0 1,0 0-1,0 0 0,0 0 0,0 0 0,0 0 0,-1 0 0,1 0 0,0 0 0,0 0 1,0-1-1,0 1 0,0 0 0,0 0 0,0 0 0,-1 0 0,1 0 0,0 0 0,0-1 1,0 1-1,0 0 0,4 106 1212,54 256 1950,-50-323-1017,-12-51-2178,-115-444 829,114 431-863,2 0 0,1 0 0,1 0 0,3-35 0,-1 49-60,1 1 1,0-1-1,0 1 0,1 0 1,0 0-1,1 0 0,0 1 1,1-1-1,0 1 0,0 0 1,1 0-1,0 1 0,9-10 1,-4 7-549,0 0 1,1 1 0,0 0-1,1 1 1,0 0-1,22-10 1,-24 17-779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1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7 180 2072,'0'0'3055,"-6"3"-2049,6-2-592,7-4 2102,73-35-1912,191-85-852,-240 109-3631,-17 9 1439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1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44 128 984,'0'0'1276,"-3"-2"-96,-38-20 7397,45 30-8368,0 1-156,0-1-3,0 1 0,0-1 0,1 0 0,0-1 0,7 9 0,14 16 107,10 10 122,-2 2 1,43 74-1,-75-115-264,0 1 7,1 0 0,-1 0-1,0 0 1,-1 1 0,1-1-1,-1 0 1,1 1 0,-1-1 0,-1 1-1,1-1 1,-1 1 0,1-1 0,-2 8-1,1-9-6,-1-1-1,1 0-1,0 1 1,-1-1-1,1 0 1,-1 0-1,0 1 1,0-1-1,0 0 1,0 0 0,0 0-1,-1 0 1,1 0-1,0 0 1,-1 0-1,0-1 1,1 1-1,-1-1 1,0 1-1,-3 2 1,3-3-6,-1 0 1,1-1-1,-1 1 1,1 0 0,-1-1-1,1 1 1,-1-1-1,1 0 1,-1 0-1,1 0 1,-1 0 0,0 0-1,1-1 1,-1 1-1,1-1 1,-1 0 0,1 1-1,0-1 1,-1 0-1,1-1 1,0 1-1,0 0 1,-1-1 0,1 1-1,0-1 1,0 1-1,1-1 1,-1 0-1,0 0 1,1 0 0,-1 0-1,1 0 1,-1 0-1,1-1 1,0 1 0,0 0-1,0-1 1,-1-3-1,0-4-3,0 0-1,0 0 0,1 0 0,0 0 0,1-1 1,0 1-1,1 0 0,0 0 0,1 0 0,0 0 0,0 0 1,7-18-1,1 5 4,0 0 0,2 1 0,0 0-1,17-22 1,-1 8-33,37-36 0,-41 45-46,-8 11-61,0 0 0,22-17 1,-36 31 77,0 1-22,-2 1 73,0 0 1,0 0-1,0 0 1,1-1-1,-1 1 1,0 0-1,0 0 0,0 0 1,0 0-1,1 0 1,-1-1-1,0 1 1,0 0-1,0 0 1,1 0-1,-1 0 1,0 0-1,0 0 0,1 0 1,-1 0-1,0 0 1,0 0-1,0 0 1,1 0-1,-1 0 1,0 0-1,0 0 1,1 0-1,-1 0 1,0 0-1,0 0 0,0 0 1,1 0-1,-1 0 1,0 1-1,0-1 1,0 0-1,1 0 1,-1 0-1,0 0 1,0 0-1,0 0 0,0 1 1,1-1-1,-1 0 1,0 0-1,0 0 1,0 1-1,0-1 1,0 0-1,0 0 1,0 0-1,0 1 0,0-1 1,0 0-1,1 0 1,-1 1-1,-5 78-44,3-59 37,0-1 0,1 1 0,1-1 0,1 1 0,0 0 0,6 22 0,-5-33 12,1-1 0,0 0 0,0 0 0,7 11 0,-9-17 0,1 0 0,-1 0 0,0 0 0,1 0 0,-1-1 0,1 1-1,-1 0 1,1-1 0,0 1 0,0-1 0,0 0 0,0 0 0,0 1 0,0-1 0,0 0 0,0-1 0,0 1 0,0 0 0,1-1 0,-1 1 0,0-1 0,1 0 0,3 0 0,-2 0 4,1 0 0,-1-1 0,0 0 1,1 0-1,-1-1 0,0 1 1,0-1-1,0 0 0,0 0 0,0 0 1,0 0-1,-1-1 0,8-5 1,-7 4 14,0-1 0,0 1 0,-1-1 0,1 0 1,-1 0-1,0 0 0,0 0 0,-1-1 1,0 1-1,0-1 0,0 0 0,0 1 0,-1-1 1,0 0-1,0 0 0,-1 0 0,0 0 0,0 0 1,0 0-1,0 0 0,-1 0 0,0 1 0,-1-1 1,1 0-1,-1 0 0,0 1 0,0-1 1,-1 1-1,0 0 0,0-1 0,0 1 0,0 1 1,-1-1-1,0 0 0,0 1 0,0 0 0,-6-5 1,0 2-58,0 1-1,0 0 1,-1 1 0,0 0 0,0 0 0,0 1 0,-1 1 0,1 0 0,-1 0 0,0 1 0,0 1 0,1 0-1,-1 0 1,-15 2 0,23-1-214,-1 1 0,1 0 0,0-1 0,0 2 0,0-1 0,1 0 0,-1 1 0,-4 2 0,6-3-677,-6 6-3636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2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1408,'0'0'3778,"2"-1"-3590,169-48 1821,-157 43-1976,24-12 0,-7 3 162,13-5 453,-42 19-497,17-10 779,-18 10-419,-8 2-695,-9 2-369,1 1-1,-23 8 0,3 2-2731,19-9 1243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1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1648,'3'0'758,"7"1"0,-7 0 708,-2 2-758,5 14 249,-2 1 0,0 0 0,3 21 0,1 11-60,-1-19 129,22 60-1,-29-90-843,4 12 181,-2-10-288,-1 0 1125,2-9-1057,14-24 133,13-34-1,-18 37-47,0 1 1,1 1-1,23-32 0,-34 55-200,0 1-1,0-1 0,-1 1 1,1-1-1,0 1 0,0 0 0,1 0 1,-1 0-1,0 0 0,0 0 1,0 1-1,3-1 0,2 2 49,2 3-41,1 0-1,-1 1 1,0-1 0,0 2-1,-1-1 1,0 1-1,0 1 1,0-1 0,13 16-1,4 11-129,-2 2 0,-1 1 1,23 52-1,-32-61-647,-11-25 417,0 1 0,-1 0 0,1-1 0,0 1 0,0-1 0,1 1 0,-1-1 0,3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1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79 1092,'-2'-20'2865,"-7"-34"1,8 52-2090,0 0-82,0 8 3150,1 42-3549,27 190 1620,-21-197-1674,2 17 51,2 1 0,3-1-1,3-1 1,26 65 0,-21-72-1708,-20-48 796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15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95 345 1020,'-78'-33'4587,"77"32"-4459,0 0 0,0 1 0,0-1 0,0 0 0,0 0 0,0 0 0,0 0 0,0 0 0,1 0 0,-1 0 0,0 0 0,0 0 0,1 0 0,-1-1 0,1 1 0,-1 0 0,1 0 0,0-1 0,-1 1 0,1-2 0,0 1-176,-1-1 498,3-1-23,8-9-163,1 0 1,0 0 0,0 1 0,1 0 0,24-17 0,-5 6 120,51-27-1,-54 34-563,93-48 863,-39 30-7049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1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5 480 1640,'0'0'2559,"1"2"-2049,0-1-420,0-1 0,-1 1 0,1 0 0,0-1 0,0 1 0,-1-1 0,1 0 0,0 1 0,0-1 0,0 0 0,0 1 0,0-1 0,-1 0 0,1 0 0,0 0 0,0 1 0,0-1 0,0 0 0,0 0-1,0-1 1,0 1 0,0 0 0,-1 0 0,2-1 0,1 1 1,-1-2-1,1 1 1,-1 0-1,0 0 1,0-1 0,1 1-1,-1-1 1,3-3-1,1-2 87,0 1-1,-1-1 0,0 0 1,0-1-1,5-11 0,2-8 673,-11 24-577,-1 0 84,0 3-336,0 0 0,1 0 0,-1 0 0,0-1 0,0 1 0,0 0 0,0 0 0,0-1 0,0 1 0,0 0 0,1 0 0,-1-1 0,0 1 0,0 0 0,0 0 0,0-1 0,0 1 0,0 0 0,0 0 0,0-1 0,0 1 0,-1 0 0,1 0 0,0-1 0,0 1 0,0 0 0,0 0 0,0-1 0,0 1 0,0 0 0,-1 0 0,1 0 0,0-1 0,0 1 0,0 0 0,0 0 0,-1 0 0,1 0 0,0-1 0,0 1 0,-1 0 0,1 0 0,0 0 0,0 0 0,0 0 0,-1 0 0,1 0 0,0 0 0,0 0 0,-1 0 0,1 0 0,0-1 0,-1 2 0,1-1 0,0 0 0,0 0 0,-1 0 0,1 0 0,0 0 0,0 0 0,-1 0 0,1 0 0,0 0 0,-6 3 9,0 1 0,0-1 0,1 1 0,-1 0 0,1 0 0,0 0 0,0 1 0,1 0 0,-1 0 0,-4 7 0,9-12-27,-4 6 32,0 0-1,1 0 1,-1 0-1,1 0 1,0 1 0,1 0-1,0-1 1,0 1-1,0 0 1,1 0-1,-1 11 1,2-13-21,0 2 12,0 1-1,0-1 0,3 12 0,-3-16-15,1-1 0,0 1 0,0 0 0,0-1 0,0 1 0,0 0 0,0-1 0,1 1 1,-1-1-1,1 0 0,0 0 0,0 1 0,0-1 0,0 0 0,4 3 0,-1-2 1,1 0-1,-1 0 1,1 0-1,0-1 1,0 0-1,0 0 1,0-1-1,0 1 1,0-1-1,0-1 1,8 1-1,-4-1 1,0-1 0,0 0 1,0-1-1,0 0 0,-1 0 0,15-6 0,-5 0 10,-1-1 0,0 0 0,-1-1-1,0-1 1,-1-1 0,26-24 0,-32 26 66,-1 0 0,-1-1-1,0 0 1,0 0 0,-1-1 0,0 0-1,6-16 1,-12 26 4,0-1 7,7-26 237,-7 27 18,2 9-291,25 83 222,-9-19 26,3-20-23,-13-33-146,-8-16-90,2-1 4,-1 0-43,-1 0-1,1 0 0,0 0 0,0 0 1,0-1-1,0 1 0,0-1 1,0 0-1,0 1 0,0-1 0,0 0 1,0 0-1,0 0 0,0-1 0,0 1 1,0 0-1,0-1 0,0 1 0,0-1 1,0 0-1,0 1 0,3-3 0,79-62 77,-83 64-88,0 0 0,1 0-1,-1 1 1,0-1 0,0 0 0,1 1-1,-1-1 1,1 0 0,-1 1 0,0 0 0,1-1-1,-1 1 1,1 0 0,-1 0 0,1 0-1,-1 0 1,1 0 0,-1 0 0,3 0-1,-2 1 4,-1-1-2,0 0 0,0 0-1,0 0 1,0 1-1,-1-1 1,1 0-1,0 0 1,0 1-1,0-1 1,-1 1 0,1-1-1,0 1 1,-1-1-1,1 1 1,0-1-1,-1 1 1,1-1-1,-1 1 1,1 0-1,0 1 1,0-1 1,5 4 9,-1 1 1,0 0-1,0 0 0,7 12 1,0-2 0,-6-7-10,1-1-1,0-1 1,0 1 0,1-1-1,-1 0 1,2-1-1,-1 0 1,1 0 0,0-1-1,0 0 1,11 4-1,-11-6-20,-1-1 1,1 0-1,0 0 0,-1 0 0,1-1 0,0-1 0,0 0 0,0 0 0,0 0 0,0-1 0,-1-1 1,1 1-1,14-6 0,-7 2-38,-1-1 0,0-1 0,0-1 0,-1 0 0,0-1 0,0-1 0,-1 0 0,0 0 0,12-14 0,-15 14 21,-1-1-1,0 0 1,-1 0 0,-1 0 0,0-1 0,0 0 0,-1-1 0,0 1 0,-2-1 0,1 0-1,3-19 1,-8 12 3,0 20 33,0-1 1,0 1 0,0-1 0,0 1 0,0 0-1,0-1 1,0 1 0,0 0 0,0-1-1,0 1 1,0-1 0,0 1 0,0 0-1,-1-1 1,1 1 0,0 0 0,0-1-1,0 1 1,-1 0 0,1 0 0,0-1 0,0 1-1,-1 0 1,1 0 0,0-1 0,-1 1-1,1 0 1,0 0 0,-1 0 0,1 0-1,0-1 1,-1 1 0,1 0 0,-1 0-1,1 0 2,-1 0-1,1 0 1,0 0-1,0 0 0,-1 0 1,1 0-1,0 0 1,0 0-1,0-1 0,-1 1 1,1 0-1,0 0 0,0 0 1,0 0-1,0 0 1,-1 0-1,1-1 0,0 1 1,0 0-1,0 0 0,0 0 1,-1 0-1,1-1 1,0 1-1,0 0 0,0 0 1,0 0-1,0-1 0,0 1 1,0 0-1,0 0 1,0-1-1,0 1 0,-5 1 12,-1 2-9,-1 0-1,1 1 0,-1-1 1,1 1-1,0 1 1,0-1-1,1 1 0,-1 0 1,1 0-1,0 1 1,1-1-1,-1 1 0,1 0 1,0 1-1,-3 6 0,-1 2 15,0 0 0,2 1 0,-1 0-1,2 0 1,-6 29 0,10-40-12,-4 43 27,5-44-27,0 1 0,0-1 1,0 0-1,1 0 0,0-1 0,0 1 0,0 0 0,0 0 0,1 0 0,3 5 0,-5-7-3,1-1 1,0 1 0,0-1-1,0 1 1,0-1 0,0 1 0,0-1-1,0 0 1,1 1 0,-1-1 0,0 0-1,1 0 1,-1 0 0,1 0 0,-1 0-1,1 0 1,-1 0 0,1-1 0,0 1 0,-1 0-1,1-1 1,0 0 0,0 1 0,1-1-1,0 0-8,-2 0-2,1 1 0,-1-1 1,1 0-1,0-1 0,-1 1 1,1 0-1,-1 0 0,1-1 1,-1 1-1,1-1 0,-1 1 1,1-1-1,-1 1 0,0-1 1,1 0-1,-1 0 0,0 0 0,1 0 1,-1 0-1,0 0 0,0 0 1,2-3-1,4-6-26,-1-1 0,0 0 1,-1 0-1,-1 0 0,1-1 0,-2 0 1,3-12-1,9-96-124,-14 111 146,2-43-42,-3 1 0,-7-68 0,-29-106 23,36 220 45,-2 0 1,1 0-1,0 0 1,-1 1-1,0-1 1,0 1-1,-4-7 1,4 9 38,2 4-41,0 0-1,0 0 1,-1 0 0,1 0-1,-1 0 1,1 0 0,-1 0-1,0 0 1,-1 2-1,-3 10 21,-6 47 116,-3 83 1,13-126-137,-4 73-67,5 1 0,3-1 0,4 1 0,5-2 0,24 96 0,-22-116-590,-2-7-1226,-1-24-3159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1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82 835 876,'-57'-4'4027,"33"1"296,34 0-4083,41-10-1,79-11 1,-66 14-165,489-70 113,-398 60-147,528-50 79,-219 49-48,374-1-36,-313 15-363,-35-27-164,-425 27 417,1-4 0,65-19 0,-96 20 54,-1-2-1,0-2 1,-1-1 0,0-1 0,39-27 0,-61 35 63,0-1 0,-1 0 0,0 0 0,0-1 0,-1-1 0,0 1 0,-1-2 0,0 1 0,-1-1 0,7-16 0,2-9 298,-2-1-1,10-45 1,-2 7 648,-21 74-133,-6 21-565,-40 176 386,-23 131 43,19 19-110,35 122 129,42-92-501,-21-321-276,9 77-430,10 88-783,-18-2-5053,-11-133 2694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1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1224,'-68'27'1927,"-124"30"0,149-47-524,41-10-359,4 6-812,12 37 110,-2 0 0,7 47 0,-16-72-282,44 263 857,37 198 80,27 45-68,-15-180-396,-78-283-404,2-1-1,43 87 0,-55-130-88,2 0-1,0-1 0,1 0 1,24 27-1,-25-33-20,0-1-1,0 0 1,1-1 0,0 0-1,1 0 1,0-1 0,0-1-1,15 6 1,-4-5 1,0-1 0,0-1 0,1 0 0,-1-2 0,1-1 0,0-1 0,30-2 0,2-4 9,101-20-1,-91 8 2,104-41 0,-106 34-16,329-108 50,-101 36-21,208-47 27,-443 128-66,694-157-94,-630 149-73,122-20-272,230-18-888,-391 48-206,-1-3-1,140-48 1,-199 57 1528,1 2 1,0 0-1,0 1 0,0 2 1,41 0-1,-57 0 578,0 1-4037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19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94 856,'1'-53'3623,"0"12"4741,-48 384-6690,16-150-1035,16-41-48,15-150-571,0 1 1,0-1-1,0 0 0,1 0 0,-1 0 0,0 0 0,1 0 0,-1 0 0,1 0 0,0 0 0,-1 0 0,3 4 0,-2-6-12,-1 1 1,1 0-1,0 0 1,-1-1-1,1 1 0,0-1 1,-1 1-1,1 0 0,0-1 1,0 1-1,0-1 0,-1 0 1,1 1-1,0-1 0,0 0 1,0 1-1,0-1 0,0 0 1,0 0-1,0 0 0,0 0 1,0 0-1,-1 0 0,3 0 1,22-4 73,-21 3-75,25-9-97,-1-1 0,0-1 0,-1-1-1,44-28 1,-62 35-104,65-45-4194,-58 39 212,-8 5 955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1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1160,'0'0'5307,"-2"8"-4905,0 3-215,1 0 0,0 1-1,1-1 1,0 0 0,1 1-1,4 21 1,0-10 115,2-1-1,1-1 1,0 1 0,21 35-1,-28-54-254,1 0 0,0 0-1,0 0 1,1 0-1,-1 0 1,1 0 0,-1-1-1,1 0 1,0 1 0,0-1-1,0 0 1,0 0 0,0 0-1,1-1 1,-1 1 0,5 1-1,-5-3-24,0 0 0,-1 1 0,1-1 0,-1 0 0,1-1 0,-1 1 0,1 0 0,-1-1 0,1 1 0,-1-1-1,1 0 1,-1 0 0,0 0 0,1 0 0,-1 0 0,0 0 0,0-1 0,0 1 0,0-1 0,0 1 0,0-1 0,0 0 0,3-3 0,-1-1 5,0 1-1,-1 0 1,1-1 0,-1 0 0,0 1 0,-1-1 0,1 0 0,-1-1 0,0 1-1,-1 0 1,0-1 0,1-11 0,-1 13-15,-1 1 1,0-1-1,-1 1 0,1-1 1,-1 1-1,0-1 0,0 1 1,0-1-1,0 1 0,-1 0 1,0 0-1,0-1 0,0 1 0,-1 1 1,1-1-1,-1 0 0,0 1 1,-5-7-1,0 4-3,-1 0 0,1 1 1,-1 0-1,0 0 0,-1 0 0,1 1 0,-1 1 0,1 0 0,-18-4 1,6 4-109,-1 0 1,0 1-1,-30 1 1,42 2-382,0 0 0,0 1 0,0 0 1,1 0-1,-1 1 0,-10 5 0,17-6-1962,-5 8 34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120 353 1144,'-3'-1'589,"2"1"-464,-1 0 0,0 0 0,1 0-1,-1 0 1,0 0 0,1 1-1,-1-1 1,0 1 0,1-1-1,-1 1 1,1-1 0,-1 1 0,1 0-1,-1 0 1,1 0 0,-1 0-1,1 0 1,0 0 0,0 0-1,-1 0 1,1 0 0,0 1 0,0-1-1,0 0 1,0 1 0,0 1-1,-7 8 239,1 1-1,-6 15 1,11-23-228,-7 18 110,0 0 0,2 0 0,1 1 0,0-1 0,2 1 0,0 0 0,2 1 0,1-1 0,0 0 0,5 35 0,8-17 225,-11-39-308,1-1-92,-1-1-61,0 0 0,0 1 1,0-1-1,0 0 1,0 0-1,0 0 1,0 0-1,-1 0 1,1 0-1,0 0 0,0-1 1,0 1-1,0 0 1,0 0-1,0-1 1,0 1-1,0-1 1,-1 1-1,1-1 0,0 1 1,1-2-1,1 0 9,0-1 0,0 0-1,-1 0 1,1 0-1,2-4 1,2-4 13,-1-1 0,6-12 0,15-43 32,-26 66-82,-1 1 19,0-1 1,0 1-1,0-1 0,0 1 0,0 0 1,0-1-1,0 1 0,0-1 0,0 1 0,0 0 1,1-1-1,-1 1 0,0-1 0,0 1 0,0 0 1,1-1-1,-1 1 0,0 0 0,0-1 0,1 1 1,-1 0-1,0 0 0,1-1 0,-1 1 1,0 0-1,1 0 0,-1-1 0,0 1 0,1 0 1,-1 0-1,0 0 0,1 0 0,-1 0 0,1-1 1,-1 1-1,0 0 0,1 0 0,-1 0 0,1 0 1,-1 0-1,1 0 0,-1 0 0,0 0 1,1 1-1,-1-1 0,1 0 0,-1 0 0,0 0 1,1 0-1,-1 1 0,0-1 0,1 0 0,-1 0 1,0 0-1,1 1 0,24 16 16,-20-13-12,0 0 0,0 0-1,0 0 1,1 0 0,0-1 0,-1 0-1,1 0 1,0 0 0,1-1 0,-1 0-1,0 0 1,1-1 0,-1 0 0,1 0-1,-1 0 1,1-1 0,-1 0-1,1 0 1,6-1 0,4-1-23,0-1 0,0 0 0,0-1 0,0-1 0,-1 0 0,0-1 0,0-1 0,-1 0 0,1-2 0,-2 1 0,1-2 0,-1 0 0,16-15 0,-21 17 12,1-1 0,-2 0 0,1 0 0,-1-1 0,-1 0 0,0-1 0,0 1 0,-1-1 1,6-15-1,-12 24 37,-2 0-18,-7-10 12,7 10 4,-5 6 10,-5 3-13,1 2 1,-1 0-1,2 0 1,-1 1 0,1 0-1,1 1 1,-14 19-1,10-10 15,2 1 1,-16 35-1,24-47-30,-1 1-1,1 0 1,1 0 0,0 0 0,1 0 0,-1 0 0,2 0-1,0 0 1,1 10 0,-1-17-7,1 0 0,-1 0 0,1 0 0,0 0 0,1 0-1,-1 0 1,0-1 0,1 1 0,-1 0 0,1-1 0,0 0 0,0 1 0,0-1 0,0 0 0,0 0 0,1 0 0,-1 0 0,1 0-1,-1 0 1,5 1 0,7-1-13,-9-3-8,1 1 0,-1-1 0,0 0 0,0-1 0,1 0 0,-1 1 0,0-1 0,0-1 0,-1 1 0,1-1 0,0 0 0,5-5-1,-3 2-23,0-1-1,0 0 1,-1 0-1,0-1 0,-1 1 1,8-15-1,-2 1-44,-1-1 1,-2-1-1,0 0 1,9-44-1,-7 2-53,3-114 0,-12 139 216,-2 1-1,-1-1 1,-2 1 0,-12-47-1,16 85-64,-1-4 28,0 0 0,0 0 1,-1 1-1,1-1 1,-1 1-1,0-1 1,0 1-1,-1 0 0,-4-7 1,4 14 7,0 0-38,1 1 1,0 0-1,0-1 1,0 1 0,1 0-1,-1 0 1,1 0 0,0 0-1,0 0 1,-1 6-1,-2 49 55,3-46-49,2 34 12,2-1 1,17 91 0,-9-74-181,4 23-203,-3-24-1279,-2 1 0,1 68 0,-11-56-522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4 477 1220,'0'0'1807,"-1"9"-1366,5 164 1247,28 66 201,-31-237-1232,-4-11-562,-14-96 271,9 24-45,1 20 27,2-70 0,6 30 21,-2 41 8,3 1-1,10-59 1,-7 94-148,12-39 1,-14 55-182,0 0 1,0 0-1,1 1 1,0 0-1,0-1 1,1 1-1,0 1 1,8-10-1,-12 15-42,0 0-1,0 0 1,0 0 0,0 0-1,0 0 1,1 0-1,-1 0 1,0 1-1,0-1 1,1 0-1,-1 1 1,1-1-1,-1 1 1,1-1 0,-1 1-1,1 0 1,-1-1-1,1 1 1,-1 0-1,1 0 1,-1 0-1,1 0 1,-1 1-1,1-1 1,-1 0-1,1 1 1,-1-1 0,0 0-1,1 1 1,-1 0-1,1-1 1,-1 1-1,0 0 1,0 0-1,1 0 1,-1 0-1,0 0 1,0 0-1,0 0 1,0 0 0,1 2-1,2 2 3,-1 0 0,1 0 0,-1 1 0,-1-1 0,1 0 0,-1 1 0,0 0 0,2 11 0,-1 0 5,-2 0 0,0 0 1,-1 0-1,-4 34 0,-20 67 8,7-39 1,17-78-22,-2 9 4,0 1-1,1-1 0,0 15 0,1-21-2,1-1 0,-1 1 0,1-1 0,-1 1-1,1-1 1,1 1 0,-1-1 0,0 0-1,1 1 1,-1-1 0,1 0 0,0 0 0,0 0-1,3 3 1,84 91 29,-84-92-28,-1 0-1,0 1 1,0-1-1,0 1 1,-1 0-1,1 0 1,-2 0-1,1 0 1,-1 1-1,0-1 1,0 1-1,0-1 1,-1 1-1,0 0 1,-1-1-1,1 1 1,-1 0-1,-1 0 1,1-1-1,-3 10 1,1-5-1,-1 0 0,-1 0 1,0 0-1,-1-1 1,0 0-1,0 1 1,-1-2-1,-1 1 0,1-1 1,-2 0-1,-9 10 1,2-4 23,-30 23 0,39-33-114,0-1-1,-1 0 0,1 0 1,-1-1-1,0 0 0,0 0 0,0-1 1,-11 3-1,1-5-758,14 0 319,-4-4-575,-1-1-2304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3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420 144 1176,'0'0'428,"0"-3"11,4-8-24,-3 8-42,0 0-30,19-57 3642,-19 58-3547,-1 0 5,1-10-4,-1 10 402,-1-2-432,1 2-358,0 0 14,0 1 1,0-1 0,0 1 0,0-1 0,0 0 0,-1 1-1,1-1 1,0 1 0,-1-1 0,0 1 0,1-1-1,-1 1 1,0 0 0,0-1 0,1 1 0,-1 0 0,0-1-1,0 1 1,-1 0 0,1 0 0,0 0 0,0 0-1,0 0 1,-1 0 0,1 0 0,0 0 0,-1 1-1,1-1 1,-1 1 0,1-1 0,-3 0 0,-1 1-17,-1-1-1,1 1 1,-1 1 0,1-1 0,0 1 0,-1 0 0,1 0 0,0 0-1,0 1 1,-1 0 0,1 0 0,0 0 0,1 1 0,-1 0 0,-6 4-1,5-1-9,-1-1 0,1 2 0,0-1-1,1 1 1,0 0 0,0 0 0,0 0-1,-7 16 1,4-2 4,1 0 0,0 1 1,1-1-1,2 1 0,0 1 0,-1 40 1,20 227-135,-7-190 79,-5-57 16,-1-1 0,-3 1 0,-1-1 0,-2 0 0,-16 71 1,13-88-1,-1-1 1,-1 0 0,-1 0 0,-2-1 0,0 0 0,-1-1 0,-1 0 0,-25 29 0,-44 37 859,82-86-703,-1-1 10,-18 13 697,18-12-258,5-9-592,7-19-15,-10 26-3,0 0 0,0-1 1,0 1-1,0-1 0,0 1 0,0 0 0,0-1 1,0 1-1,0-1 0,1 1 0,-1 0 0,0-1 0,0 1 1,0 0-1,1-1 0,-1 1 0,0 0 0,0-1 0,1 1 1,-1 0-1,0-1 0,1 1 0,-1 0 0,0 0 1,1 0-1,-1-1 0,0 1 0,1 0 0,-1 0 0,1 0 1,-1 0-1,0 0 0,1-1 0,-1 1 0,1 0 0,-1 0 1,0 0-1,1 0 0,-1 0 0,1 1 0,-1-1 0,0 0 0,0 0 0,0 0 0,1 0 0,-1 0 0,0 0 0,0 0 0,0 0 0,0 0 0,1 0 0,-1 0 0,0 0 0,0-1 0,0 1 0,0 0 0,1 0 0,-1 0 0,0 0 0,0 0 0,0 0 0,0 0 0,0 0 0,1 0 0,-1-1 0,0 1 0,0 0 0,0 0 0,0 0 0,0 0 0,0 0 0,0-1 0,0 1 0,0 0 0,1 0 0,4 2-2,1 1 0,0 0 0,0 0 1,0 1-1,-1 0 0,1 0 1,-1 0-1,0 0 0,-1 1 1,9 10-1,1 5 6,-2 2 0,0-1 0,-1 2-1,-1 0 1,11 38 0,-6-1 8,9 67 0,-4 131 4,-18-190-9,-12 526 65,-9-298-49,8 18 23,9-265-18,9 96 0,-6-140-21,-1 0-1,1 0 0,0 0 0,1 0 0,-1 0 0,1 0 0,0 0 0,3 4 0,-4-6-43,1-1 0,-1 0 0,1 0 0,0 0 0,0 0 0,0 0 0,0 0 0,0-1 0,0 1 0,0-1 0,0 1 0,1-1 0,-1 0 0,1 0 0,2 1 0,4-2-358,6-3-235,0 0 0,20-8 0,-28 8-540,1 0 1,-1-1 0,0 0 0,9-7 0,11-11-2290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186 331 944,'-2'-1'823,"-26"-1"2428,25 3-2755,-1 1-27,-5 4-224,-1 0 0,2 1 1,-1 0-1,1 0 0,0 1 0,0 0 0,1 1 0,0 0 0,1 0 0,-7 12 1,4-4-28,0 0 0,2 1 0,0 0 0,1 0 1,-6 27-1,9-28-64,2 0 0,0 0 0,1 29 0,1-42-133,-1-1 0,1 1 1,0-1-1,0 0 0,0 1 0,0-1 0,0 0 1,1 0-1,-1 0 0,1 0 0,0 0 0,0 0 1,0 0-1,1-1 0,4 5 0,-5-6-32,0-1-1,0 0 0,0 1 0,0-1 0,0 0 1,0 0-1,0 0 0,0 0 0,0-1 0,0 1 0,0 0 1,0-1-1,0 0 0,0 1 0,0-1 0,2-1 1,-3 1 17,3-1-20,0 0 0,0 0 0,0 0 0,0-1 0,-1 0 0,1 0 0,-1 0 0,0 0 0,0 0 0,0-1 0,0 1 0,0-1 0,-1 0 1,0 0-1,0 0 0,2-5 0,1-4-23,0-1 1,-1 0-1,3-21 0,-4 13 70,0-38-1,-3 58 178,-2 10-185,-4 23-11,6-29-11,0 0 0,-1 0 0,1 0 0,0 0 0,0 0 0,0 0 0,0 0 0,1 0 0,-1 0 0,1 0 0,-1 0 0,1-1 0,-1 1 0,1 0 0,0 0 0,2 3 0,1 4 16,-3-7-17,-1 0 0,1 0-1,0-1 1,0 1 0,0 0 0,0 0-1,0-1 1,0 1 0,0 0-1,0-1 1,1 1 0,-1-1 0,0 0-1,1 1 1,0-1 0,-1 0-1,1 0 1,0 0 0,-1 0 0,1 0-1,0-1 1,0 1 0,0 0-1,0-1 1,-1 1 0,1-1 0,0 0-1,0 0 1,0 1 0,0-1-1,0-1 1,4 1 0,-2-1-9,0 0 0,0 1 1,0-2-1,1 1 0,-1 0 1,0-1-1,0 0 0,-1 0 1,1 0-1,0 0 0,-1-1 0,1 0 1,4-4-1,1-5-2,0 0 0,-1-1 1,0 1-1,-1-2 0,0 1 0,-2-1 0,1 0 0,-2 0 1,0 0-1,4-25 0,-2-5-19,-2 0 1,-2-58-1,-2 61 75,1 13 46,-1 1 0,-2-1 1,-1 1-1,-7-35 0,9 61-41,1 1-48,0 0-1,0-1 1,0 1 0,0 0 0,0 0 0,0 0 0,-1 0 0,1-1 0,0 1-1,0 0 1,0 0 0,0 0 0,0 0 0,-1 0 0,1 0 0,0 0 0,0-1 0,0 1-1,0 0 1,-1 0 0,1 0 0,0 0 0,0 0 0,0 0 0,-1 0 0,1 0-1,0 0 1,0 0 0,0 0 0,-1 0 0,1 0 0,0 0 0,0 0 0,0 0 0,-1 0-1,1 0 1,0 0 0,0 1 0,0-1 0,0 0 0,-1 0 0,1 0 0,0 0-1,0 0 1,0 0 0,0 1 0,0-1 0,-1 0 0,1 0 0,-4 14 19,1-1 0,0 1 1,0 0-1,2 0 0,-1 24 1,3-1 14,6 40 0,-3-43-2,2 0-1,1-1 1,12 34-1,-15-56-55,-1-2 0,2 1 0,-1 0 0,1-1 0,1 0 0,0 0 0,0 0 0,0-1 0,1 0-1,1 0 1,-1-1 0,1 0 0,0 0 0,11 6 0,-15-11-19,1 1 1,0-1-1,1 0 0,-1-1 1,0 1-1,1-1 0,-1 0 1,0-1-1,1 1 0,-1-1 1,1 0-1,-1-1 0,1 1 1,-1-1-1,0 0 0,1 0 1,-1-1-1,0 1 0,0-1 1,0 0-1,0-1 0,6-3 1,1-1-20,-1 0 0,0-1 1,-1-1-1,0 0 0,0 0 1,-1-1-1,16-21 0,-17 19 80,-2 0 0,1-1 0,-1 0 0,-1 0 0,-1-1-1,0 1 1,0-1 0,-1 0 0,0-16 0,-2 26-7,-2 1 1,1 0-1,0 0 1,-1-1 0,1 1-1,-1 0 1,0 0-1,0 0 1,0 0-1,-3-5 1,4 7-15,-1 1 0,1 0 0,0 0 0,-1-1 1,1 1-1,0 0 0,-1 0 0,1 0 1,-1-1-1,1 1 0,0 0 0,-1 0 0,1 0 1,0 0-1,-1 0 0,1 0 0,-1 0 1,1 0-1,-1 0 0,1 0 0,0 0 0,-1 0 1,1 0-1,-1 0 0,1 0 0,0 0 0,-1 0 1,1 1-1,0-1 0,-1 0 0,1 0 1,0 0-1,-1 1 0,1-1 0,0 0 0,-1 1 1,-10 7 8,11-7-8,-5 4 2,1 1 1,0 0 0,0 1-1,1-1 1,-1 1-1,1-1 1,1 1-1,0 0 1,-3 11-1,-1 4-5,3-12-7,0-1 0,1 1 0,1 0 0,0 0 0,0 0 0,1 0 0,0 0-1,1 1 1,0-1 0,3 14 0,-3-22-27,3-6-351,10-10 402,-10 10 57,19 0 7,-15 4-70,0 0 0,0-1 0,0 0 0,0-1-1,0 1 1,0-1 0,0-1 0,0 0 0,-1 0 0,0 0-1,1-1 1,-1 0 0,0-1 0,10-8 0,-1-3 65,0 0 0,0-2 1,22-33-1,-24 30 70,-8 14-102,-6 7-31,0-1 0,1 1 0,-1 0 0,0 0 0,0-1-1,0 1 1,1 0 0,-1 0 0,0-1 0,0 1 0,1 0 0,-1 0 0,0 0-1,1-1 1,-1 1 0,0 0 0,1 0 0,-1 0 0,0 0 0,1 0 0,-1 0 0,0 0-1,1 0 1,-1 0 0,0 0 0,1 0 0,-1 0 0,0 0 0,1 0 0,-1 0-1,0 0 1,1 0 0,-1 0 0,0 0 0,1 0 0,-1 1 0,0-1 0,0 0-1,1 0 1,6 10 46,0 1-1,-1-1 1,-1 1-1,0 0 1,6 18-1,-7-17 0,1 0 0,0 0-1,1 0 1,12 18 0,-17-28-27,2 0 16,-3-2-44,0 0 0,0 0 0,1 0 0,-1 0 0,0 1 0,0-1-1,0 0 1,1 0 0,-1 0 0,0 0 0,0 0 0,1 0 0,-1 0 0,0 0 0,0 0 0,1 1 0,-1-1 0,0 0 0,0 0-1,1 0 1,-1 0 0,0-1 0,0 1 0,1 0 0,-1 0 0,0 0 0,0 0 0,1 0 0,-1 0 0,0 0 0,0 0-1,1 0 1,-1-1 0,0 1 0,0 0 0,0 0 0,0 0 0,1 0 0,-1-1 0,0 1 0,66-67 578,-65 65-361,2 3-188,-1-1-1,1 1 1,-1 0-1,0 0 1,1 0-1,-1 0 1,0 0-1,0 0 1,0 0 0,0 1-1,0-1 1,0 1-1,0 0 1,-1-1-1,1 1 1,0 0-1,-1 0 1,0 0-1,3 4 1,3 6 25,0 1 0,5 15 0,-8-19-16,36 99-779,-22-60-3129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 1768,'-12'-11'1076,"10"9"-80,-2 3-72,0 0-631,0 1-1,-1-1 1,1 1 0,0 0-1,0 0 1,1 1 0,-1-1 0,0 1-1,1 0 1,0 0 0,-1 0 0,-3 5-1,2-1 63,0 1 0,0 0-1,0 0 1,1 0 0,-6 15-1,4-3 86,0 1 0,1 0 0,1 0 0,-2 34 0,6-41-248,1 1 0,0 0 0,0-1 0,2 1 0,5 21 0,-7-34-192,0 0-1,0 1 0,-1-1 1,2 0-1,-1 0 0,0 0 1,0 0-1,3 3 0,1 2-110,-3-5-6,0-1-1,-1 0 1,1 1-1,0-1 1,1 0-1,-1 0 1,0 0 0,0 0-1,0-1 1,1 1-1,-1 0 1,0-1-1,0 0 1,3 1-1,-4-1 74,2 0-896,1-2-777,12-5-1243,-12 5 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13 134 1512,'-2'9'624,"-6"24"-30,6-25 537,2-7-1061,0-1 0,0 0-1,0 1 1,0-1 0,0 1 0,0-1 0,0 1 0,0-1-1,0 0 1,0 1 0,1-1 0,-1 1 0,0-1-1,0 1 1,0-1 0,1 0 0,-1 1 0,0-1-1,1 0 1,-1 1 0,0-1 0,1 0 0,-1 0 0,0 1-1,1-1 1,-1 0 0,0 0 0,1 1 0,-1-1-1,1 0 1,-1 0 0,1 0 0,-1 0 0,0 0 0,1 0-1,0 0 1,2 0 26,-1 0-1,1 0 0,-1 0 1,1-1-1,-1 1 0,1-1 1,3-1-1,4-2 16,0-1 0,15-10 1,-16 9-22,-1 0 0,0-1 1,0 0-1,-1 0 0,0-1 1,8-10-1,-12 14 14,0-1 0,0 0-1,0-1 1,-1 1 0,0 0 0,0-1 0,0 1 0,0-1 0,-1 1-1,0-1 1,0 0 0,0-6 0,-1 9 132,-2 1-11,2 1-202,-1 0 17,1 0 0,-1 0 1,1 0-1,-1 0 0,1 0 0,-1 0 0,0 0 1,1 0-1,-1 0 0,0 0 0,0 1 0,0-1 1,0 0-1,0 0 0,0 1 0,0-1 0,0 1 1,0-1-1,0 1 0,0-1 0,0 1 1,0 0-1,0-1 0,0 1 0,0 0 0,0 0 1,-1 0-1,0 0 0,-3 1 36,1 1 1,0-1-1,0 1 0,0 0 0,0 0 0,0 0 1,1 1-1,-1-1 0,1 1 0,-1 0 1,1 0-1,0 0 0,-5 7 0,1 0 22,1 0-1,1 0 0,-1 0 1,2 1-1,-1 0 1,1 0-1,1 0 0,0 0 1,1 1-1,-2 18 0,4-26-111,0-1-1,0 0 1,0 1-1,0-1 1,1 0-1,0 0 1,0 1-1,0-1 1,0 0-1,0 0 1,1 0-1,-1 0 1,1 0-1,0 0 1,0-1-1,0 1 1,0 0-1,4 3 1,-3-4-92,1 1 0,0-1-1,0 0 1,0 0 0,0 0 0,0 0-1,0-1 1,0 0 0,0 0 0,1 0 0,-1 0-1,7 0 1,-1-1-92,-1 0-1,0 0 0,1-1 0,-1-1 1,0 1-1,1-2 0,-1 1 1,0-1-1,-1 0 0,1-1 1,0 0-1,9-7 0,-11 6 121,0-1 1,0 0-1,-1-1 0,0 0 1,0 0-1,-1 0 0,8-13 0,0-6 389,11-27-1,2-4 1127,-26 56-1400,1 0 0,0 0 0,-1 0 1,1 1-1,0-1 0,0 0 0,-1 0 0,1 1 0,0-1 0,0 1 0,0-1 0,0 1 0,0-1 0,0 1 0,0-1 0,0 1 0,0 0 0,0 0 0,0-1 0,0 1 0,0 0 1,0 0-1,0 0 0,0 0 0,0 0 0,0 0 0,0 0 0,0 1 0,0-1 0,2 1 0,3 3 30,1 0 0,-1 0 0,0 0 0,0 1 1,0 0-1,-1 0 0,0 1 0,0 0 0,0-1 0,6 12 0,3 7 61,18 40 0,-23-45-93,-2 0 0,0 0 0,7 31 1,-13-44-54,0 0 1,0 1-1,-1-1 1,1 0 0,-1 1-1,-1-1 1,1 0 0,-1 0-1,0 1 1,0-1 0,-1 0-1,0 0 1,0 0 0,-1 0-1,-4 8 1,5-11 8,0 0 1,0-1 0,0 1-1,0-1 1,-1 1-1,0-1 1,1 0-1,-1 0 1,0 0-1,0 0 1,0-1 0,0 1-1,0-1 1,0 0-1,-1 1 1,-4 0-1,7-2 25,-1 0-1,1 0 0,-1 0 0,0-1 0,1 1 1,-1 0-1,1 0 0,-1-1 0,1 1 0,-1-1 1,1 0-1,-1 1 0,1-1 0,0 0 0,-1 0 1,1 0-1,0 0 0,-2-1 0,0-1 27,1 1-1,-1-1 1,1 1-1,-1-1 0,1 0 1,-3-6-1,3 4-15,0-1 0,0 1 0,1-1 0,0 1 0,0-1 0,1 0 0,-1 1-1,1-1 1,1 0 0,-1 0 0,1 1 0,0-1 0,0 1 0,3-9 0,4-8-38,0 0 0,14-23 0,-19 38-13,8-12-402,0 0-1,1 1 1,1 1 0,22-25-1,31-23-4674,-42 46 2412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4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0 437 1312,'149'-26'1463,"-52"12"-970,183-40 309,259-43 114,-202 43-413,99-25 61,-74 15-121,-201 43-223,-26 3-73,-48 9-435,-49 8-2714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977 104 1176,'0'0'445,"0"-2"-39,1-2-340,0 3-26,-1 1 1,0 0 0,0 0-1,0 0 1,0-1 0,0 1-1,0 0 1,0 0 0,0-1-1,0 1 1,0 0-1,-1 0 1,1 0 0,0-1-1,0 1 1,0 0 0,0 0-1,0 0 1,0-1 0,0 1-1,-1 0 1,1 0-1,0 0 1,0-1 0,0 1-1,0 0 1,0 0 0,-1 0-1,1 0 1,0 0 0,0 0-1,0 0 1,-1-1 0,1 1-1,0 0 1,0 0-1,-1 0 1,1 0 0,0 0-1,-29-1 143,0 1 0,-31 4 0,25-1-51,-43-2 1,67-2-80,0 0 1,1 0 0,0-1-1,-13-4 1,20 5-45,0 0 1,0 0-1,0-1 1,1 1-1,-1-1 1,1 1-1,-1-1 1,1 0-1,-1 0 1,1 0-1,0 0 1,0-1-1,0 1 1,0 0-1,1-1 1,-1 1-1,0-1 1,-1-4-1,-8-15 97,10 20-58,-8-12 36,9 13-83,-1 1 1,0-1-1,1 0 1,-1 1 0,0-1-1,1 1 1,-1-1-1,0 1 1,0-1-1,0 1 1,1 0-1,-1-1 1,0 1-1,0 0 1,0 0 0,0 0-1,0 0 1,0-1-1,1 1 1,-2 0-1,1 1-2,0-1-1,0 1 1,0-1-1,0 1 1,0 0-1,1-1 1,-1 1-1,0 0 1,0-1-1,1 1 1,-1 0-1,0 0 1,1-1-1,-1 1 1,1 0-1,-1 0 1,1 0-1,0 0 1,-1 0-1,1 0 1,0 0-1,-1 1 1,-5 24 80,1 0 0,-2 28 0,3-21-4,-2 10 23,-63 452 1011,-18-52-359,33-181-340,-116 621 694,127-578-768,29-186-197,-2 12-6,-14 122 70,19-122-81,-16 122 140,-2-63-703,29-187 211,-1 19-29,8-11-3844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5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1232,'-4'-6'761,"2"4"-516,4 8 1235,44 95-338,52 128 127,77 216-52,324 620 579,-416-915-1778,148 250-1767,-218-379 747,-1 0 0,11 25-1,-6-7-865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50 968 1364,'-38'-2'2232,"36"2"-1665,0-1-80,-3 0-352,5 1-110,0 0 0,0 0 0,0 0 0,-1 0 1,1 0-1,0-1 0,0 1 0,0 0 1,0 0-1,0 0 0,0 0 0,-1 0 0,1 0 1,0 0-1,0 0 0,0-1 0,0 1 1,0 0-1,0 0 0,0 0 0,0 0 0,0 0 1,0-1-1,-1 1 0,1 0 0,0 0 1,0 0-1,0 0 0,0-1 0,0 1 0,0 0 1,0 0-1,0 0 0,0 0 0,0-1 1,0 1-1,0 0 0,1 0 0,-1 0 0,0 0 1,0 0-1,0-1 0,0 1 0,0 0 1,0 0-1,0 0 0,0 0 0,0 0 0,1 0 1,-1-1-1,0 1 0,0 0 0,0 0 1,12-10 107,1 1 0,0 0 0,1 1 0,20-9 1,68-26 226,-97 41-346,188-63 355,-119 42-264,40-14 58,283-81 366,9 31-93,-257 57-305,652-105 397,-593 103-421,816-106 295,-703 97-335,458-75-612,-742 108 413,52-17 0,-88 24 93,-30 0-1635,17-1-1564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4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13 363 1212,'0'0'652,"-12"2"2900,22 0-211,4 1-3311,0-1 1,26-1-1,75-15 172,-41 3-106,139-22 87,109-11 18,-179 31-135,136-10 56,-5 22-30,42 14 9,-35-2-28,-164-9-38,144-14-1,-203 7-17,51-4 8,-8 1 3,120 3 0,26 16 11,-212-10-43,54-6 1,-12 0 10,97-9 6,-61 3 8,-45 10-15,4-3-14,-16 2 29,-41 1-7,0-1 1,-1 0-1,19-5 0,12-2 70,-42 9 34,-7-5-64,-22-18 274,-1 0 0,-42-26 0,36 26 172,18 12 21,-23-23 1,36 32-112,9 6-354,-1 1-39,-1 0 1,1 0-1,-1 1 0,1-1 0,-2 1 0,1 0 0,-1 0 0,0 1 1,0-1-1,0 1 0,-1 0 0,0 0 0,2 8 0,2 12 17,0 0 0,-2 1 0,-1 0-1,-1 0 1,-1 0 0,-2 0 0,-1 0-1,-1 0 1,-1 0 0,-2 0 0,-8 30-1,-3-7-232,-1 0 0,-3-1 0,-2-1 0,-53 88 0,41-87-912,-48 54-1,55-70-175,-9 6-1747,-2-3 35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4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94 331 1176,'0'0'1882,"2"-7"-1619,1-3-138,0-1 1,1 1-1,0 0 0,9-15 1,84-113 1589,-78 110-805,18-32 0,-36 58-798,8-17 474,-3 8 1554,-11 11-1372,-11 11-713,-107 94 182,23-1-201,89-93-26,-16 18-5,26-27-6,0 0 0,0-1 0,0 1 0,0 0-1,0 0 1,1 0 0,-1 0 0,0 0-1,1 0 1,-1 0 0,1 0 0,0 1 0,0-1-1,0 0 1,0 0 0,0 3 0,3 5 2,1 0 0,-1 0 0,1 0 0,1-1 0,0 1 0,0-1 1,1-1-1,0 1 0,12 13 0,11 8-6,35 29-1,-56-53 0,36 32-462,2-3 0,62 37 0,-64-47-1884,62 25-1,-38-21 36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4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48 686 1128,'-46'-12'6193,"44"12"-4832,5-3-1236,1-1-95,0 0-1,0 1 0,0 0 1,0 0-1,1 0 0,-1 0 1,10-3-1,42-15 93,-43 17-94,137-43 160,275-47-1,115 19-98,-37 36-5,-123 25-26,-364 14-57,388-1 25,-10 9-7,206-4 11,-338-6-31,575-5-624,-537 3 487,231 18-12,-416-9 131,710 13-119,-439-29 114,-166 2 12,-216 9 12,201-7 98,265-7 291,-183 9-207,107-7-44,-89 12-71,-177-9-18,-111 7-47,122-9 54,-8 4-37,6-2 96,-134 9-22,-1 0 17,9 0 19,-9 0 13,1 0 17,33-6 954,-34 6-1045,-1-1-53,0 0 0,0 1 0,0-1 0,0 1 0,0-1-1,0 1 1,0-1 0,0 1 0,0-1 0,0 1 0,0 0 0,2 0 0,9-3 32,23-4 93,-15 3-114,0 0-1,0 1 1,0 1 0,0 1 0,23 2 0,8 2-13,0 3 0,54 12 1,-21 1-24,-82-19 15,1 1-5,42 9 840,-43-9-600,1-1-194,25 5 4689,-35-9-4763,-46-25 58,30 15 19,0 0 1,-31-27-1,-40-44 168,-2 0-36,62 53-151,32 31-36,-1-1-34,-5-4 16,6 5 4,3 9 11,4 23-3,-5-31 12,0 1 1,0 0-1,0-1 0,1 1 1,-1 0-1,0 0 1,0-1-1,0 1 0,1 0 1,-1-1-1,0 1 0,1 0 1,-1-1-1,0 1 0,1-1 1,0 1-1,20 24-9,0-2 1,41 34-1,-34-36 17,56 47 59,-83-67-64,0 0 0,0 0-1,0 1 1,0-1 0,0 0 0,0 0-1,0 1 1,0-1 0,0 0-1,0 1 1,-1-1 0,1 1 0,-1-1-1,1 1 1,-1-1 0,1 3-1,-4 3 10,-5 8-9,0 0 0,-1-1 1,-1 0-1,0-1 0,-1 0 1,-1 0-1,-16 13 0,-27 24-137,-123 104-2234,123-106 218,4 2-3294,20-19 1454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3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1284,'0'0'5663,"0"7"-5010,-1 14-91,1-1 0,5 41-1,14 50 381,-8-45-586,-3-22-499,5 35-494,-10-26-3724,-3-37 1967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48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26 1732,'-3'-11'3733,"3"10"-3605,-3-10 1534,1 8 453,1 7 1243,-4 85-2337,-9 95 441,-26 296 979,40-467-2363,-1 11 131,2 26-1,-1-43-155,1-1-1,0 0 0,0 0 0,1 0 1,0 0-1,0 0 0,0 0 1,0 0-1,6 7 0,-7-12-32,0 1-1,0-1 1,0 1-1,1-1 1,-1 0-1,0 0 1,1 1-1,-1-1 1,1 0-1,-1 0 1,1-1-1,0 1 1,-1 0-1,1 0 1,0-1-1,3 1 1,-1 0-6,0-1 1,0 0-1,-1 0 0,1 0 1,0-1-1,-1 1 1,1-1-1,3-1 0,6-2-100,0-1 0,0-1 0,17-10 0,-30 16 84,16-11-564,1 0 1,-2-2-1,16-14 1,9-8-2078,-18 13-3220,-12 13 2178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4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16 1424,'0'0'967,"-1"-3"-76,0 3-766,1-1-1,0 0 1,0 1 0,-1-1 0,1 0 0,0 1 0,-1-1 0,1 0 0,0 1-1,-1-1 1,1 1 0,-1-1 0,1 1 0,-1-1 0,1 1 0,-1-1 0,0 1 0,1 0-1,-1-1 1,1 1 0,-1 0 0,-1-1 0,2 1-22,-1 0 1,0 1 0,0-1-1,0 0 1,0 1-1,1-1 1,-1 0-1,0 1 1,1-1-1,-1 1 1,0-1-1,1 1 1,-1-1 0,0 1-1,1 0 1,-1-1-1,1 1 1,-1 0-1,0 1 1,-4 7 86,1 0 0,0 0 0,0 0 1,1 1-1,0-1 0,1 1 0,0 0 0,0 0 1,1 0-1,0 11 0,1-13-72,0 1-1,1-1 1,-1 1 0,2-1 0,1 9 0,-2-13-69,0-1-1,1 1 1,-1-1 0,0 0 0,1 1 0,0-1 0,0 0 0,0 0 0,0 0 0,0 0 0,1-1 0,-1 1 0,6 4 0,-5-6-23,-1 0-1,1 0 1,0 0 0,-1 0 0,1 0-1,0-1 1,-1 1 0,1-1-1,0 0 1,0 0 0,0 0-1,-1 0 1,1 0 0,0-1-1,0 1 1,-1-1 0,4-1 0,-4 2-14,0-1 1,0 0 0,1 0 0,-1 0 0,0 0 0,0 0 0,0 0 0,-1-1 0,1 1 0,0 0-1,0-1 1,-1 0 0,1 1 0,-1-1 0,1 0 0,-1 0 0,0 0 0,0 0 0,1 0 0,-2 0-1,1 0 1,0 0 0,1-5 0,-2 3-31,1-1 0,-1 0 0,0 0 0,0 0 0,-1 0 0,1 1-1,-1-1 1,0 0 0,0 0 0,-1 1 0,0-1 0,1 1 0,-1-1 0,-1 1 0,1 0 0,-1 0 0,0 0-1,0 0 1,-5-5 0,0 1-423,-1 0-1,0 1 1,0 0-1,-1 0 0,0 1 1,0 1-1,-14-6 1,1 1-2225,3 6 33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4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1 932,'0'0'7330,"-8"0"-7025,-24 3-7,31-2-268,-1-1-1,0 1 0,0-1 0,0 1 1,1-1-1,-1 1 0,0 0 0,1 0 1,-1 0-1,1 0 0,-1 0 0,1 0 1,0 1-1,-1-1 0,-1 3 0,-2 1 67,-5 6 52,0-1 0,0 2 0,2-1 1,-1 1-1,1 1 0,1-1 0,-7 17 0,0 7 294,-14 52-1,28-86-413,0 0 0,0 1 0,0-1-1,0 1 1,0-1 0,1 1 0,-1-1 0,2 4 0,-1-2 21,-1-3-42,0 0 0,0-1 1,0 1-1,0-1 0,0 1 0,1-1 0,-1 1 0,0-1 0,0 1 0,0-1 1,1 1-1,-1-1 0,0 1 0,0-1 0,1 0 0,-1 1 0,0-1 1,1 1-1,-1-1 0,1 0 0,-1 1 0,0-1 0,1 0 0,-1 1 1,1-1-1,-1 0 0,1 0 0,-1 1 0,1-1 0,-1 0 0,1 0 1,-1 0-1,1 0 0,-1 0 0,1 0 0,-1 0 0,1 0 0,-1 0 1,1 0-1,0 0 0,-1 0 0,1 0 0,-1 0 0,1 0 0,-1-1 1,1 1-1,-1 0 0,1 0 0,-1-1 0,0 1 0,1 0 0,-1-1 1,1 1-1,0-1 0,17-16 92,-14 8-81,-1 1 1,0-1-1,-1 0 0,0 0 0,0 0 0,0-10 1,6-23-10,-8 41-9,1-3-14,5-18-27,-5 21 32,1 4 7,22 31-87,-13-17-291,0-1 0,22 23 0,-28-34-105,0 0 1,0-1-1,1 0 1,-1 0-1,1 0 1,0-1-1,0 1 1,0-2-1,0 1 1,1-1-1,10 3 0,3-1-1843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181 345 1040,'1'-2'656,"-1"1"-523,0 0 0,0 1 0,1-1 0,-1 0 0,0 0 0,0 0 0,0 0 0,0 0 0,-1 0 1,1 0-1,0 0 0,0 1 0,0-1 0,-1 0 0,1 0 0,0 0 0,-1 0 0,1 0 0,-1 1 0,1-1 0,-1 0 0,0 1 0,1-1 0,-1 0 0,1 1 0,-1-1 0,-1 0 0,2 1-100,-1-1-1,1 1 0,-1 0 1,0 0-1,1-1 0,-1 1 1,0 0-1,1 0 0,-1 0 1,1 0-1,-1 0 0,0 0 1,1 0-1,-1 0 0,0 0 1,1 0-1,-1 0 0,0 1 1,1-1-1,-1 0 1,1 0-1,-1 1 0,0-1 1,0 1-1,-6 1 97,0 0 1,0 1-1,1 0 0,-1 1 1,1-1-1,0 1 0,0 0 1,0 1-1,1-1 1,-1 1-1,1 0 0,-5 7 1,2-1 22,-1 0 0,2 0 0,-1 1 0,2 0 1,-7 16-1,12-27-142,-3 10 125,-1 1 1,-4 21-1,9-31-110,-1 0-1,1 1 1,-1-1-1,1 1 1,0-1-1,0 1 1,0-1 0,0 1-1,0-1 1,1 0-1,-1 1 1,1-1-1,0 1 1,-1-1-1,1 0 1,0 0-1,1 1 1,-1-1-1,0 0 1,3 4-1,-2-5-13,-1 0-1,0 0 1,1 0-1,-1-1 1,1 1-1,-1 0 1,1-1 0,-1 1-1,1 0 1,0-1-1,-1 0 1,1 1-1,0-1 1,-1 0-1,1 0 1,0 0-1,-1 0 1,1 0-1,0 0 1,-1-1 0,1 1-1,0-1 1,-1 1-1,3-2 1,1 0-22,0 0-1,0-1 1,0 0 0,0 0 0,8-7 0,-5 3-26,-1-1-1,1 0 1,-1-1 0,-1 0 0,1 0-1,-1 0 1,8-20 0,24-76-127,-35 98 154,10-42-40,-1-1 1,-3 0-1,-2-1 0,2-100 1,-10 149 65,0 5-7,-3 17-4,0 37 0,4-19-5,3 0 0,1 0 0,2 0 0,1-1 0,24 71 0,-24-92-56,0 0 1,0-1 0,2 0 0,13 19 0,-17-27-156,0-1 1,1 0 0,0 0 0,-1 0 0,2-1-1,-1 0 1,1 0 0,0 0 0,0-1 0,0 0-1,9 3 1,5-1-1742,3-4 27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36 222 1696,'0'0'4383,"-1"11"-3894,-6 67 356,0-12 191,4 131 1,4-163-861,0-16-15,0 1-1,1-1 1,0 1-1,2-1 1,6 22 0,-8-36-43,3 10-31,-3-10 69,0-6 222,-1-17-351,0 1-1,-1 0 1,-1-1-1,0 1 1,-5-20 0,-4-53 114,5 5 50,2 56-106,2 0-1,0 1 1,2-1 0,2 0-1,7-37 1,-4 40-6,2 1 1,20-45-1,-23 60-63,2-1 0,-1 1 1,2 0-1,-1 0 0,1 1 0,1 0 0,17-16 0,-24 25-12,0 0 0,-1-1 0,1 1 0,0 0 0,-1 1 0,1-1-1,0 0 1,0 0 0,0 1 0,3-1 0,-4 1 1,-1 0 0,1 0 1,0 0-1,-1 0 0,1 0 1,0 0-1,-1 0 0,1 0 0,0 0 1,-1 0-1,1 1 0,0-1 1,-1 0-1,1 1 0,-1-1 0,1 0 1,-1 1-1,1-1 0,0 1 1,-1-1-1,0 0 0,1 1 1,-1 0-1,1-1 0,-1 1 0,1-1 1,-1 1-1,0-1 0,0 1 1,1 0-1,-1-1 0,0 1 0,0 0 1,0-1-1,1 1 0,-1 0 1,1 8 13,0-1-1,-1 0 1,0 0 0,-1 1 0,1-1 0,-1 0 0,-1 0 0,-3 13 0,-28 68 85,14-41-70,9-21-4,1 1-1,2-1 1,0 2-1,-4 45 1,11-63-27,-1 1 0,2 0 0,-1-1-1,2 1 1,0-1 0,0 1 0,1-1 0,0 0 0,1 0 0,0 0 0,1 0 0,0-1 0,0 1 0,10 10 0,42 67-307,-57-87 293,0 0 0,1 0 0,-1 0 0,0 0 0,1 0 0,-1 0 1,0 0-1,0 0 0,0 0 0,0 0 0,0 0 0,0 0 0,0 0 0,0 0 0,0 0 0,0 0 0,-1 0 0,1 0 0,0 0 0,-1-1 0,1 1 0,-1 0 0,1 0 0,-2 1 0,1 1-9,-1-1-1,0 0 0,0 0 0,0 0 0,0 0 0,0 0 0,-4 2 0,-6 2-147,0 0 0,-1-1-1,0-1 1,0 0 0,0-1-1,0 0 1,-1-1 0,1 0-1,-23-1 1,34-1-50,-1-1 0,1 1 0,0-1 0,-1 0 0,1 1 0,0-1 0,0 0 1,-3-2-1,1-1-3510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149 424 1512,'6'-11'2806,"-4"6"-2770,-2 5 22,0 0 0,0 0 0,0 0 1,0-1-1,0 1 0,0 0 0,0 0 0,0 0 0,0 0 0,0-1 1,0 1-1,0 0 0,-1 0 0,1 0 0,0 0 0,0 0 0,0 0 1,0-1-1,0 1 0,0 0 0,0 0 0,0 0 0,0 0 0,-1 0 1,1 0-1,0 0 0,0 0 0,0-1 0,0 1 0,0 0 1,-1 0-1,1 0 0,0 0 0,0 0 0,0 0 0,0 0 0,0 0 1,-1 0-1,1 0 0,0 0 0,0 0 0,0 0 0,0 0 0,-1 0 1,1 0-1,0 0 0,0 0 0,0 0 0,0 0 0,0 1 0,-1-1 1,1 0-1,0 0 0,0 0 0,0 0 0,0 0 0,0 0 1,0 0-1,0 0 0,-1 1 0,1-1 0,0 0 0,0 0 0,-9 4 50,1 0 1,-1 1-1,1 0 0,0 0 0,0 1 0,0 0 0,1 0 0,-9 10 0,6-4 32,2 1-1,-1-1 0,2 2 1,-1-1-1,2 1 1,0 0-1,1 0 1,-4 16-1,9-29-126,-1 0 1,1 0-1,0 0 1,0 0-1,0 0 1,0 0-1,0 0 1,0 0-1,1 0 0,-1 0 1,0 0-1,0 0 1,1 0-1,-1 0 1,0 0-1,1-1 1,-1 1-1,1 0 0,-1 0 1,1 0-1,0-1 1,-1 1-1,1 0 1,0 0-1,0-1 1,-1 1-1,1-1 1,1 1-1,-1 1-36,0-2 21,0 0 1,0 1 0,0-1-1,0 0 1,0 0 0,0 1-1,0-1 1,0 0 0,0 0-1,0 0 1,0 0 0,0 0-1,0 0 1,0 0 0,0-1-1,0 1 1,0 0 0,0-1-1,1 1 1,11-6-33,-3 1-17,0 0 0,17-11 0,-9 5-19,-16 10 45,-1 4-28,5 28 64,-7-20-4,1-5 3,1 0 1,0 1 0,0-1 0,1 0 0,-1 0 0,5 9 0,-6-15-9,1 0 1,-1 1 0,1-1 0,-1 1-1,1-1 1,-1 0 0,1 1 0,0-1-1,-1 0 1,1 1 0,0-1 0,-1 0 0,1 0-1,-1 0 1,1 0 0,0 0 0,0 0-1,-1 0 1,1 0 0,0 0 0,-1 0-1,2 0 1,9-2 9,-9 1-11,-1 1 0,0 0 0,0 0 0,0-1 0,0 1 1,0-1-1,0 1 0,0-1 0,0 1 0,0-1 0,0 0 0,-1 1 0,1-1 0,0 0 0,0 0 0,0 1 1,0-2-1,2-2 2,10-8-2,-1 0 1,0-1 0,-1 0 0,-1 0-1,0-1 1,-1-1 0,11-22 0,1-10-8,16-55 0,-25 62 24,-3-1 0,-1-1-1,-2 1 1,-2-1 0,-1 0 0,-5-57-1,1 93 19,1 0 0,-1 1 0,0-1-1,-4-10 1,4 14 41,-3 9-57,-6 16 4,0-1 0,2 2 1,1-1-1,0 1 1,-5 47-1,6-16 50,2 95 0,5-125-50,1 0 0,2-1 0,12 49-1,-12-61-13,0 0-1,0 0 0,2 0 1,-1-1-1,1 1 1,1-1-1,0-1 0,1 0 1,13 15-1,-15-20-3,0 0 0,1-1 0,-1 0 0,1 0 0,0-1 0,0 0 0,0 0 0,0 0 0,1-1 0,-1 0 0,1-1 0,-1 1 0,1-2 0,9 1 0,0-1-1,0 0 0,0-1 0,0-1 0,0-1 0,22-6 0,-26 5-17,-1-1-1,0-1 1,1 1-1,-2-2 1,1 0-1,-1 0 1,0-1 0,0-1-1,-1 0 1,14-16-1,-16 17-4,-1-1 0,0 0 1,-1-1-1,0 1 0,0-1 0,-1 0 0,0-1 0,-1 1 0,0-1 1,-1 0-1,0 0 0,2-21 0,-4 30 11,-1-1-1,0 0 1,0 1-1,0-1 1,0 0-1,-1 0 1,1 1-1,-1-1 1,1 0-1,-1 1 1,0-1 0,0 1-1,0-1 1,0 1-1,-1-1 1,1 1-1,-1 0 1,-2-4-1,3 6 5,1-1 1,-1 1-1,0 0 0,0-1 0,1 1 0,-1 0 0,0-1 0,0 1 1,0 0-1,1 0 0,-1 0 0,0 0 0,0 0 0,0 0 0,0 0 0,1 0 1,-2 0-1,1 0-1,-2 0 2,1 1 0,-1-1 0,0 0 0,1 1 0,-1-1 0,1 1 0,-1 0 0,1 0 0,-1 0 0,1 0 0,0 0 0,-1 0 0,1 1 0,-2 1 0,-2 1-2,-4 2 3,1 1 1,-1 0-1,1 1 0,1 0 0,-1 1 0,2 0 0,-1 0 0,1 0 0,-10 18 1,6-6 6,1 0 1,1 2 0,-12 37 0,21-59-7,0 0 1,0 0-1,0 0 0,0 0 0,0 0 1,0 0-1,0 0 0,1 0 0,-1 0 1,0 0-1,1 0 0,-1 0 1,0 0-1,1 0 0,-1 0 0,1 0 1,-1 0-1,1 0 0,0-1 1,-1 1-1,1 0 0,1 0 0,-1 0-9,3-1-6,1-3-22,1 1 0,-1-1 0,0 1 0,0-1 0,0-1 0,0 1-1,0-1 1,-1 0 0,9-8 0,35-48-357,-43 54 379,-4 4-10,-1 2 14,1-5 4,10-5-80,-10 9 76,2 1-2,7-2 14,-4 1 4,7-3-2,-9 2-3,1 1 0,-1-1 1,1 0-1,-1-1 0,0 1 0,0-1 0,0 0 0,6-4 0,0-2 14,15-10-15,-24 18 15,0 1-1,0-1 1,-1 1 0,1-1-1,0 1 1,0 0 0,0-1-1,-1 1 1,1 0 0,0 0-1,0 0 1,0 0 0,0 0-1,0 0 1,-1 0 0,1 0-1,0 0 1,0 0 0,0 0-1,0 0 1,0 0 0,-1 1-1,1-1 1,0 0 0,0 1-1,-1-1 1,1 1 0,0-1-1,0 1 1,-1-1 0,1 1-1,0-1 1,-1 1 0,1 0-1,-1-1 1,1 1 0,-1 0 0,1-1-1,-1 1 1,1 1 0,2 4 51,0 1 1,0-1-1,-1 1 1,3 7-1,-2-4-2,20 57 307,-23-65-363,1-1 1,0 1-1,0-1 1,-1 1-1,1-1 1,0 0-1,0 0 1,1 1-1,-1-1 1,0 0-1,0 0 1,1 0-1,-1 0 1,0 0-1,1 0 1,-1-1-1,1 1 1,-1 0-1,1-1 1,-1 1-1,1-1 1,0 0-1,-1 1 1,1-1-1,0 0 1,-1 0-1,1 0 1,-1 0-1,1 0 1,0 0-1,-1-1 1,1 1-1,0 0 1,-1-1-1,1 0 1,1 0-1,4-2 4,-1 0 1,1 0-1,-1-1 0,0 0 0,0 0 0,10-10 0,-2 1-9,0 1-1,26-18 0,-38 30-3,-1 0 0,1-1 1,0 1-1,-1 0 0,1 0 0,0 0 0,-1 0 0,1 1 0,0-1 0,-1 0 0,1 1 0,-1-1 0,1 1 0,0-1 0,-1 1 0,1 0 0,-1-1 0,0 1 0,1 0 0,-1 0 0,0 0 0,1 0 0,-1 1 0,0-1 0,0 0 0,0 0 0,0 1 0,1 1 0,11 26-184,-2 0 1,0 0-1,10 52 0,-20-76 38,0-3-61,-1 0 0,1 0-1,0 0 1,0 0 0,-1 0 0,1 0 0,1 0 0,1 2 0,6 1-3495,3-4 1321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 1288,'-2'0'176,"-1"-1"0,0 1 0,0-1-1,1 1 1,-1 0 0,0 0 0,0 0 0,0 0-1,0 0 1,1 1 0,-1 0 0,0-1-1,0 1 1,1 0 0,-1 0 0,0 0 0,1 1-1,-4 1 1,0 1 84,-1 1-1,1 0 0,1 0 0,-1 0 1,1 0-1,-6 9 0,0 0 132,1 1 0,1 0 0,-8 17-1,13-23-232,0-1 0,1 1-1,0 0 1,1 0 0,0 0-1,0 0 1,0 15 0,2-20-106,0-1 0,0 1 1,1 0-1,0 0 0,0 0 1,0-1-1,0 1 1,0 0-1,1-1 0,2 6 1,-3-8-84,0 1 1,0-1 0,0 1 0,1-1-1,-1 0 1,0 0 0,0 0 0,1 0-1,-1 0 1,1 0 0,-1 0 0,1 0-1,-1 0 1,1 0 0,0-1 0,-1 1-1,1-1 1,0 0 0,-1 1 0,1-1-1,0 0 1,0 0 0,-1 0-1,1 0 1,0 0 0,0 0 0,-1 0-1,3-1 1,7-2-93,0 0 1,0-1-1,0 0 0,0 0 1,-1-1-1,0-1 0,0 0 1,0 0-1,0-1 0,-1 0 1,14-14-1,30-31 1106,-51 50 302,1 6-1045,2 6-92,-1 0-1,-1 0 1,0 0-1,0 1 0,-1 0 1,2 16-1,-2-13-74,1 0-1,0 0 0,10 25 0,-12-38-324,-1 0 161,1 0 0,-1 1 0,1-1 1,0 0-1,-1 0 0,1 1 0,0-1 0,0 0 0,0 0 0,1 1 1,-2-2-89,0 0 0,0 1 0,1-1 0,-1 0 0,0 1 0,0-1 0,1 0 0,-1 0 0,0 1 0,1-1 0,-1 0 0,0 0 0,1 0 0,-1 1 0,1-1 0,-1 0 0,0 0 0,1 0 0,-1 0 0,0 0 0,1 0 0,-1 0 0,1 0 0,-1 0 0,1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36 1856,'-10'-11'1660,"2"0"489,-1-2-1733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1108,'4'31'2087,"3"46"-1,1 14-8,10 2-459,-18-92-1582,0 1-1,1-1 1,0 1 0,-1-1-1,1 1 1,0-1 0,0 1-1,0-1 1,-1 0 0,2 1-1,-1-1 1,0 0 0,0 0-1,0 0 1,0 0 0,1 0-1,-1 0 1,1 0-1,-1 0 1,1 0 0,-1-1-1,1 1 1,-1-1 0,1 1-1,-1-1 1,1 0 0,0 1-1,-1-1 1,1 0 0,2 0-1,-1 0 49,1-2-12,9-6 9,-1-1-1,0 0 0,-1-1 0,0 0 0,15-18 1,-24 26-71,0 1 1,1-1-1,-1 1 1,0 0 0,0 0-1,1 0 1,-1 0-1,1 0 1,-1 0-1,1 1 1,-1-1 0,4 0-1,-5 1-13,1 0 18,2 0 8,15-2 9,0 0 0,0-1 0,0-1 0,33-12 0,-40 12-22,0-1 0,0-1 0,0 0 0,-1 0 0,0-1 0,0-1 0,0 0 0,10-11 0,-18 17-3,4-3-3,-5 4 23,-10 3-21,-23 8 4,30-10-13,-1 1-1,1 0 1,0-1 0,0 1 0,0 0-1,-1 0 1,1 0 0,0 0-1,0 0 1,0 0 0,0 0 0,1 0-1,-1 0 1,0 0 0,-1 2-1,1 0-3,0-1-14,0-1-16,1 0 30,0-1 0,-1 1 0,1 0 0,0-1 0,0 1 0,0-1 0,0 1 0,0 0 0,0-1 0,0 1 0,0 0 0,0-1 0,0 1-1,0-1 1,0 1 0,0 0 0,0-1 0,0 1 0,1-1 0,-1 2 0,1-2 2,0 1 1,0 0-1,0 0 0,0 0 1,0 0-1,0-1 1,0 1-1,-1 0 0,1 1 1,1 1-1,2-5-7,6-3 7,0 0 1,0-1 0,-1-1 0,15-11 0,-24 17 12,1 1 0,-1 0 0,0-1 0,1 1 0,-1-1 0,1 1 0,-1 0 0,0 0 0,1-1 0,-1 1 0,1 0 0,-1 0 0,1 0 0,-1-1 0,1 1 0,-1 0 0,1 0 0,-1 0 0,1 0 0,-1 0 0,1 0 0,0 0 0,-1 0 0,1 0 0,-1 0 0,1 1 0,-1-1 0,1 0 0,-1 0 0,1 0 0,0 1 0,0 0 1,0 0-1,-1 0 1,1 0-1,0 0 1,0 0-1,-1 1 1,1-1-1,0 0 1,-1 0-1,1 1 1,0 1-1,0 6 35,1-1-1,0 16 0,-2-21-39,9 424 746,-24-193-777,11-204-137,-13 49 0,14-68 90,-1-1-1,0 1 1,0-1-1,-1 1 1,-1-1-1,0-1 1,-11 15-1,15-22 84,1 0 0,-1 0 1,0 0-1,0 0 0,-1 0 0,1-1 1,0 1-1,0-1 0,-1 0 0,1 0 0,-1 0 1,1 0-1,-1 0 0,1 0 0,-1 0 1,0-1-1,1 0 0,-1 1 0,0-1 0,0 0 1,1 0-1,-1-1 0,0 1 0,1 0 0,-1-1 1,0 0-1,1 1 0,-1-1 0,1 0 1,-1-1-1,1 1 0,-3-2 0,1 0 21,-1 1 0,1-1 0,0-1 0,1 1 0,-1 0 0,0-1 0,1 0 0,0 0 0,0 0 0,0 0 0,1-1 0,-1 1 0,1-1 0,0 1 0,0-1-1,-1-6 1,1 1-14,1 0 0,1 0-1,0 0 1,0 0-1,1 1 1,0-1 0,1 0-1,0 0 1,0 1-1,1-1 1,7-16 0,6-6-284,37-57-1,-39 67 52,52-72-2081,-39 57-934,-8 13 542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215 250 1548,'0'0'1452,"2"9"-794,0 27 244,-1 1 1,-5 44-1,-2 63 563,2-19 55,3-91 1010,-2-42-2364,-10-40 30,2-1 1,3 0-1,1 0 1,0-82 0,9 101-147,2 0 0,1 1 1,1 0-1,1 0 1,13-31-1,-14 45-28,1 2-1,0-1 1,11-15 0,-14 22-14,1 0 0,1 1 0,-1-1 1,1 1-1,0 0 0,1 1 1,10-8-1,-15 12-4,1 0 0,0 0 0,0 0 0,-1 0 0,1 1 0,4-1 0,-6 1-4,1-1 17,-1 4-14,0 0 0,0 0 0,0 0-1,0 0 1,-1 0 0,1 0 0,-1 0-1,0 0 1,0 0 0,0 0 0,-1 0-1,1 0 1,-1 0 0,1 0 0,-3 5 0,-2 4 2,0-1 1,-9 17-1,11-24-3,-17 30 9,-2-1-1,-37 43 1,-59 51-82,108-117 54,2 0 0,-1-1 0,-1-1 1,0 0-1,-15 11 0,23-18-2,8-2-163,-2 1 179,-1-1 1,0 1 0,-1-1 0,1 1 0,0 0 1,-1 0-1,1 0 0,0 1 0,-1-1 0,1 0 1,-1 1-1,1 0 0,-1 0 0,1 0 0,-1 0 1,1 0-1,-1 0 0,4 3 0,36 31-14,-2 2 0,60 73 0,-96-106 19,0 1 1,0-1 0,0 0-1,0 0 1,1 0 0,0-1-1,0 0 1,5 3 0,-7-5-1,0 0 0,0 0 0,0 0-1,0 0 1,-1-1 0,1 1 0,0-1 0,0 0 0,0 0 0,0 0 0,0 0 0,0-1 0,0 1 0,0-1-1,0 0 1,5-2 0,5-3 8,-1-1-1,0 0 1,0-1-1,-1 0 1,0-1-1,0 0 1,12-14-1,-14 13-2,-7 9-32,19-9-23,-19 10 49,1 0-5,11 0-2,-10 0-7,10 1-9,-7-1 24,1 0 0,0 0 0,0 0 0,0-1 0,0 0 0,-1-1 0,1 0 0,0 0 0,11-6 0,1-2 9,37-24-1,-36 21-1,-17 9-4,-3 4-9,-1-1 1,0 0 0,1 1 0,-1-1-1,1 1 1,-1-1 0,1 0 0,-1 1-1,1-1 1,0 1 0,-1 0 0,1-1-1,-1 1 1,1-1 0,0 1 0,0 0-1,-1 0 1,1-1 0,0 1 0,-1 0-1,1 0 1,0 0 0,0 0 0,-1 0-1,3 0 1,-2 1 4,15 17-37,-9-9 32,-5-7 4,-1-1 0,1 1 0,0 0 0,0 0 0,-1-1 0,1 1 0,0-1 0,0 0 0,1 0 0,-1 1 1,0-1-1,0-1 0,0 1 0,1 0 0,-1 0 0,1-1 0,-1 0 0,4 1 0,19-3 7,-18-2-9,-3 1 1,3 0-3,-1-1 0,0 0 1,-1 0-1,1-1 0,-1 1 0,1-1 1,-2 0-1,1-1 0,0 1 0,-1-1 1,4-6-1,4-10-7,17-39-1,-28 59 11,19-54-17,-2-1 0,16-88 0,-25 104 14,12-78 300,-21 117-31,-2 12-254,-2 1-7,2-4-1,0 0 0,1 0 0,-1 0 0,1 1 0,1-1 0,-1 0 0,2 8 0,0 5 3,1 0 1,1 0 0,1 0-1,1-1 1,0 0-1,2 0 1,0 0-1,1-1 1,13 22-1,-16-32-26,0 1 0,1-1-1,1 0 1,-1-1-1,1 1 1,0-1 0,1-1-1,0 1 1,0-1 0,0-1-1,1 0 1,-1 0 0,1 0-1,1-1 1,-1-1-1,0 1 1,1-1 0,0-1-1,0 0 1,15 1 0,-11-3-24,0 0 0,0-1 1,0 0-1,0-1 1,0-1-1,-1 0 0,1-1 1,-1 0-1,0-1 1,0-1-1,17-10 0,-22 12 44,1-2 0,-2 1 0,1-1-1,0 0 1,-1-1 0,0 0 0,-1 0-1,0 0 1,0-1 0,0 0-1,-1 0 1,0 0 0,-1-1 0,1 0-1,-2 0 1,1 0 0,2-13 0,-6 20 62,0 0-56,0 1 1,0 0 0,0 0-1,-1 0 1,1 0-1,-1 0 1,1 0 0,-1 0-1,1 0 1,-1 0-1,0 0 1,0-1-1,-1 0 9,2 1-12,-1 1 0,1-1-1,0 1 1,-1 0 0,1-1 0,-1 1 0,1-1 0,-1 1-1,1 0 1,-1-1 0,1 1 0,-1 0 0,1-1 0,-1 1 0,0 0-1,1 0 1,-1-1 0,1 1 0,-1 0 0,0 0 0,1 0-1,-1 0 1,0 0 0,1 0 0,-2 0 0,0 0 9,-1 0 0,0 0 1,0 0-1,1 0 0,-1 1 1,0-1-1,1 1 0,-1-1 1,0 1-1,1 0 0,-5 2 0,5-2-4,0 0 0,0 0 0,0 0 0,0 0 0,0 1 0,0-1 0,1 0 1,-1 1-1,1-1 0,-1 1 0,1-1 0,-1 1 0,1 0 0,0 0 0,0 0 0,-2 3 0,3-3-5,-1 0 1,1 0 0,-1 0 0,1 0-1,0 0 1,0 0 0,0 0 0,0 0-1,0 0 1,0 0 0,1 0 0,-1 0-1,1 0 1,-1 0 0,1 0 0,0 0-1,0-1 1,0 1 0,0 0 0,0 0-1,0-1 1,0 1 0,3 2 0,3 2 3,0-1 0,1 0 0,-1 0 1,1-1-1,1 1 0,-1-2 0,0 1 0,1-1 1,10 2-1,84 13-46,-63-13-644,-1-2 0,1-2 0,0-1 0,-1-2-1,60-11 1,-74 7-2311,-4-1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3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29 132 1200,'0'-8'606,"0"0"-1,1 0 0,0-1 1,1 1-1,0 0 1,3-10-1,-3 15-453,1-1 0,-1 0 1,0 1-1,1 0 0,-1-1 0,1 1 0,0 0 1,0 0-1,1 1 0,-1-1 0,0 1 0,1-1 1,6-2-1,-4 2-51,0 0 0,0 0 0,0 1 0,0 0 1,0 0-1,0 1 0,1 0 0,-1 0 0,1 0 1,-1 0-1,1 1 0,-1 1 0,1-1 0,-1 1 1,1 0-1,-1 0 0,0 1 0,1-1 0,-1 2 1,0-1-1,0 1 0,-1 0 0,1 0 0,0 0 1,-1 1-1,0 0 0,0 0 0,0 0 0,0 1 0,-1-1 1,1 1-1,-1 0 0,0 1 0,-1-1 0,1 1 1,-1-1-1,0 1 0,-1 0 0,0 0 0,1 0 1,-2 1-1,1-1 0,-1 0 0,0 1 0,0-1 1,-1 1-1,0-1 0,-1 10 0,0-6 29,-2 0 1,1 1-1,-1-1 0,-1 0 0,0-1 1,0 1-1,-1-1 0,0 1 0,-1-1 1,0-1-1,0 1 0,-1-1 0,0 0 0,-1-1 1,1 0-1,-11 8 0,10-9-96,0-1-1,0 1 1,-1-1 0,0-1-1,0 0 1,0 0-1,0 0 1,-1-1 0,1-1-1,-1 0 1,1 0-1,-1 0 1,0-2 0,0 1-1,0-1 1,0 0-1,-10-3 1,19 3-241,-1 0 0,0-1-1,0 1 1,0-1 0,1 0-1,-1 0 1,0 0 0,0 0 0,1 0-1,-1 0 1,1 0 0,-1 0-1,1 0 1,0-1 0,-1 1 0,1-1-1,0 1 1,-1-2 0,0 1-467,-1-11-6060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5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1468,'-1'-7'1108,"0"6"-377,0 6 3743,0 40-3694,2-1 1,12 80 0,-5-57-352,5 57-516,-4 152 0,-9-267-248,0 0-837,-1 0 0,1-1-1,-5 18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1 534 1364,'0'-4'651,"0"0"-370,0 0 1,0 0-1,1 0 1,0-1-1,-1 1 1,2 0-1,1-6 0,-2 8 41,2 0-29,14-13 99,1 1-1,1 0 1,0 2-1,31-16 1,-39 23-339,-1 0 1,1-1 0,-1-1 0,-1 1-1,1-1 1,-1-1 0,0 0-1,-1 0 1,0-1 0,0 0 0,-1 0-1,0-1 1,-1 0 0,0 0-1,-1-1 1,0 1 0,0-1 0,-1 0-1,0-1 1,3-17 0,-1-11 110,0-51 1,-3 41 624,-2 29 263,-2 20-596,0 5-76,-3 28-7,2 13-126,2-1 1,8 57-1,23 82 141,-21-131-607,6 31-836,-3-28-4109,-9-44 2474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1232,'2'5'593,"5"21"996,6-24-771,-10-2-726,0 0 0,0-1 0,0 1-1,0-1 1,0 1 0,0-1 0,-1 0-1,1 0 1,0 0 0,4-3 0,26-16 287,-19 10-179,0 0-1,19-19 1,-27 23-78,-1 0 0,0 0 0,0-1 0,-1 1 0,0-1 0,0 0 0,-1-1-1,4-9 1,-6 15-79,-1 1 1,1-1-1,0 0 0,-1 0 0,0 0 0,1 0 0,-1 0 0,0 0 0,0 0 0,0 0 1,0 0-1,-1 0 0,1 0 0,0 0 0,-1 0 0,0 0 0,1 0 0,-1 0 0,0 0 1,0 1-1,0-1 0,0 0 0,0 1 0,0-1 0,0 0 0,-1 1 0,1-1 0,-1 1 0,1 0 1,-1 0-1,0-1 0,1 1 0,-1 0 0,-3-1 0,3 1 94,-1 3-3,0-2-106,0 1 0,1 0 0,-1 1 0,1-1-1,0 0 1,-1 1 0,1-1 0,0 1 0,0 0 0,0 0 0,0-1 0,0 1 0,0 1 0,1-1 0,-1 0 0,-2 5 0,1-1 4,0-1 0,0 1 0,1 0 0,0 1 0,0-1 0,0 0 0,1 1 0,0-1 0,0 1 0,1-1 0,0 1 0,0-1 0,0 1 0,1-1 0,2 10 0,-2-11-19,1-1 0,0 1 0,0 0-1,0-1 1,0 1 0,1-1 0,-1 0-1,1 1 1,1-1 0,-1-1 0,0 1-1,1 0 1,0-1 0,0 0 0,0 0-1,0 0 1,0 0 0,0-1 0,1 0-1,0 1 1,-1-2 0,1 1 0,0 0-1,8 0 1,-2 0-84,0-1 0,-1 0-1,1 0 1,0-2 0,0 1-1,-1-1 1,1-1 0,-1 0-1,1 0 1,17-8 0,-19 7-408,1 0 1,-1-2-1,0 1 1,0-1 0,-1 0-1,0-1 1,1 0-1,-2 0 1,1-1-1,8-9 1,-6 4-1366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23 912,'0'0'891,"-3"-4"-106,-9-11-71,9 11 548,-1 5-704,-2 1-350,0 0 1,0 0-1,0 1 0,1 0 0,-1 0 0,1 0 0,0 0 0,-6 6 0,-1 3 27,0 0 0,1 1 1,0 0-1,1 1 0,1 0 0,0 1 1,1 0-1,0 0 0,1 1 1,-9 31-1,14-39-121,0 1-1,1-1 1,0 1 0,0-1-1,1 1 1,0-1 0,1 1 0,2 14-1,-3-21-37,2-1 3,-1 0-68,0-1 0,0 1 0,0-1 0,1 0 0,-1 1 0,0-1 0,0 0 0,0 0 0,0 0 0,1 0 0,-1 0 0,0 0 0,0 0 0,0 0 0,0 0 0,0-1 0,1 1 0,-1 0 0,0-1 0,2 0 0,0-1 9,1 0-1,0 0 1,-1-1 0,0 1 0,7-7 0,-1-1 18,0 0 1,14-22 0,-10 9 32,0 0 0,15-44 0,-27 65 94,0 10-142,-1 1-21,2 19 22,1 0-1,1 0 1,13 49-1,-14-71-205,0 3 85,1 0-1,9 16 1,-12-23-311,1 0-1,0 0 1,-1 0-1,1 0 1,0 0-1,0 0 1,1 0 0,-1-1-1,0 1 1,1-1-1,-1 1 1,1-1-1,3 1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1400,'0'0'3456,"0"9"-2894,-7 108 949,2-34-592,6 107-1,0-167-856,0-4 111,5 32 1,-5-47-271,0 0 0,0 0 0,0 0 0,1 0 0,-1 0 0,1 0 0,0 0 0,0-1 0,1 1 0,-1 0 0,1-1 0,-1 0 0,5 4 0,-7-7-65,1 1 1,0-1-1,0 1 1,-1-1-1,1 0 1,0 1-1,0-1 1,0 0-1,0 1 1,0-1-1,0 0 1,0 0-1,0 0 1,-1 0-1,1 0 1,0 0-1,0 0 1,0 0-1,0 0 1,0 0-1,2-1 1,12-4-1639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7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1352,'5'-60'5421,"-5"60"-5369,0 0 0,0 0-1,0 0 1,0 0-1,0 0 1,0 0 0,0 0-1,0 0 1,1 1 0,-1-1-1,0 0 1,0 0 0,0 0-1,0 0 1,0 0 0,0 0-1,0 0 1,1 0-1,-1 0 1,0 0 0,0 0-1,0 0 1,0 0 0,0 0-1,0 0 1,0 0 0,0 0-1,1 0 1,-1-1 0,0 1-1,0 0 1,0 0-1,0 0 1,0 0 0,0 0-1,0 0 1,0 0 0,0 0-1,0 0 1,0 0 0,1 0-1,-1 0 1,0-1-1,0 1 1,0 0 0,0 0-1,0 0 1,0 0 0,0 0-1,0 0 1,0 0 0,0 0-1,0-1 1,0 1 0,9 37 560,-1 0 0,4 46 1,0 1-96,-3-16-31,1 79 1,-10-127-999,-2 1 0,0 0 0,-6 23 1,7-40 251,1-3 49,0 0-1,0 0 1,-1-1-1,1 1 1,0 0-1,0 0 1,-1-1-1,1 1 1,-1 0-1,1-1 1,0 1-1,-1 0 1,1-1-1,-1 1 1,0-1-1,0 2 1,-1-1-615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4 779 844,'-1'-5'190,"0"3"-106,1 0 1,-1-1-1,1 1 1,-1 0 0,1 0-1,0 0 1,0-1-1,0 1 1,0 0-1,1 0 1,-1 0 0,0-1-1,1 1 1,-1 0-1,1 0 1,2-3 0,8-16 174,2 1 0,0 1 1,1 1-1,1 0 1,21-19-1,98-81 542,-82 74-524,-34 29-191,16-13 107,37-42-1,-61 60-146,-1-2-1,0 1 0,-1-1 0,-1 0 1,0-1-1,0 0 0,-1 0 0,4-15 1,-7 17 39,0 0 0,-1 0 1,0-1-1,0 1 0,-1-1 1,-1 1-1,0-1 1,-1 1-1,0-1 0,-1 1 1,0 0-1,0-1 1,-1 1-1,-8-17 0,11 27-59,-1 0-1,0 0 1,1 0 0,-1 0-1,0 0 1,0 0-1,1 0 1,-1 1-1,0-1 1,0 0-1,0 1 1,0-1-1,0 1 1,0-1-1,0 1 1,0-1 0,0 1-1,-1-1 1,1 1-1,0 0 1,0 0-1,0 0 1,0 0-1,0 0 1,-1 0-1,1 0 1,0 0 0,0 0-1,0 0 1,0 0-1,0 1 1,0-1-1,-1 1 1,1-1-1,0 1 1,0-1-1,0 1 1,0-1-1,0 1 1,1 0 0,-3 1-1,0 1 27,-1 1-1,1-1 1,0 1 0,0 0-1,1-1 1,-1 1 0,1 1-1,0-1 1,0 0-1,0 0 1,-2 9 0,0 4 146,-5 30 0,7-30-124,1 1 1,0-1-1,2 1 0,0-1 1,0 1-1,9 33 1,-8-43-49,1 0 1,-1 0-1,1 0 1,1 0-1,-1 0 0,1-1 1,1 0-1,0 0 0,0 0 1,0 0-1,0-1 1,1 0-1,0 0 0,1 0 1,-1-1-1,11 7 1,-11-10-7,0 1 1,-1-1 0,1 0 0,0 0 0,0-1 0,1 0-1,-1 0 1,0 0 0,0-1 0,1 0 0,-1 0 0,0-1 0,0 0-1,11-2 1,4-3 149,-1 0 0,35-17 0,-52 22-145,0 1 0,0-1 0,1 0 0,-1 1 0,0 0 0,1 0 1,4 0-1,-4 0 10,-1 1-18,0-1 1,0 1 0,0 0-1,0 0 1,0 0-1,0 1 1,0-1 0,-1 1-1,1-1 1,0 1-1,-1 0 1,0 0 0,1 0-1,-1 1 1,0-1-1,0 0 1,3 5 0,-2-3 12,7 10 27,-1-1 0,-1 1 0,0 1 0,8 20 0,3 4-1,1 5-97,-14-29-192,1 0-1,12 20 0,-16-31-21,0 0 1,0 0-1,1 0 0,-1 0 0,1 0 0,0-1 0,0 1 0,0-1 1,0-1-1,1 1 0,8 4 0,8 0-2305,-2-1 30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58 1548,'0'0'2654,"-2"12"-2080,-3 33 166,0 46-1,29 217 1448,-6-215-1738,0 5 303,-62-283 234,44 184-983,-37-198 574,35 174-461,0 0 1,1-1-1,2 1 0,1 0 0,9-49 0,-9 66-82,1 0 1,0 0-1,0 0 0,0 0 1,1 1-1,1-1 1,5-8-1,-6 12-9,-1-1-1,1 1 1,0 0-1,1 0 1,-1 0-1,0 1 1,1 0 0,0-1-1,0 2 1,0-1-1,7-2 1,-11 4-18,0 1-1,0-1 1,0 1 0,0 0-1,0-1 1,0 1 0,0 0-1,0 0 1,1 0 0,-1 0 0,0 0-1,0 0 1,0 0 0,0 0-1,0 1 1,1-1 0,-1 0 0,0 1-1,0-1 1,0 1 0,0-1-1,0 1 1,0-1 0,0 1 0,0 0-1,0 0 1,-1-1 0,1 1-1,0 0 1,0 0 0,-1 0-1,1 0 1,0 0 0,-1 0 0,1 0-1,-1 0 1,1 0 0,-1 0-1,0 0 1,1 0 0,-1 0 0,0 0-1,0 0 1,0 2 0,1 3 4,0-1 1,-1 1-1,0 0 1,0 0-1,0 0 1,-1-1-1,-2 11 1,-9 20-292,-2 0 1,-35 65-1,13-30-1063,-1 11-3112,24-45 1666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12 415 980,'0'0'721,"5"-2"-73,3-2-318,-1 0 0,1 0 0,-1 0 0,0-1-1,10-8 1,-10 5-191,0 0-1,-1-1 1,0 0-1,0 0 1,-1 0-1,0 0 1,0-1-1,-1 0 1,0 0-1,-1 0 1,0 0-1,-1 0 1,0-1-1,-1 1 1,1-14-1,-2 8-5,0-1-1,-2 1 1,1-1-1,-2 1 1,0 0-1,-1-1 1,-1 2-1,0-1 1,-8-15-1,11 27-26,-1-1-1,0 1 0,0 0 0,0 1 1,-1-1-1,0 1 0,-4-5 0,6 7 23,-2 2-6,0 0-91,1 0 0,-1 1 0,0-1-1,1 1 1,-1 0 0,1 0 0,0 0 0,-1 1 0,1-1 0,0 1 0,1 0 0,-1-1 0,0 1-1,1 1 1,-1-1 0,1 0 0,0 0 0,0 1 0,1 0 0,-1-1 0,1 1 0,-1 0 0,1-1-1,0 1 1,0 7 0,0-8 75,3 0-52,6 11-6,-8-14-47,0 0 1,0 1-1,0-1 0,0 0 0,1 0 1,-1 0-1,0 1 0,0-1 0,0 0 1,0 0-1,0 0 0,0 0 0,1 1 0,-1-1 1,0 0-1,0 0 0,0 0 0,0 0 1,1 0-1,-1 0 0,0 0 0,0 1 1,0-1-1,1 0 0,-1 0 0,0 0 0,0 0 1,1 0-1,-1 0 0,0 0 0,0 0 1,9 0 2,-1 1 0,1-1 1,0-1-1,-1 0 0,0 0 1,1 0-1,-1-1 0,12-4 1,5-4-1,30-17 0,-18 9 1,-37 18-6,1 0-1,-1-1 1,1 1 0,0 0-1,-1-1 1,1 1-1,0 0 1,0-1 0,-1 1-1,1 0 1,0 0 0,-1 0-1,1 0 1,0 0-1,0 0 1,-1 0 0,1 0-1,0 0 1,0 0-1,-1 0 1,1 0 0,0 1-1,-1-1 1,1 0-1,0 1 1,-1-1 0,1 0-1,0 1 1,-1-1-1,1 1 1,-1-1 0,1 1-1,0-1 1,-1 1-1,1-1 1,-1 1 0,0-1-1,1 1 1,-1 0 0,1-1-1,-1 1 1,0 0-1,0-1 1,1 1 0,-1 0-1,0 0 1,0 0-1,1 5-12,0 0 1,-1 1-1,1-1 0,-2 10 0,0-6-64,5 35-723,-4-44 636,0 1 0,0 0 0,1 0 0,-1-1 0,1 1 0,0 0 0,-1 0 0,1-1 0,0 1 0,0-1 0,0 1 0,0-1 0,0 1 0,1-1 0,-1 0 0,0 1 0,1-1 0,-1 0 0,0 0 0,1 0 0,0 0 0,-1 0 0,1 0 0,-1-1 0,1 1 0,0 0 0,0-1 0,-1 1 0,1-1 0,2 0 0,-1 1-1465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8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3324,'41'-37'-378,"-26"24"981,-15 13-581,0 0 0,1 0 1,-1 0-1,0 0 1,0 0-1,0 0 0,1 0 1,-1 0-1,0 0 1,0 0-1,1 0 0,-1 0 1,0 0-1,0 0 1,1 0-1,-1 0 0,0 0 1,0 0-1,0 0 1,1 0-1,-1 0 0,0 0 1,0 0-1,0 0 1,1 1-1,-1-1 0,0 0 1,0 0-1,0 0 1,1 0-1,-1 0 0,0 1 1,0-1-1,0 0 1,0 0-1,1 3 112,0 0 1,-1 0-1,1 0 1,-1 0-1,0 0 1,0 0-1,0 5 1,0 2-219,0 0 258,-1 3 56,2 0-1,2 16 1,-3-25-187,1 0 0,0-1 0,0 1 0,0-1 0,0 1 1,1-1-1,-1 0 0,1 1 0,0-1 0,0 0 0,0 0 1,0 0-1,5 3 0,-6-5 29,0 0 1,0 0-1,0 0 0,0-1 1,1 1-1,-1 0 0,0-1 1,0 1-1,1-1 0,-1 1 1,0-1-1,1 0 1,-1 0-1,0 0 0,1 1 1,-1-1-1,1 0 0,-1-1 1,0 1-1,1 0 0,-1 0 1,0-1-1,1 1 0,-1 0 1,0-1-1,1 0 0,-1 1 1,2-2-1,0 1 318,-2-3-230,-1-1-211,0 0 1,0 0 0,0 0 0,-1 0 0,0 0 0,0 0 0,0 0 0,0 0 0,-1 1 0,0-1 0,0 0 0,-5-7 0,3 3-976,0 0 1,1 0-1,-5-15 1,5 5-996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3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13 405 1972,'0'0'4686,"5"-4"-4290,13-11 217,29-33 0,-40 41-298,-1 0-1,-1-1 1,1 0 0,-1 0 0,-1-1 0,1 1-1,4-16 1,-9 23-244,1 0 1,-1-1-1,1 1 0,-1 0 0,0 0 0,0 0 0,0 0 1,1 0-1,-1 0 0,0-1 0,-1 1 0,1 0 0,0 0 1,0 0-1,0 0 0,-1 0 0,1-1 0,0 1 0,-1 0 1,1 0-1,-1 0 0,0 0 0,1 0 0,-1 0 0,0 0 0,1 1 1,-1-1-1,0 0 0,0 0 0,-1 0 0,0 0-14,1 0 0,-1 1-1,1-1 1,-1 1 0,0-1 0,1 1-1,-1 0 1,0 0 0,1 0-1,-1 0 1,0 0 0,0 0 0,1 0-1,-1 0 1,0 1 0,1-1 0,-1 1-1,-3 1 1,3-1-28,-7 3 123,0 0 0,1 0 0,-15 11 0,20-13-109,0 0 1,1 0-1,-1 1 1,1-1 0,0 1-1,-1-1 1,1 1-1,0 0 1,1 0-1,-1 0 1,0 0-1,1 0 1,0 0 0,0 0-1,0 0 1,0 1-1,-1 5 1,2-6-28,0 0 0,-1 0 0,1 0 0,1 0 0,-1 0 0,0 0 0,1 0-1,-1 0 1,1-1 0,0 1 0,0 0 0,0 0 0,0-1 0,1 1 0,-1-1 0,1 1 0,-1-1 0,3 3 0,1-1-67,-1 0 0,1 0-1,0 0 1,0-1 0,1 0-1,-1 0 1,0-1 0,1 1-1,0-1 1,9 2 0,-5-2-145,0 0 0,0-1 0,0 0 0,0-1 0,20-2 0,-12-1-347,-1 0 0,1-1 0,-1-1 0,0-1 0,0 0 1,29-17-1,-36 17 215,-1-1 1,1 0-1,-1 0 0,-1-1 1,0 0-1,0-1 1,0 0-1,-1 0 1,0-1-1,-1 0 1,7-15-1,-10 19 545,-1 0 0,0 0-1,0 0 1,0 0 0,-1 0-1,0 0 1,0-1 0,-1-10-1,0 14 448,0 1-384,-1-10-25,1 9 1017,-1 13-1156,2 48 120,7 61 0,37 163 223,-42-253-378,-3-25-53,0-1 27,-1 3-64,1-6 12,0 0 1,0 0-1,0 0 1,0 0-1,0 0 1,0 0-1,0 0 1,-1 0-1,1 1 1,0-1 0,0 0-1,0 0 1,0 0-1,0 0 1,0 0-1,0 0 1,0 0-1,0 0 1,-1 0 0,1 0-1,0 0 1,0 0-1,0 0 1,0 0-1,0 0 1,0 0-1,0 0 1,0 0 0,-1 0-1,1 0 1,0 0-1,0 0 1,0 0-1,0 0 1,0 0-1,0 0 1,0 0-1,0-1 1,0 1 0,-1 0-1,1 0 1,0 0-1,0 0 1,0 0-1,0 0 1,0 0-1,0 0 1,0 0 0,0 0-1,0 0 1,0-1-1,0 1 1,0 0-1,0 0 1,0 0-1,-10-13 92,0-1-1,1 0 0,1 0 0,1-1 1,0 0-1,1 0 0,0-1 0,-6-29 1,5 12 111,2 0 1,1 0 0,1-52-1,4 65-128,1 0-1,0 0 1,2 0-1,0 0 1,2 1-1,0 0 1,1 0-1,1 0 1,1 1-1,0 0 0,1 1 1,1 0-1,1 0 1,23-25-1,-33 41-62,0-1 0,-1 1 0,1-1-1,0 1 1,0 0 0,0 0 0,0 0-1,4-2 1,-5 3 70,3 0 4,11 2-4,-11-2-1,-2 4-1,0 2-66,-1-1 0,1 1 0,-1 0 0,0 0 0,-1-1 0,1 1 0,-1 0 0,0 0 0,-1 0 0,0 0 0,1-1 0,-2 1 0,1 0-1,-1-1 1,-3 10 0,-6 11-21,-2-1-1,-15 25 1,9-16-153,-83 135-4516,93-151 1208,7-4 34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5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0 952,'0'0'1879,"0"8"-1328,1 34 429,2 66 343,-1-16-117,20 144 0,-20-219-1092,-2-15-65,0 1 1,0 0 0,1 0-1,-1 0 1,1-1-1,-1 1 1,1 0 0,0-1-1,0 1 1,0 0-1,0-1 1,1 0 0,-1 1-1,1-1 1,-1 0 0,4 4-1,-3-5 419,3-2-195,14-6 67,0 0 1,27-16-1,-29 14-91,0 0 1,0 1-1,1 1 0,33-8 0,-45 14-181,0-1 0,1 1 0,0 1 0,-1-1-1,1 1 1,-1 0 0,1 1 0,-1-1 0,1 1-1,-1 1 1,1-1 0,7 4 0,-13-5-58,0 1 1,0-1-1,0 1 0,-1-1 1,1 1-1,0-1 1,0 1-1,-1 0 0,1-1 1,-1 1-1,1 0 0,-1 0 1,1-1-1,-1 1 1,1 0-1,-1 0 0,1 0 1,-1 0-1,0-1 0,0 1 1,1 0-1,-1 0 1,0 0-1,0 0 0,0 0 1,0 0-1,0 0 1,0 0-1,0 0 0,0 0 1,-1 0-1,1-1 0,0 1 1,-1 0-1,1 0 1,0 0-1,-1 0 0,1-1 1,-1 1-1,1 0 0,-2 1 1,-12 15 9,-2 0-1,0-1 1,-1-1-1,0-1 1,-2 0 0,-23 14-1,36-25-205,0-1-1,1 1 0,-1-1 1,0 0-1,-1-1 0,-5 2 0,8-3-468,1-2-222,1 1 407,-6-4 17,2 4-3076</inkml:trace>
  <inkml:trace contextRef="#ctx0" brushRef="#br0" timeOffset="1">351 454 1092,'5'2'256,"0"-1"1,0 0-1,0 0 0,0 0 0,0-1 0,1 1 1,-1-2-1,0 1 0,0 0 0,0-1 0,0 0 1,0 0-1,0 0 0,0-1 0,0 0 0,0 0 1,-1 0-1,6-3 0,8-5-24,0-1 0,0-1 0,17-15 0,-27 20-133,0 0 1,-1-1-1,0 0 0,0 0 0,-1-1 1,0 1-1,-1-1 0,0-1 1,0 1-1,-1-1 0,4-11 0,-8 18-21,1 0 0,-1 0 0,0 1-1,0-1 1,-1 0 0,1 1-1,0-1 1,-1 0 0,0 1 0,1-1-1,-3-4 1,2 5-16,-3-2 217,1 3-219,0 0 0,1 1 0,-1-1-1,0 1 1,0-1 0,0 1 0,0 0 0,0 0 0,0 1 0,0-1 0,1 0 0,-1 1 0,0 0-1,0 0 1,0 0 0,1 0 0,-1 0 0,0 0 0,1 1 0,-1-1 0,1 1 0,-3 2 0,-8 6 168,0 1 1,-19 21-1,21-21-85,1 2 0,1-1 0,-15 25 0,20-30-89,1 0-1,0 0 1,0 1-1,0-1 0,1 0 1,0 1-1,0 0 1,1-1-1,-1 14 0,3-18-29,-1 1-1,0-1 0,1 1 0,-1-1 0,1 1 0,0-1 1,0 0-1,1 1 0,-1-1 0,1 0 0,-1 0 0,1 0 1,0 0-1,0 0 0,4 4 0,-2-3-8,0-1 1,1 1-1,-1-1 0,1 0 1,0 0-1,-1-1 0,1 1 1,1-1-1,5 2 0,5 0-58,1-1-1,0 0 1,0-1-1,1 0 1,23-2-1,-8-2-305,0-1 0,-1-2-1,0-1 1,45-14 0,-43 9-2200,62-32 0,-56 23-92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13 348 892,'0'0'90,"0"0"1,0 0-1,0 0 1,0 0-1,0 0 1,0-1-1,0 1 0,-1-2 1809,1 2-1808,0 0-1,-1 0 0,1 0 1,0 0-1,0 0 1,0 0-1,0 0 1,0 0-1,0 0 0,0 0 1,-1 0-1,1 0 1,0 0-1,0 0 0,0 0 1,0 0-1,0 0 1,0 0-1,-1 0 1,1 0-1,0 0 0,0 0 1,0 0-1,-1 0 362,1 0-361,-4 12 933,0 21-924,5-20 115,15 201 2016,-12-183-1870,-3-18 23,0-1 1,6 21 0,-6-31 184,0 0-243,1 5-335,-1-5 300,-1-5 1126,-3-19-1354,-11-123 313,9 48-214,-2-103 186,7 187-331,1 0-1,0 0 0,1 0 0,0 1 1,1-1-1,0 0 0,7-16 0,-5 19-6,-1 1 0,1 0-1,1 1 1,0-1 0,0 1-1,1 0 1,0 1 0,0 0 0,0 0-1,9-6 1,-10 9-11,-2 0-3,0 1 1,1-1-1,0 1 0,0 1 1,0-1-1,0 0 0,0 1 0,0 0 1,9-2-1,11 1-6,-19 5 8,-3-1 1,-2 0 2,-1-1 0,1 0-1,0 0 1,0 0-1,-1 1 1,1-1-1,0 0 1,0 1 0,-1-1-1,1 1 1,0-1-1,-1 1 1,1-1 0,-1 1-1,1-1 1,0 1-1,-1 0 1,0-1-1,2 2 1,-1 0 1,0 0 0,1 0 1,-1 0-1,0 0 0,0 1 0,0-1 0,0 0 0,0 1 0,0-1 0,-1 0 0,1 1 0,-1-1 0,0 1 1,0-1-1,0 1 0,0-1 0,0 1 0,-1 3 0,1-6-2,-1 12 1,-1 0-1,0 0 1,-1 0-1,-1 0 1,0 0-1,-6 12 1,-38 67 24,26-55-11,10-14-8,2-5-6,0 1-1,2 0 1,-13 35-1,20-48 0,0 0-1,1 1 1,-1-1 0,1 1-1,0-1 1,0 1-1,1-1 1,0 1 0,0-1-1,0 0 1,0 1 0,1-1-1,0 0 1,0 0 0,1 0-1,-1 0 1,1-1-1,0 1 1,7 7 0,5 5-6,1 0 0,0-2 0,27 20 0,-25-21 6,6 5-8,-10-8-7,1 0 0,-2 2 0,24 25 0,-36-37 16,-1 1 0,1-1-1,-1 0 1,0 0 0,0 0-1,1 1 1,-1-1 0,0 0-1,0 0 1,0 0-1,-1 1 1,1-1 0,0 0-1,0 0 1,-1 0 0,1 1-1,0-1 1,-1 0 0,1 0-1,-1 0 1,0 0 0,1 0-1,-1 0 1,0 0 0,1 0-1,-3 1 1,2-1 3,-6 6 5,-6 0-3,-1-1 0,0 0-1,0-1 1,0-1 0,-20 4-1,9-3-238,-1-2 1,-37 1-1,42-6-715,18 2 301,3-1 615,0 1-1,0 0 1,0 0-1,-1-1 1,1 1-1,0 0 1,0 0 0,0-1-1,0 1 1,-1 0-1,1 0 1,0-1-1,0 1 1,0 0-1,-1 0 1,1 0-1,0 0 1,0-1 0,-1 1-1,1 0 1,0 0-1,0 0 1,-1 0-1,1 0 1,0 0-1,-1 0 1,-4-3-1323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15 1412,'-4'-2'881,"0"0"-585,-1 0 0,0 0 0,0 0 0,-1 1-1,1 0 1,0 0 0,0 0 0,-1 1 0,1 0 0,0 0 0,-8 0 0,6 2-114,-1 0 0,1 0 1,0 0-1,0 1 0,0 0 1,1 1-1,-1-1 0,1 1 0,-1 0 1,-5 6-1,-2 2 227,0 2 1,-20 23-1,22-23-217,1 0 1,1 0-1,0 1 1,1 0-1,0 1 1,2 0-1,-1 1 1,2-1-1,-7 30 1,13-43-144,0 1 1,0-1 0,0 0 0,0 0 0,1 1 0,-1-1-1,3 5 1,-2-3 18,-1-4-58,1 0 1,-1 0-1,1-1 0,-1 1 1,1 0-1,-1-1 1,1 1-1,-1 0 1,1-1-1,0 1 0,-1-1 1,1 1-1,0-1 1,-1 1-1,1-1 0,0 1 1,0-1-1,0 0 1,-1 0-1,1 1 1,0-1-1,0 0 0,0 0 1,0 0-1,-1 0 1,1 0-1,0 0 1,0 0-1,0 0 0,1 0 1,25-6 111,-21 3-103,0 0-1,0 0 1,0 0 0,0-1-1,-1 0 1,1-1-1,-1 1 1,0-1 0,5-6-1,5-6 22,15-27 0,12-28 12,-29 47 295,22-32 0,-34 56-306,2-3-80,-3 4 52,0 0-1,0 0 1,1 1 0,-1-1 0,0 0 0,0 0 0,0 0 0,0 0 0,1 0 0,-1 1 0,0-1 0,0 0-1,0 0 1,0 0 0,0 1 0,1-1 0,-1 0 0,0 0 0,0 0 0,0 1 0,0-1 0,0 0-1,0 0 1,0 1 0,0-1 0,0 0 0,0 0 0,0 1 0,0-1 0,0 0 0,0 0 0,0 1-1,0-1 1,0 0 0,0 0 0,0 0 0,0 1 0,-1-1 0,2 36 19,4 110 97,-5-142-266,1-1 0,-1 0 1,1 1-1,-1-1 0,1 0 0,0 0 0,0 0 0,0 1 0,1-1 0,-1 0 0,1-1 1,-1 1-1,1 0 0,0 0 0,3 2 0,-3-4-102,-1 0 80,1 0 0,-1 0 0,1 0 0,0 0 1,-1 0-1,1 0 0,0-1 0,2 1 0,16-2-3818,6-6 1426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23 1804,'-2'-3'970,"-7"-12"-82,9 15-839,0-1-1,-1 1 0,1 0 1,0-1-1,-1 1 1,1 0-1,-1-1 0,1 1 1,-1 0-1,1-1 0,0 1 1,-1 0-1,1 0 1,-1 0-1,1-1 0,-1 1 1,1 0-1,-1 0 0,1 0 1,-1 0-1,1 0 1,-1 0-1,0 0 0,1 0 1,-1 0-1,1 0 0,-1 0 1,1 1-1,-1-1 1,-2 0 807,-3 4-170,-10 6-359,2 0 0,-1 1 0,2 1-1,-1 0 1,2 1 0,-1 0 0,2 1 0,-13 19 0,13-16-83,0 0-1,2 1 1,0 1 0,1-1 0,1 1-1,0 1 1,-5 29 0,10-38-104,1 0 0,0 0 0,0 0 0,2 16 0,0-21-86,0-1 0,0 1 0,0-1 0,1 1 0,0-1 0,0 0-1,0 1 1,1-1 0,5 9 0,-7-13-75,0 0 1,0 0-1,0 0 0,0 0 0,1 0 0,-1-1 1,0 1-1,0 0 0,1-1 0,-1 1 0,0-1 0,1 1 1,-1-1-1,0 1 0,1-1 0,-1 0 0,1 0 1,2 0-1,26-4-509,-19 2 127,0-1-1,0-1 1,0 1-1,-1-2 0,0 1 1,0-2-1,0 1 1,-1-1-1,0-1 0,0 0 1,0 0-1,-1-1 1,0 0-1,9-11 1,8-15-2174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2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71 1364,'1'-18'523,"-1"14"-242,1 0 1,-1 0-1,0 0 0,0 0 0,0 0 1,-1 1-1,0-1 0,1 0 1,-1 0-1,0 0 0,-3-4 0,3 6 450,-3 11-371,-10 27 14,2 0 0,1 1 0,-9 51 0,-11 129 669,24-156-824,1-15-68,-14 182 524,23-187-1114,-1-29-2114,1-20 2110,10-27-219,12-66 1,10-34-214,52-86 967,-51 154 781,-21 43-319,-14 21-384,4-3 66,-3 6 2,-6 7 1131,2-2-1340,-7 10 155,0 1 0,-1-1 0,-16 20 0,-91 79 931,74-74-141,41-38-805,2-2-151,0 0 1,-1 1-1,1-1 0,0 0 1,0 0-1,-1 0 0,1 0 1,0 0-1,0 0 1,-1 0-1,1 0 0,0 1 1,0-1-1,0 0 0,-1 0 1,1 0-1,0 1 0,0-1 1,0 0-1,0 0 0,-1 0 1,1 1-1,0-1 1,0 0-1,0 0 0,0 1 1,0-1-1,0 0 0,0 0 1,0 1-1,0-1 0,0 0 1,0 0-1,0 1 0,0-1 1,0 0-1,0 0 1,0 1-1,0-1 0,0 0 1,0 0-1,0 1 0,0-1 1,0 0-1,0 0 0,1 1 1,4 1-3,1 1 0,-1 0 1,1 0-1,-1 0 0,0 1 1,-1-1-1,1 1 0,0 0 1,4 6-1,80 123 513,-18-26-4544,-67-103 1415,7 1 29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151 425 1284,'0'0'4905,"2"-3"-4671,4-4-105,0 0 0,0 0 0,11-9 0,17-16 235,-27 22-296,0 1-1,0-1 1,-1 0-1,-1-1 1,1 1-1,4-15 1,-8 19-24,-1 1 0,1-1 0,-1 1 1,0-1-1,0 0 0,0 0 0,-1 0 0,0 1 0,0-1 0,-1 0 1,1 0-1,-1 0 0,-1 1 0,-1-8 0,2 11-24,-1 0 0,1 0 0,0 0 0,0 1 0,-1-1-1,1 0 1,-1 1 0,1-1 0,-1 1 0,0 0 0,0 0 0,1-1 0,-1 1 0,0 0-1,0 1 1,0-1 0,0 0 0,0 1 0,0-1 0,-1 1 0,1-1 0,0 1-1,0 0 1,-4 0 0,-3 0 34,0 0-1,1 1 0,-1 0 1,-10 3-1,9-1-21,0 0 0,1 1 0,-1 0-1,1 0 1,0 1 0,0 1 0,0-1 0,1 1-1,0 1 1,0-1 0,1 2 0,0-1-1,0 1 1,0 0 0,1 0 0,1 0 0,-1 1-1,1 0 1,1 0 0,-1 1 0,-4 15 0,9-22-25,-1-1 0,0 1 0,1-1 0,0 1 0,-1-1 0,1 1 0,0-1 1,0 1-1,1 0 0,-1-1 0,0 1 0,1-1 0,0 1 0,-1-1 1,1 1-1,0-1 0,3 5 0,-2-4 2,1 1-1,0-1 1,0 0 0,0 0 0,0 0-1,0 0 1,1-1 0,-1 1-1,8 3 1,1 0 4,1-1 1,-1-1-1,1 0 0,-1 0 1,26 2-1,-23-4-5,-1-1-1,1-1 1,-1 0-1,1-1 1,-1 0 0,1-2-1,-1 1 1,0-2-1,0 0 1,0 0 0,0-2-1,-1 1 1,0-2-1,0 0 1,0 0 0,-1-1-1,0-1 1,-1 0-1,16-16 1,28-40 536,-53 63-482,0 0 6,-2 2-63,0 0-1,0 0 1,0-1-1,0 1 1,0 0-1,1 0 1,-1-1-1,0 1 0,0 0 1,0 0-1,1 0 1,-1-1-1,0 1 1,0 0-1,0 0 0,1 0 1,-1 0-1,0-1 1,0 1-1,1 0 1,-1 0-1,0 0 1,1 0-1,-1 0 0,0 0 1,0 0-1,1 0 1,-1 0-1,0 0 1,1 0-1,-1 0 1,0 0-1,0 0 0,1 0 1,-1 0-1,0 0 1,1 0-1,-1 0 1,0 1-1,0-1 1,1 0-1,-1 0 0,0 0 1,0 0-1,1 1 1,24 53 140,-11-13-63,-9-24-37,1-1 1,0 0-1,1-1 0,12 21 1,-17-34-40,-1 0 1,1 0-1,0 0 0,0-1 1,0 1-1,0-1 0,1 1 1,-1-1-1,0 0 1,1 0-1,-1 0 0,1 0 1,-1 0-1,1 0 1,-1-1-1,1 0 0,-1 1 1,1-1-1,-1 0 1,1 0-1,3 0 0,4-1 5,0-1 1,1 1-1,17-6 0,-10 0 4,-1 0 0,0 0 0,0-2 0,-1 0 0,0-1 0,0-1 0,26-24 0,-40 34-19,-2 1 3,1 0 1,-1 0-1,0 0 0,0 0 0,1 0 1,-1 0-1,0 0 0,1 0 1,-1 0-1,0 0 0,0 0 0,1 0 1,-1 0-1,0-1 0,0 1 0,0 0 1,1 0-1,-1 0 0,0 0 0,0 0 1,1-1-1,-1 1 0,0 0 1,0 0-1,0 0 0,0-1 0,1 1 1,-1-1-2,0 1 0,1 0 0,-1-1 0,0 1 1,1 0-1,-1-1 0,0 1 0,1 0 1,-1 0-1,0-1 0,1 1 0,-1 0 1,1 0-1,-1-1 0,1 1 0,-1 0 0,1 0 1,-1 0-1,1 0 0,-1 0 0,1 0 1,0 0-1,8 1 0,0 0 0,0 0 0,0 1 1,0 0-1,0 1 0,13 5 0,-9-4 2,2 1 2,0 0-1,0-2 1,1 0-1,-1-1 1,1 0-1,-1-1 1,1-1-1,0-1 1,0 0-1,-1-1 1,1 0-1,-1-1 1,0-1 0,0-1-1,0 0 1,0-1-1,-1 0 1,0-1-1,18-13 1,-28 16 2,13-15-36,-17 16 29,1 1-5,-2 2 4,0 0 4,0-1 0,1 1 0,-1 0 0,0 0 0,0-1 0,0 1-1,0 0 1,0-1 0,0 1 0,1-1 0,-1 1 0,-1-2 0,1 2-1,0-1-1,1 1 1,-1-1-1,0 0 1,0 1 0,0 0-1,1-1 1,-1 1-1,0 0 1,0-1 0,0 1-1,0 0 1,-2 0-1,-3 2-13,-5 2 10,1 1 0,0 1 0,0-1 0,0 2 0,0-1 0,1 1 0,0 1 0,0-1 0,-8 12 0,12-13-3,0 1 0,1-1 1,0 1-1,1 0 0,-1 0 0,-3 13 0,6-17-4,1 0-1,-1 0 1,1 0-1,0 0 1,0 0-1,0 0 0,0 0 1,0 0-1,1 0 1,-1 0-1,1 0 1,0 0-1,0 0 0,0-1 1,0 1-1,0 0 1,1 0-1,-1-1 1,1 1-1,2 2 0,-2-3-13,-1-1 0,1 1 0,0 0 0,0-1 0,0 1 0,0-1 0,0 0 0,1 0 0,-1 0-1,0 0 1,1 0 0,-1 0 0,0-1 0,1 1 0,-1-1 0,1 1 0,-1-1 0,1 0 0,3 0 0,-2-1-10,0 1 0,0-1 0,0 1 1,0-1-1,-1 0 0,1-1 0,0 1 1,0-1-1,-1 1 0,1-1 0,5-5 1,-3 2 1,0 0 0,-1 0 1,0-1-1,0 0 1,-1 0-1,1 0 0,-1 0 1,-1-1-1,1 0 1,-1 0-1,0 0 1,-1 0-1,3-11 0,0-8-24,-1 0-1,0-42 1,-3 51 40,-1-22 49,-8-63 1,0 28 231,2 27 141,6 44-46,0 18-270,0 3-64,2 75 90,0-66-70,1-1 0,1 0 0,2 0 0,0 0 0,2-1-1,0 0 1,19 36 0,-13-33-136,1-1 0,24 31-1,-30-46-582,0-1 0,1-1 0,0 0-1,1 0 1,1-1 0,-1-1 0,16 10 0,7-2-1926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141 268 960,'1'1'858,"-1"-1"-808,0 0 0,0 0 1,0 0-1,0 0 1,0 0-1,0 0 1,0 0-1,0 0 0,0 0 1,1 0-1,-1 0 1,0 0-1,0 0 1,0 0-1,0 0 1,1-1 957,-1 1-957,0 0-1,0 0 1,0 0-1,0 0 1,0 0-1,0 0 0,0 0 1,0 0-1,0 0 1,0-1-1,2 13 1186,0 27-1219,-1-22 635,2 67 399,10 98 543,-13-179-1437,1 1 55,0 2-222,-1-12 771,-9-102 0,6-158 0,5 248-649,0 1 0,2-1 1,-1 1-1,2 0 0,1 1 0,0-1 1,0 1-1,2 0 0,11-17 0,-15 27-82,0 0 0,1 1 0,0 0 0,0 0 0,1 1-1,-1-1 1,8-3 0,-1 6 30,-12 2-56,0 0 0,0 0 0,1 0 0,-1 0 0,0 0 0,1 0 0,-1 0 0,0 0 0,0 0 0,1 0 0,-1 0 0,0 0 0,1 0 0,-1 0 0,0 0 0,0 0 0,1 0 0,-1-1 0,0 1 0,1 0 0,-1 0 0,0 0 0,0 0 0,0-1 0,1 1 0,-1 0 0,2 5 39,-2-1-36,1 1-1,-1 0 1,0 0 0,0 0 0,0 0-1,-1 0 1,1-1 0,-1 1 0,0 0-1,-1 0 1,1-1 0,-1 1 0,0-1-1,0 1 1,-4 5 0,-13 19-66,0 0 0,-2-1 0,-2 0 0,-40 38 0,-29 35-1110,88-97 867,1 1 0,0-1-1,0 1 1,0 0 0,0 0-1,1 1 1,0-1 0,0 0-1,1 1 1,-1-1-1,0 6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1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39 692 1388,'0'-7'7105,"-6"9"-5496,-10 10-2741,13-10 1769,3-2-624,-1 0 1,0 1 0,1-1-1,-1 0 1,0 1-1,1-1 1,-1 1 0,1-1-1,-1 1 1,1-1-1,-1 1 1,1 0 0,-1-1-1,1 1 1,-1 0-1,1-1 1,0 1 0,-1 0-1,1-1 1,0 1-1,0 0 1,-1 0 0,1-1-1,0 1 1,0 1-1,0 0 41,-1 2 2,0-1 0,1 1-1,0-1 1,-1 1 0,1-1 0,0 1-1,0-1 1,1 4 0,0 0 22,-1-5-51,0 1-1,1-1 0,0 1 0,-1-1 0,1 1 1,0-1-1,0 1 0,0-1 0,0 0 0,1 0 1,-1 1-1,1-1 0,-1 0 0,4 3 0,-1-1 13,1 0 0,-1-1 0,1 1 0,10 5 0,-11-7-13,1 0-1,-1 0 1,1 0-1,0 0 0,0-1 1,-1 0-1,1 0 1,0 0-1,0-1 0,0 0 1,0 0-1,0 0 1,0 0-1,0-1 1,0 1-1,6-3 0,-10 3-22,0-1 0,0 1 0,0 0-1,0 0 1,0-1 0,-1 1-1,1-1 1,0 1 0,0-1-1,0 1 1,-1-1 0,1 1 0,0-1-1,0 1 1,-1-1 0,2-1-1,-1 0 5,1 0-4,-1 1 0,0-1 0,-1 1 0,1-1 0,0 0 0,0 0 0,-1 1 0,1-1 0,-1 0 0,1 0 0,-1 0 0,0 0 0,0 1 0,0-1 0,0 0 0,0 0 0,-1-3 0,1 5-4,0-3 3,-1 1-1,1-1 0,-1 1 1,0 0-1,1-1 1,-1 1-1,-1 0 0,1 0 1,0-1-1,0 1 0,-4-3 1,-20-24 2,16 20-1,-2-2 10,6 7-11,1 0-1,0 0 1,0-1-1,-4-6 1,6 9-4,6-2 6,-1 0-3,0 0-1,0 1 0,1 0 1,0 0-1,-1 0 1,1 0-1,0 0 0,0 1 1,0-1-1,9-2 1,39-12 15,48-15-42,-97 31 22,-1 1-1,1 0 1,-1 0-1,0 0 1,1 0-1,-1 0 1,1 0-1,-1 1 1,0-1-1,1 1 1,1 0-1,1 1-3,-4-2 6,1 0 0,-1 1 0,0 0 0,0-1 0,0 1 0,0 0 0,1-1 0,-1 1 0,0 0 0,0 0 0,0 0 0,-1 0 0,1 0 0,0 0 0,0 0 0,0 0 0,-1 0 0,1 2 0,9 26-18,11 144 33,-20-166 7,-1-7-19,0 1 0,0 0 0,0-1 0,0 1 1,0 0-1,1-1 0,-1 1 0,0 0 0,1-1 0,-1 1 0,0-1 0,1 1 0,-1-1 1,1 1-1,-1-1 0,1 1 0,-1-1 0,1 1 0,-1-1 0,1 1 0,6 6 33,-6-6-38,0-1 0,-1 1-1,1-1 1,-1 0 0,1 1-1,0-1 1,-1 0 0,1 1-1,0-1 1,-1 0 0,1 0-1,0 1 1,0-1-1,-1 0 1,1 0 0,0 0-1,-1 0 1,2 0 0,0 0-14,1 0-78,1-3-114,0 0 175,-1 0 0,1 0 1,-1 0-1,1-1 0,-1 1 1,0-1-1,-1 0 0,1 0 1,-1 0-1,4-7 0,-3 4 1,-1 1-1,0-1 0,0 1 0,-1-1 0,0 0 0,0 0 1,-1 1-1,1-1 0,-1 0 0,-1 0 0,1 0 1,-1 1-1,-3-10 0,4 14 28,-1 1 1,1 0-1,-1-1 0,1 1 0,-1 0 1,1 0-1,-1 0 0,0-1 1,0 1-1,0 0 0,1 0 0,-1 0 1,0 0-1,0 0 0,-1 0 1,1 1-1,0-1 0,0 0 1,0 0-1,-1 1 0,1-1 0,0 1 1,0-1-1,-1 1 0,1 0 1,0-1-1,-1 1 0,1 0 1,-1 0-1,1 0 0,0 0 0,-1 0 1,-1 1-1,-2-1 4,1 1 0,-1 1 0,1-1 1,-1 1-1,1-1 0,0 1 0,-8 5 0,7-4 2,1 1-1,-1-1 1,1 1-1,-5 5 1,7-7 11,2-2-24,0 0-1,0 1 1,0-1 0,0 0 0,0 0 0,1 0-1,-1 1 1,0-1 0,0 0 0,0 0-1,0 0 1,0 0 0,0 1 0,0-1 0,0 0-1,0 0 1,0 0 0,1 1 0,-1-1-1,0 0 1,0 0 0,0 0 0,0 0 0,1 0-1,-1 0 1,0 1 0,0-1 0,0 0-1,0 0 1,1 0 0,-1 0 0,0 0 0,0 0-1,0 0 1,1 0 0,-1 0 0,0 0-1,12-2-141,14-11 150,-23 11-53,1 0 29,0 0 1,0-1-1,0 0 1,0 0-1,-1 0 0,1 0 1,-1-1-1,0 0 1,3-3-1,4-6-44,2-2-3,0-1-1,-1 0 1,-1 0 0,0-1 0,-1-1 0,6-19-1,1-7-43,13-64-1,-23 67 248,-1 0-1,-2-1 0,-4-73 1,-2 84 437,-12-57 0,15 85-134,-4 11-307,-2 6-81,1-1-1,1 1 1,0 1 0,1-1-1,0 0 1,2 1-1,-1 16 1,2 23 97,12 95 1,23 47 27,-34-193-163,13 59-217,34 97 0,11-22-4939,-44-108 2651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76 892,'0'-73'5061,"0"70"-2961,3 9-1760,14 35 123,-2 0-1,11 52 1,16 46 212,-30-108-468,1-1-1,2 0 1,1-1-1,32 43 1,-45-68-140,0 0 0,1 0 0,-1 0 0,1-1 0,0 1-1,0-1 1,1 0 0,4 2 0,-7-4-47,-1-1 0,0 0 1,0 0-1,1 0 0,-1 0 0,0 0 0,0 0 0,1 0 1,-1 0-1,0 0 0,0-1 0,0 1 0,1 0 1,-1-1-1,0 1 0,0-1 0,0 1 0,0-1 0,0 0 1,0 0-1,0 1 0,0-1 0,1-1 0,19-21 171,-16 15-153,0 0 0,-1 0 0,0-1 0,0 0 0,-1 1 0,0-1 0,2-11 0,6-65 132,-9 63-121,2-28 2,-5-79-1,4 92-1696,-3 35 1322,1 1 1,-1 0-1,1-1 1,-1 1-1,1 0 1,0-1-1,-1 1 1,1 0-1,0 0 1,0 0-1,0 0 1,0 0-1,1-2 1,0 1-928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24 260 1212,'-9'71'2590,"6"-47"-1163,-2 36 1,0-16-186,3-35 1733,12-99-2583,6-2 546,-16 91-916,1-1 1,-1 1-1,0 0 1,1 0-1,-1 0 1,1-1-1,-1 1 1,1 0-1,0 0 0,-1 0 1,1 0-1,0 0 1,0 0-1,0 0 1,0 0-1,-1 0 1,2 0-1,-1 1 1,0-1-1,0 0 1,0 1-1,1-2 0,15 6 24,-12-2-35,-1-1 82,0 0-71,14 3 39,-17-4-59,0 0 1,1 0 0,-1-1 0,0 1 0,0 0 0,0-1 0,1 1 0,-1-1 0,0 0 0,0 1 0,0-1 0,1-1-1,0 1 4,4-2 0,-1-1 0,1 1 0,-1-1-1,-1 0 1,1 0 0,7-9 0,23-33 14,-24 30-12,95-113 23,-101 123-40,1 0 1,0 0-1,1 1 0,-1 0 1,9-5-1,-13 9-4,3 2 5,-2 0 7,0-1 0,0 1 1,1 0-1,-2 0 1,1 0-1,0 0 1,0 0-1,0 0 1,3 3-1,-4-3 0,-1 0 1,0 1-1,0-1 0,1 0 1,-1 1-1,0-1 0,0 1 0,0-1 1,0 1-1,-1-1 0,1 1 1,1 3-1,0 1-1,9 17-117,-1 1-1,-1-1 1,-1 1 0,-2 1 0,0-1-1,-1 1 1,-2 0 0,-1 0 0,0 0 0,-2 1-1,-4 34 1,3-51-588,-1-1-1,0 0 1,-1 1 0,0-1-1,0 0 1,-1 0 0,-6 10 0,1-3-1926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3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1524,'0'-13'995,"0"10"-85,1 0-91,0 2-698,-1-1 0,0 1-1,1 0 1,-1-1 0,1 1-1,-1-1 1,1 1 0,0 0-1,-1 0 1,1-1 0,0 1-1,0 0 1,0 0-1,0 0 1,0 0 0,0 0-1,0 0 1,0 0 0,1 0-1,-1 1 1,0-1 0,0 0-1,1 1 1,-1-1 0,0 1-1,1-1 1,-1 1 0,3 0-1,0 0-3,0 0-1,0 0 1,0 1-1,0 0 0,0 0 1,0 0-1,-1 1 1,1-1-1,0 1 1,4 2-1,3 3 17,-1-1-1,0 2 1,0-1-1,-1 1 1,0 1-1,0 0 1,-1 0-1,0 1 0,-1 0 1,0 0-1,-1 0 1,0 1-1,0 0 1,-1 1-1,0-1 1,-1 1-1,-1 0 1,0 0-1,3 22 1,-6-27-95,0-1 0,0 1 0,-1-1 0,0 1 0,0-1 0,0 0 0,-1 1 0,0-1 0,-4 9 0,4-11-14,0-1-1,0 1 1,0-1-1,0 0 0,0 0 1,-1 0-1,1 0 1,-1 0-1,0 0 1,0-1-1,0 1 1,0-1-1,0 0 1,-1 0-1,1 0 1,-6 2-1,7-4 23,-1 1 0,1-1-1,-1 0 1,1 0 0,-1 0 0,1 0 0,-1-1-1,1 1 1,-1 0 0,1-1 0,0 0-1,-1 0 1,-2-1 0,3 1-28,0 1 3,1-1 1,-1 0 0,1 1-1,-1-1 1,1 0-1,-1 0 1,1 0 0,0 0-1,-1 0 1,1 0-1,0 0 1,0 0-1,0-1 1,-1-1 0,-2-2 37,-1-1-7,0 0 1,1 0-1,0 0 1,0-1-1,0 1 1,1-1-1,0 0 1,0 0-1,1 0 1,0-1 0,0 1-1,1 0 1,0-1-1,0 1 1,1-1-1,0 0 1,0 1-1,2-10 1,0 4-83,0-1 0,1 1 0,1 0 0,0 0 0,0 0 0,2 1 0,-1-1 0,2 1 0,8-13 0,-12 20-336,1 1 0,-1-1 1,1 1-1,0 0 1,0 0-1,0 1 1,1-1-1,-1 1 0,1 0 1,0 0-1,6-2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0 512 932,'62'-43'1157,"106"-56"1,-80 50-711,-57 31-304,393-206 1426,-289 179-1048,-99 34-409,-18 5-31,0 2 0,0-1 0,1 2 0,-1 1 0,21-1 0,-32 3-33,1 0 0,0 1 0,-1 0 0,1 1 0,-1-1-1,1 1 1,-1 1 0,0-1 0,0 1 0,0 1-1,0-1 1,0 1 0,-1 0 0,10 8 0,-3 1 60,0 0 1,-1 2 0,0-1-1,-1 1 1,-1 1 0,0-1-1,-1 2 1,11 30 0,1 11 157,17 77 0,-13-9 112,10 135 0,-12-67-75,-17-155-538,-1 1 0,-2-1-1,-2 1 1,-2 0-1,-9 61 1,9-96-58,1-1 0,-1 0-1,-1 0 1,1 0 0,-1 0 0,1 0-1,-1 0 1,0-1 0,0 1 0,-1 0-1,1-1 1,-4 5 0,-7 2-1667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 1512,'-10'0'155,"-1"0"1,0 1-1,0 1 0,1 0 0,-1 0 0,1 1 0,0 1 1,-1-1-1,2 2 0,-1-1 0,0 1 0,1 1 0,0 0 1,0 0-1,-8 8 0,2 1 27,-1 1 0,2 0-1,0 2 1,-14 22 0,-39 80 374,41-66-220,-25 70 0,39-91-179,3 2 1,0 0-1,-5 49 1,13-67-79,0 1 0,1-1 0,0 1 0,2-1 0,0 1 0,1-1 0,0 0 0,8 20 0,-7-26-31,1 1 0,1-1 0,0 0 0,0 0 0,1-1 0,0 0 0,1 0 0,0-1 0,0 1 0,1-2 0,1 1 0,14 9 0,-3-4 3,0-2 0,1-1 1,1 0-1,-1-2 0,2-1 0,-1 0 0,1-2 0,0-1 0,0 0 0,48 1 0,-8-5 30,-1-3 0,1-2 0,0-4 0,66-16 0,120-38 66,250-91-1089,-390 123-1949,-95 26 2047,25-5-1090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82 844,'1'22'678,"0"0"-71,1 1-1,0-1 1,2 0-1,0 0 1,11 29-1,-1-14 340,2-1-1,40 67 1,-54-100-575,0-2 78,-2-1-429,0 0 0,0 0 0,1 0 0,-1 0 0,0 0 1,0 1-1,0-1 0,1 0 0,-1 0 0,0 0 0,0 0 0,0 0 1,1 0-1,-1 0 0,0 0 0,0 0 0,1 0 0,-1 0 0,0 0 1,0 0-1,1 0 0,-1 0 0,0 0 0,0 0 0,1 0 0,-1 0 1,0 0-1,0 0 0,1 0 0,-1 0 0,0-1 0,0 1 0,0 0 1,1 0-1,-1 0 0,0 0 0,0-1 0,0 1 0,0 0 0,0 0 1,1 0-1,-1-1 0,0 1 0,0 0 0,0 0 0,4-9 75,0 0-1,0 0 0,-1 0 1,0 0-1,2-13 0,5-55 164,-2 11-79,4-8 12,11-52-1660,-22 121 1072,0 0 401,3-2-3958,3-10 1724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5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21 380 1252,'-11'66'3226,"10"-63"-2370,1 0-193,-2 4-888,1-11 3456,-3-169-2380,3 145-613,2 1 0,0-1 0,2 1-1,10-41 1,-13 68-231,0-1 0,0 1 0,1-1-1,-1 1 1,0-1 0,1 1 0,-1-1 0,0 1 0,1 0 0,-1-1 0,0 1-1,1-1 1,-1 1 0,1 0 0,-1-1 0,1 1 0,-1 0 0,1 0 0,-1-1-1,1 1 1,-1 0 0,1 0 0,-1 0 0,1-1 0,-1 1 0,1 0-1,-1 0 1,1 0 0,0 0 0,-1 0 0,1 0 0,-1 0 0,1 0 0,-1 1-1,1-1 1,16 6 95,-16-6-120,1 1 24,-1 0 0,1-1 0,0 1 0,-1 0 0,1 0 0,-1 0 0,1 0-1,-1 0 1,0 0 0,1 1 0,-1-1 0,0 0 0,0 1 0,2 2 0,2 3 13,4 5 23,0 0 0,10 18 0,-7-9 44,-11-19-26,-1-2-50,0 1-1,0-1 1,0 0-1,1 1 0,-1-1 1,0 0-1,0 1 0,0-1 1,0 0-1,0 1 1,0-1-1,0 0 0,1 0 1,-1 1-1,0-1 1,0 0-1,0 0 0,1 1 1,-1-1-1,0 0 1,0 0-1,1 0 0,-1 0 1,0 1-1,0-1 0,1 0 1,-1 0-1,0 0 1,1 0-1,-1 0 0,0 0 1,0 0-1,1 0 1,-1 0-1,0 1 0,1-1 1,-1-1-1,0 1 0,1 0 1,-1 0-1,0 0 1,1 0-1,-1 0 0,0 0 1,0 0-1,1 0 1,-1 0-1,0-1 0,1 1 1,-1 0-1,0 0 0,16-17 37,0 0 0,16-25 0,-16 21-21,0 0 1,22-19-1,-35 36-21,2-1 2,0 0-1,1 0 1,-1 0 0,1 1 0,0 0 0,0 0 0,1 0 0,-1 1 0,1 0 0,10-4-1,-15 7-4,0 0 0,0 0 0,1 1 0,-1-1 0,0 0 0,0 1 0,0-1 0,0 1 0,0 0-1,1 0 1,-1 0 0,-1 0 0,1 0 0,0 0 0,0 0 0,0 1 0,-1-1 0,3 3-1,3 3 2,-1-1-1,0 1 0,5 9 0,1 3 10,-1 1 0,-1 0-1,-1 1 1,0 0-1,9 38 1,-10-27-112,-2 1-1,-1 1 1,0 42-1,-5-62-60,0 0-1,-1 0 1,-1 0-1,-3 14 1,3-22-349,1 0 0,-1 0 1,-1 0-1,1 0 1,-1 0-1,0-1 0,0 1 1,-1-1-1,1 0 1,-10 9-1,-1-2-2048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5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0 296 1288,'15'-18'381,"0"0"0,2 1 1,0 1-1,0 0 0,21-13 0,1 2-97,1 2 0,1 2 0,1 2 0,1 1 0,75-22-1,-100 36-188,1 1-1,0 1 0,0 0 0,1 2 0,-1 0 1,1 2-1,-1 0 0,26 3 0,-32 0-47,1-1 0,-1 2 0,1 0 0,-1 1 1,0 0-1,-1 1 0,1 1 0,-1 0 0,0 0 0,-1 1 0,0 0 0,17 17 0,-7-3 18,-2 1 0,0 1 0,-1 1 0,-2 0 1,17 34-1,-15-19 35,-2 1 1,21 84 0,-27-72-6,-2 0 1,3 86 0,-11-102-239,-1 1 1,-2-1-1,-2 0 1,-13 54-1,16-84-88,0-1-1,0 0 1,0 0-1,-1 0 0,0 0 1,0 0-1,0 0 1,-1-1-1,0 1 0,0-1 1,0 0-1,0 0 1,-6 4-1,-7 2-1311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1468,'-42'57'620,"4"3"-1,2 0 1,-49 113-1,72-139-399,1 0 0,1 1-1,2 0 1,2 1 0,-6 58-1,13-80-156,1 0 0,-1 0 0,2 1 0,0-1 0,1 0 0,0-1 0,1 1 0,1-1 0,0 1 0,1-1 0,0-1 0,1 1 0,1-1 0,-1 0 0,2-1 0,12 14 0,-5-9-15,1-1 0,1-1 0,0 0 0,0-1 1,2-1-1,-1-1 0,1-1 0,1-1 1,0-1-1,0 0 0,1-2 0,0 0 1,0-1-1,37 2 0,-3-3 23,0-4 0,1-1-1,-1-3 1,0-3 0,57-13 0,-22-3 23,-1-3 0,108-48 0,11-31-2533,-180 89 1067,5-2-266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1400,'0'0'645,"2"6"-38,10 31 919,15 77 0,-6-17-187,-11-54-57,-9-40-832,-1-1 155,2 6-615,-2-8 36,0 0 0,0 0 0,0 0 1,0-1-1,0 1 0,0 0 0,0 0 0,0 0 1,0 0-1,0 0 0,0 0 0,0 0 0,0 0 0,0 0 1,0-1-1,0 1 0,0 0 0,0 0 0,0 0 0,0 0 1,0 0-1,0 0 0,0 0 0,0 0 0,1 0 1,-1 0-1,0 0 0,0-1 0,0 1 0,0 0 0,0 0 1,0 0-1,0 0 0,0 0 0,0 0 0,1 0 0,-1 0 1,0 0-1,0 0 0,0 0 0,0 0 0,0 0 1,0 0-1,0 0 0,0 0 0,0 0 0,1 0 0,-1 0 1,0 0-1,0 0 0,0 0 0,0 0 0,0 0 1,0 0-1,0 0 0,0 1 0,0-1 0,1 0 0,-1 0 1,0 0-1,0 0 0,0 0 0,0 0 0,0 0 0,0 0 1,0 0-1,0 0 0,0 0 0,0 1 0,9-23 164,-1 1-1,-1-1 0,8-42 0,5-107 586,-9 65-2671,-10 104 1756,-1 0-1,0-1 0,1 1 0,-1 0 0,1 0 1,0 0-1,0 0 0,0 0 0,1-2 0,5-6-3470,-7 9 3301,10-13-2115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7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7 195 952,'0'5'431,"0"67"1482,0-59-1558,1 2 56,-2-1 0,-2 16 0,3-29-373,0 1 0,-1-1 0,1 0 0,0 0 0,0 0 0,0 0 0,0 1 0,0-1 0,0 0 0,0 0 0,0 0 0,1 1-1,-1 0 1,3 15 436,-9 33 1583,5-47-59,1-13-1811,3-124 363,1 105-390,8-30 1,-9 50-121,0 0 0,0-1 0,1 1 1,0 0-1,0 1 0,10-15 0,-13 22-31,0-1 0,1 1-1,-1 0 1,1-1 0,0 1 0,-1 0-1,1 0 1,3-2 0,-3 2-11,0 0 19,1 1 0,33 2 31,-32-1-40,-1 0 8,10 1 4,-12-2 0,0 0-1,0 1 1,0-1 0,0 0-1,0 0 1,0 1 0,1-1-1,-1 1 1,0-1 0,0 1-1,0 0 1,1 0 0,1-2 35,7-5-26,-1 0 0,0 0 0,0-1-1,-1 0 1,0-1 0,12-14 0,-10 12-6,0-1 1,0 1-1,18-12 0,-27 21-22,0 1 0,0 0 0,-1-1 0,1 1 0,0 0 0,0-1 0,-1 1 0,1 0 0,0 0 0,0 0 0,-1 0 0,1 0 0,0-1 0,0 2 0,0-1 0,0 0 0,-1 0 0,1 0 0,0 0 0,1 1 0,-1-1 3,0 0-2,1 0-1,-1 0 1,0 1-1,0-1 1,0 0-1,0 0 0,0 1 1,0-1-1,0 1 1,0-1-1,0 1 1,0-1-1,0 1 1,0 0-1,0 0 1,0-1-1,1 3 1,1 0 2,4 2 1,-1 1 0,0 0 0,0 1 1,-1-1-1,0 1 0,0 0 0,0 0 0,-1 1 1,4 9-1,2 8 15,11 40 0,-15-42-112,-1 0-1,-1 0 1,-1 0 0,-1 0-1,-1 0 1,-1 0 0,-4 29 0,3-45-138,-1 0 0,1 0 1,-1 0-1,-1 0 1,1 0-1,-8 12 0,8-14-473,-2-1 0,1 1 0,0-1 0,-1 0-1,-5 6 1,-3 0-1804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1000,'24'-14'256,"1"0"0,1 2 1,0 1-1,0 1 0,1 1 0,41-8 0,-53 15-171,0 0 1,0 0-1,0 2 0,0 0 0,0 0 0,0 1 0,0 1 1,0 1-1,-1 0 0,1 1 0,-1 1 0,1 0 1,23 13-1,-12-3 28,-2 2 1,0 0 0,-2 2 0,0 1-1,25 28 1,-13-9 42,-3 1 0,33 55 0,-43-59-271,-2 0 0,-2 1-1,-1 1 1,-2 1-1,-1 0 1,-3 1 0,-1 0-1,7 73 1,-15-70-1039,-4-4 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1536,'-20'23'364,"1"1"0,2 0 0,0 2 0,2 0-1,1 0 1,1 1 0,-10 31 0,21-53-339,-10 29 374,-11 54 0,21-76-316,0 0 1,1 0-1,0 0 1,1 0-1,0 0 1,1 0 0,1 0-1,0 0 1,3 13-1,-2-17-34,0 0-1,0-1 1,1 1-1,0-1 1,0 0-1,1 0 1,0 0-1,0 0 1,0-1-1,1 0 1,8 6-1,-4-4 2,0 0 1,1-1-1,0-1 0,0 0 0,0-1 0,21 8 1,-2-5 9,-1-2 1,1 0-1,0-2 1,0-1-1,43-2 1,187-16 145,-138-1-436,-1-5 0,145-44 1,-110 11-1031,-80 25-577,-25 11 267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0 202 884,'0'0'5683,"5"-4"-5268,7-6-137,0 1 0,0 1 0,25-12 0,50-20 403,-73 34-661,93-46-966,-40 14-2490,-43 23 1563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3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1 193 856,'0'0'8373,"3"-7"-8106,21-34 214,-11 20-68,-1 1 1,11-29 0,-16 34 129,-6 12-252,0 0-5,0-10-21,0 10 556,-3 0-662,-5-9-12,6 9 96,-4 5-137,1 0-74,0 0-1,1 0 0,-1 1 0,0-1 1,1 1-1,0 0 0,-1 0 1,1 0-1,0 0 0,1 0 1,-1 1-1,0-1 0,1 1 0,0 0 1,0 0-1,-3 6 0,4-5-62,0-1 0,0 1 0,0-1-1,0 1 1,1-1 0,0 1 0,0 0-1,0-1 1,0 1 0,1-1 0,0 1-1,0-1 1,0 1 0,0-1 0,1 0 0,0 1-1,0-1 1,0 0 0,0 0 0,1 0-1,-1-1 1,1 1 0,0 0 0,0-1-1,0 0 1,5 4 0,-4-4-531,1 0-1,-1-1 1,1 0 0,-1 0 0,1 0-1,0 0 1,0-1 0,0 1-1,-1-1 1,1 0 0,10 0 0,8 0-2619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3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1 328 960,'440'-93'1434,"34"22"-612,-130 33-339,-31 10-114,90-3-88,182 4 12,-453 26-249,-59 2 586,77-10 0,-145 9-439,0-1 1,0-1-1,0 1 0,0-1 1,0 0-1,9-4 0,-13 5-23,1 0-22,6-4-14,-6 4-12,0 0-10,-1 0-69,0 0 0,0 0-1,0 1 1,0-1 0,0 1-1,0-1 1,0 1-1,0-1 1,0 1 0,0-1-1,0 1 1,0 0 0,1 0-1,-1 0 1,0 0 0,0-1-1,0 2 1,2-1-1,11 10 6,-14-10-45,1 0 1,-1 0-1,0 1 1,0-1-1,1 0 1,-1 1-1,0-1 1,0 0-1,1 0 1,-1 1-1,0-1 1,0 0-1,0 1 1,1-1-1,-1 0 1,0 1-1,0-1 1,0 1-1,0-1 1,0 0-1,0 1 1,0-1-1,0 0 1,0 2-1,4 17 20,0 8 18,4 54 0,-31 372 132,-49 54-15,14-138-24,33-128-12,9 1 0,26 379 1,64-40 8,65 212 249,-25-89 36,-66-391-267,32 440 146,-57-499-207,-14-164-60,8 167 46,-7-94-18,-2-59-13,-9 184 0,-2-255-57,-3 39-243,-20 94 0,17-125 64,-20 70-449,23-90 289,-2-1-1,0-1 1,-15 26-1,21-42 294,-7 14-1682,-21 26-1,10-22-457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6:4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0 1256,'-11'2'243,"0"-1"0,1 2 0,-1-1 0,1 2 0,-1-1 0,1 1 0,0 1 0,-12 7 0,-6 6 201,-35 30 1,54-42-375,-10 11 114,0 0 0,1 2 0,1 0 0,-27 38 0,-46 93 316,87-143-483,-31 60 248,-40 113 0,-3 65 53,45-120-79,-21 173 0,18 96 45,38 96 24,46 51-107,13-137-54,-62-398-145,50 255 51,-2 41 31,31 160 15,-78-455-97,41 245 64,-38-208-49,25 498 170,-30-392-136,-4 104 64,-5-142-37,-2 56 43,0 30 11,1 234 174,11-421-301,0 133 69,1 51 21,0-172-83,0-3 3,0 1-1,2 0 0,0-1 1,7 25-1,4 0 14,-7-22-11,1 0-1,0 0 1,18 32 0,59 70-15,-7-12 15,-29-37-23,106 128 0,-105-141 8,17 21-6,-57-74 6,0 0-1,0-1 1,1 0-1,0 0 1,19 10 0,-7-8 5,0-1 0,0 0 0,35 8 0,74 10-18,-52-12 24,87 19-33,191 16 0,-282-47-102,0-4 0,-1-3 0,1-3 0,97-21 0,362-124-315,-509 143 422,405-149-157,-427 156 171,42-17-7,115-46-55,-122 46 91,73-45 0,24-37 353,-105 70 94,-19 16-253,-10 12-135,12-24 279,-13 24-260,0 0-62,16-23 171,-14 18-5719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7:3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0 1108,'-2'1'257,"-18"7"810,18-8-782,-1 1 7,-20 7 1113,20-6-1012,1-2-11,-37 5 2183,-66-2 1,58-2-1168,-71 11 1,93-9-797,18-2-432,-1 0 0,1 0 0,-1 0 0,1 1 0,0 0 0,0 1 0,0-1 0,0 1 0,-11 7 0,17-10-136,0 1 1,1 0 0,-1 0 0,0 0-1,0 0 1,1 0 0,-1 0-1,0 0 1,1 0 0,-1 0-1,1 1 1,-1-1 0,1 0-1,0 0 1,0 0 0,-1 3-1,1-3-45,0 1 121,2 1-1,3 0-88,0 0-1,-1 0 1,1 0-1,0 0 1,1-1-1,-1 0 1,0 0-1,1 0 1,5 0-1,57 8 81,-48-8-78,378 12 151,-328-14-147,113-7 12,-28 0-22,-139 6-16,298-12-49,-230 7 11,104-15-19,-160 19 74,-26 2 14,0-1-13,7-2 34,2 1 169,-10 13-220,-1 1 1,0 0-1,0-1 1,-5 24-1,1 6 22,-7 496 94,12-391-104,-18 525-2877,17-569 349,3-35-2154,1-28 1427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7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48 1212,'0'0'1460,"-4"-4"-801,0 1-520,1 0 0,-1 0-1,1 0 1,-1 0 0,0 1 0,0 0 0,0 0 0,0 0-1,-1 0 1,1 1 0,0-1 0,-7 0 0,-16-3 538,-1 1 0,0 1 0,0 1 0,-47 4 1,67-1-534,0 0 1,-1 1 0,1-1-1,0 2 1,0-1-1,0 1 1,1 0 0,-1 1-1,1 0 1,0 0 0,0 1-1,0 0 1,0 0 0,1 0-1,0 1 1,0 0-1,1 0 1,-1 0 0,1 1-1,-5 9 1,0 4 95,0 1 0,1 0 0,2 0 0,-8 32 0,-12 94 477,10-44-313,-30 259 441,35-173-535,-4 44 113,14-183-281,5 63-1,-3-106-131,4 28 62,1 0-1,2 0 0,1-1 0,2 0 1,1 0-1,17 33 0,-24-60-63,0-1 0,0 1 0,0-1-1,1 0 1,0-1 0,0 1 0,0-1 0,0 0-1,1 0 1,0-1 0,0 0 0,1 0 0,-1 0 0,10 3-1,5 2 19,0-1-1,0-1 1,33 6 0,-5-5-45,88 4 1,51-13-34,-161 1 49,281-15-376,-30-29-305,-22 3-37,-147 22 461,-15 2 34,-48 9 77,-1-2 0,0-2 0,49-20 0,-67 21-717,1-2 1,30-19-1,-32 19-1445,-24 11 1608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7:4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345 115 1576,'-3'1'773,"-40"9"2355,22-6-1653,0 1-1,-32 13 1,43-14-868,0-1-1,-15 3 1,0 1 266,18-5-646,-86 23 1423,90-25-1545,1 1-10,-9 3-13,8-3 65,0-1-82,-6 3-9,7-3 408,11 0-438,256-33 83,-47 2-64,-159 25-41,81-6-28,41-8-46,-56 6-36,136-23-439,-145 18 186,-87 15 246,0-1 1,-1-2 0,35-12-1,-61 18 200,0 1-73,-1 0-12,0 0 0,-1-1-1,1 1 1,0 0 0,-1 0 0,1 0-1,-1 0 1,1 0 0,0 0 0,-1 0 0,1 0-1,0 1 1,-1-1 0,1 0 0,-1 0-1,1 0 1,0 1 0,-1-1 0,1 0 0,-1 1-1,1-1 1,-1 0 0,1 1 0,-1-1 0,1 1-1,-1-1 1,0 1 0,1-1 0,-1 1-1,1-1 1,-1 1 0,0-1 0,0 1 0,1-1-1,-1 1 1,0 0 0,0-1 0,1 2 0,-2 2-3,1 0 0,0 0 1,-1 0-1,0 0 1,-2 7-1,-3 17-1,-11 126 16,16 75 12,2-181-2,5 39-17,1-24 3,15 79 95,-11-90-77,-4-19 10,15 47-1,3 4 19,-10-32-308,-15-51 98,0 0-1,1 0 1,-1 0 0,1 0 0,0 0 0,-1 0 0,1 0 0,0 0 0,-1-1-1,1 1 1,0 0 0,0 0 0,0-1 0,0 1 0,0 0 0,0-1 0,0 1 0,0-1-1,0 0 1,0 1 0,0-1 0,0 0 0,0 1 0,0-1 0,0 0 0,0 0-1,0 0 1,1 0 0,-1 0 0,0 0 0,1-1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7:4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39 1076,'0'0'943,"-2"-1"-504,-3-2 853,-4-3 366,-1 1 1,-16-6-1,24 10-1063,-12-3 14,11 3-58,0 0-294,-29-4 669,29 5-724,0 0-11,-1 0-131,1 0 0,-1 0-1,1 0 1,0 1 0,-1 0-1,1-1 1,-1 1 0,1 1-1,0-1 1,0 0 0,0 1-1,0 0 1,0-1 0,-5 5-1,1 1 16,0 1 0,1 0-1,-1 1 1,1 0 0,1 0-1,0 0 1,0 0 0,1 1 0,-4 11-1,-24 100 424,28-103-414,-5 37 60,2 1 0,2 111-1,8-116-116,2 0 0,3 0 0,20 73 0,-27-119-28,20 122 33,-7-32-18,-7-51-27,-4-25 13,0 0 1,1 0-1,8 23 0,18 62-233,-20-63 17,-8-35 154,-1 1 0,1 0-1,1 0 1,-1-1 0,1 0 0,0 1 0,1-1 0,0 0 0,0 0 0,0-1 0,8 9 0,-7-10 7,-1-1 0,0 0 1,1-1-1,-1 1 0,1-1 0,0 0 1,-1 0-1,8 1 0,0 0-73,-1 0-1,17 1 1,1-2-148,0-2 0,0-1 0,51-8 0,85-26-365,-83 15 469,115-31-188,-38 9 109,-88 23 137,-36 9-4,44-8 0,-49 13 47,53-5-189,21 1-129,-79 6 271,-11 1 7,0 0 0,24-7 0,-36 9 84,1-1 2,9-1 7,-9 1-4,1 1 17,21-5-22,36-12-1,-30 4 71,-26 12-46,-1 0 0,15-12-24,14-10 47,-32 22 90,0 0-85,-1 1-1,0-1 0,1 0 1,-1 1-1,1-1 0,-1 1 0,1-1 1,-1 0-1,1 1 0,-1-1 0,1 1 1,-1 0-1,1-1 0,0 1 1,-1-1-1,1 1 0,0 0 0,0-1 1,0 1 53,0 0 1,0-1 0,0 1-1,0-1 1,0 1 0,0-1-1,0 1 1,-1-1 0,1 0-1,0 1 1,0-1 0,-1 0 0,1 0-1,-1 0 1,1 1 0,0-1-1,-1 0 1,0 0 0,1-1-1,-1-6 111,0 0 0,-1 1 0,0-1 0,0 0 0,0 1-1,-6-13 1,2 0 18,4 16-194,-7-16 33,-17-20-948,24 38 531,-2 0-94,-14-16-4718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7:42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107 218 1516,'0'0'2167,"-3"0"-1508,-43-1 3730,43 1-3520,-1 0-457,-11 2-24,12-2-13,-13 3 1240,3-2-1118,10-1 969,9-4-1379,-1 0-70,0 0 2,0 0 1,1 1-1,0-1 1,0 1-1,0 0 0,13-4 1,123-29 191,257-30 0,-124 38-78,-32 7-73,-109 10-42,267-10 23,-182 17 25,-217 4-30,2 1 16,-1-2-65,20 2 295,-22-1-258,0 0 0,0 0 0,0 0 0,-1 0-1,1 0 1,0 1 0,0-1 0,0 0 0,0 0 0,-1 1-1,1-1 1,0 1 0,0-1 0,-1 1 0,1-1 0,0 1-1,-1-1 1,1 1 0,0-1 0,-1 1 0,1 0 0,-1 0-1,1-1 1,0 2 0,1 12 77,-1 0-1,0 0 0,-1 0 1,0-1-1,-1 1 1,-1 0-1,-4 15 0,-3 47 97,11-19-110,9 73 1,2 23 14,-11-102-127,0-3-54,-2 0-1,-7 52 1,5-83-37,1-11 37,0 0-1,0 0 1,0 0-1,-3 6 1,-1 1-543,0 0 0,-11 19 0,15-30 113,-12 8-1677,10-8 318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7:4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1096,'18'1'5609,"-15"-1"-5049,0-1-238,8-1 5403,-11-1-5608,1-12 1219,0 22-1264,9 52 133,54 268 612,-58-257-691,-6-48-95,2-1 0,1 1 0,1-1 0,1 1 0,1-1 0,0 0 0,11 22 0,-12-33-31,0 4 13,2 0-1,9 16 1,-15-29-14,0-1 0,0 1 0,-1 0 0,1 0 0,0 0 0,0 0 0,-1 0 0,1 0 0,0 0 0,-1 0 0,1 0 0,-1 0 0,1 0 0,-1 0 0,0 0 0,1 0 0,-1 3 0,4 8-11,36 49-12,-20-28-2,-13-19 22,0-1 0,-2 1 0,5 14 0,-9-25-31,-1-2 23,0 0 0,1 0 0,-1 1-1,0-1 1,1 0 0,-1 0 0,1 0 0,0 0-1,-1 0 1,1 0 0,0 0 0,0 0 0,1 2-1,4 7-88,-3-9 46,7 3 14,1-1-1,-1-1 1,1 0-1,-1 0 1,1-1-1,12 0 1,2 0-13,13 1-50,41-3 0,-35-1 50,27-1-21,88 3-89,-117 0 149,13-4-13,-9 0-80,52-8-200,-84 11 251,94-6-162,-72 7 178,0-2 0,0-2 1,44-10-1,33-4-140,50-6 39,-160 24 133,0 0 2,10-2-12,-10 2-6,11-2-8,-12 1 6,12-1-23,-11 2 19,0-1-30,40-8-313,-40 8 284,23-2-138,-16 2 153,-8 1 4,-1 0 68,-1 0-1,1 0 1,-1 0-1,0 0 1,1 0-1,-1 0 1,0 0-1,1 0 1,-1 0-1,1 0 0,-1 0 1,0 0-1,1 0 1,-1 0-1,0-1 1,1 1-1,-1 0 1,0 0-1,1 0 1,-1 0-1,0-1 1,1 1-1,-1 0 1,0 0-1,0-1 1,1 1-1,-1-1 1,1 1 0,-1 0 1,0 0-1,0-1 0,1 1 0,-1 0 0,0 0 0,1-1 0,-1 1 0,0 0 1,1 0-1,-1 0 0,0 0 0,1 0 0,-1 0 0,0-1 0,1 1 0,-1 0 0,1 0 1,-1 0-1,0 0 0,1 0 0,-1 0 0,0 1 0,1-1 0,0 0 0,24-4-187,-22 4 184,-1-1-33,14-3-124,-13 4 134,1-1 0,0 1 0,-1-1 1,1 0-1,5-2 0,7-2-41,-14 5 42,0-1-22,37-15-183,-37 15 212,13-6-405,-10 4 552,-5 3-177,0 0 0,1 0 1,-1 0-1,0-1 0,0 1 0,0 0 0,1 0 0,-1-1 1,0 1-1,0 0 0,0 0 0,0-1 0,1 1 0,-1 0 0,0-1 1,0 1-1,0 0 0,0 0 0,0-1 0,0 1 0,0 0 0,0-1 1,0 1-1,0 0 0,0-1 0,0 1 0,0 0 0,0 0 0,0-1 1,0 1-1,-1 0 0,1-1 0,0 1 0,-11-20-103,8 14 5,-2 3-673,0 1 656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2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1332,'0'0'3901,"8"-3"-3455,122-35 763,-43 15-690,122-31 159,-79 22-363,196-37-671,-286 62 5,-21 3-389,0 1-1,23 0 0,-38 4-877,4 3 29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2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21 1284,'-266'91'6139,"217"-80"-3877,46-10-495,14-4-1480,206-58 690,48 11-205,-211 44-515,0 2 0,104 6 0,-82-2 2118,-43 0-1489,-30 0-1170,0 0-2259,8 0 1638,10 0-5086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3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28 1160,'-1'-2'290,"-1"0"0,1 0 0,0 0 0,-1 1-1,0-1 1,1 0 0,-1 1 0,0-1 0,0 1 0,0-1 0,0 1-1,0 0 1,0 0 0,0 0 0,-1 0 0,1 0 0,0 1 0,-1-1-1,-3 0 1,3 1-88,-2 0 23,0 0 1,0 0-1,-1 1 1,1 0-1,0 0 1,0 0 0,0 1-1,0-1 1,0 1-1,0 1 1,1-1-1,-6 4 1,2 0-51,0-1 0,0 2 0,1-1 0,0 1 1,1 0-1,-1 0 0,2 1 0,-1 0 0,1 0 0,0 1 0,-7 14 1,9-15-114,0-1 1,1 1 0,0-1 0,0 1-1,0 0 1,1 0 0,0 0 0,1-1-1,-1 1 1,2 0 0,-1 0 0,1 0-1,0 0 1,4 13 0,-4-19-175,0 1 0,0-1 0,1 1 0,-1-1 0,0 0 1,1 0-1,0 1 0,-1-1 0,1 0 0,0-1 0,0 1 0,0 0 0,0-1 0,1 1 1,-1-1-1,0 1 0,1-1 0,-1 0 0,4 1 0,-1 0-525,0-1-1,1 0 0,-1 0 1,0 0-1,1-1 0,-1 0 1,8-1-1,11-2-1929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8:5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1272 220 1076,'1'-2'721,"1"-2"0,-1-1 0,0 1 0,0-1 0,0 1 0,0-10 0,-1 11-355,-1 0-28,-2-5-220,-1-1 0,0 1 0,-1 0 0,1 0 1,-1 0-1,-1 1 0,0 0 0,0 0 1,0 0-1,-1 1 0,0 0 0,0 0 0,0 1 1,-1 0-1,-12-7 0,1 3-59,-1 0 0,0 1-1,0 1 1,-1 1 0,-36-7 0,30 10-20,0 1 1,-1 1 0,1 1-1,-44 6 1,21 2 25,-77 23 0,76-13-33,1 3 0,-86 47 1,102-49-16,0 2 1,2 1-1,0 2 0,1 1 1,2 1-1,1 1 1,1 2-1,1 1 1,1 1-1,2 1 1,2 1-1,-20 38 1,34-56 4,1 0 1,0 0 0,1 0-1,1 1 1,0 0-1,1 0 1,1 0 0,0 0-1,2 0 1,1 27 0,1-29-10,0-1 0,1 0 1,0 0-1,1-1 1,1 1-1,0-1 1,1 0-1,0 0 1,1 0-1,0-1 1,0 0-1,2 0 1,14 14-1,-1-4 10,2-1-1,0-1 1,2-1-1,52 28 1,-32-24-3,0-3 1,2-2-1,0-2 1,0-2-1,2-2 1,-1-3-1,1-1 1,55-1-1,-21-3 14,139-13 1,67-32 2,-190 23-16,102-33 1,-169 40-8,-1 0-1,-1-2 0,0-2 1,0-1-1,48-35 0,-68 42 16,0 0 0,0 0 0,-1-1 0,-1 0-1,0-1 1,0 0 0,-1 0 0,-1-1 0,0 0-1,0-1 1,5-18 0,-8 20-1,-1 0-1,0 0 1,-1 0-1,0 0 1,-1 0-1,-1 0 1,0 0 0,0-1-1,-1 1 1,-1 0-1,0 0 1,-1 0 0,0 0-1,-6-14 1,0 7-7,0 1 0,-1 1 0,-1 0-1,-1 0 1,-1 1 0,0 0 0,-1 1 0,0 1 0,-1 0 0,-23-15 0,2 4 2,-1 2 1,-1 1-1,-73-28 0,52 28-13,0 3-1,-2 3 0,0 2 1,-97-8-1,-253 12-937,259 19-207,52 2-3341,76-8 2167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8:5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952 135 1504,'-10'-10'549,"0"0"-1,0 1 1,0 1-1,-1 0 1,-1 0 0,1 1-1,-1 0 1,-20-8-1,2 4-2,1 1 0,-53-10-1,55 15-364,-1 1 0,0 2 0,0 1 0,0 1 0,0 1 0,0 2 1,0 1-1,0 1 0,1 1 0,0 1 0,0 2 0,1 0 0,-30 16 0,38-14-76,0 0-1,1 2 1,0 0 0,1 0 0,-19 21-1,14-11 19,1 1-1,2 0 1,-16 28-1,24-35-81,1 0-1,1 1 1,1 0 0,0 0-1,1 0 1,1 1 0,1 0-1,1 0 1,0 0 0,2 1-1,0-1 1,1 0 0,1 1-1,0-1 1,2 0 0,0 0-1,1 0 1,2 0 0,-1-1-1,15 31 1,-10-30-14,1 1 0,0-2 0,2 0 0,0 0 1,1-1-1,0-1 0,1 0 0,28 21 0,-18-18-3,1-2 1,0-1 0,2-1-1,-1-1 1,40 13 0,-14-9 4,1-3 0,63 9 0,98 3 34,-132-22-33,0-4-1,0-3 1,94-14-1,40-14 6,13-20 26,-25-16-19,-149 44-18,82-44 1,-122 57 3,0-1-1,-1 0 1,0-1 0,-1-1-1,0 0 1,-1-1 0,0-1 0,14-19-1,-22 26-8,0-1 0,-1 0 0,1 0-1,-1 0 1,-1-1 0,0 1 0,0-1 0,0 0 0,-1 0-1,-1 0 1,0 0 0,0 0 0,0 0 0,-1 0-1,-1-1 1,1 1 0,-2 0 0,-2-11 0,0 8-3,0-1 1,-1 1-1,-1 0 1,0 0-1,0 0 1,-2 1-1,1 0 0,-14-14 1,-1 2 12,0 1 1,-38-29-1,11 17-2,0 3-1,-76-36 0,79 43-8,-1 3-1,-1 2 1,-1 3 0,-74-17 0,31 14 3,-110-11 0,130 24-15,-143 8-1,-46 33-100,195-21-179,0 2-1,-70 28 1,94-26-710,1 0 0,1 3 1,-70 49-1,81-46-2034,7-2 29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8:5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1066 145 1148,'-23'-5'664,"1"1"-1,0 1 1,-1 1 0,-24 2-1,-91 8 453,132-7-1089,-277 37 1253,243-29-1072,0 2-1,0 1 1,1 3 0,-70 35 0,86-37-91,1 1-1,1 0 1,0 2 0,0 0 0,2 1-1,-29 34 1,41-43-84,1 0 0,0 0 0,1 1 0,-1 0 0,2 0 0,-1 1 0,1-1 0,1 1 0,0 0 0,0 0 0,1 0 0,0 0 0,1 0 0,0 1 0,0-1 0,1 0 0,1 1 0,0-1 0,3 17 0,1-8 4,1 0 0,1-1 0,1 0 0,0 0 1,1-1-1,1 0 0,0-1 0,1 0 0,1 0 0,15 14 1,19 17 31,1-3 0,57 41 1,-79-67-51,127 86 73,-109-78-56,71 34 1,-38-30-25,0-4 0,2-2 1,79 13-1,244 16-203,61-21-106,-3-29 98,-51-45 52,-8-31 30,-393 71 117,579-143-22,-526 125 26,56-29 0,-90 36-1,0-1 1,-1-1-1,-1-1 0,37-31 1,-55 41 12,0-1-1,0 1 1,-1-1 0,0 0 0,0 0 0,0 0-1,-1-1 1,0 0 0,-1 0 0,0 0 0,0 0-1,-1 0 1,1-1 0,-2 1 0,1-1 0,-1 0-1,-1 1 1,0-1 0,0 0 0,0 1 0,-1-1-1,-3-10 1,0 4 13,0 0-1,-1 0 1,0 1 0,-2 0-1,1 0 1,-2 0-1,0 1 1,0 0 0,-1 1-1,-1 0 1,-22-22 0,2 8 10,-2 1 1,-1 1 0,-1 1 0,-43-21 0,-157-58 107,-22 11-48,143 53-66,-310-86 88,408 120-120,-467-87 38,377 82-27,-1 6-1,-171 15 1,198-4-14,-133 32 0,139-19 4,-83 34 0,114-39-4,17-6 2,-168 70-86,140-55 39,-135 66-258,3 16-541,-43 61-3454,165-108 2082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2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6023 1384,'0'0'1752,"-2"0"-1020,1 0-638,1 0 1,-1 1-1,0-1 0,1 0 0,-1 0 0,0 0 0,0 0 0,1 0 0,-1 1 0,1-1 1,-1 0-1,0 1 0,1-1 0,-1 0 0,1 1 0,-1-1 0,1 1 0,-1-1 0,1 1 1,-1-1-1,1 1 0,-1-1 0,1 1 0,0 0 0,-1-1 0,1 1 0,0 0 0,-1-1 1,1 1-1,0 0 0,0-1 0,0 1 0,0 0 0,0-1 0,0 1 0,0 0 0,0 0 0,1 3 76,0 0 0,0-1 0,0 1 0,1 0 0,3 6-1,-4-9-155,3 8 133,2-1 1,0 1 0,0-1-1,0 0 1,1 0 0,0 0-1,1-1 1,-1 0-1,1-1 1,17 11 0,-13-11-47,1 0 1,0 0 0,-1-1 0,2-1-1,-1 0 1,1-1 0,20 3 0,-13-5-27,1 0 1,0-1-1,-1-1 1,1-1 0,0-1-1,-1-1 1,0-1 0,0 0-1,0-2 1,26-12-1,-17 5 20,-1-2 1,0-1-1,-1-1 0,-1-1 0,-1-2 0,0 0 0,-2-2 0,-1-1 0,-1 0 0,0-2 0,-2-1 0,28-50 1,-23 30 8,-3-1 1,-2-2-1,23-84 1,-26 64-21,-4-1-1,6-91 1,-5-250 52,-14 377-123,0-286 88,-1 219-69,0-217 44,-2-202-11,1 395-51,-6-146-17,2 174 7,-4-176-9,7 11 20,6-204-4,-3 457-11,1-35-3,11-337-31,22-61-17,66-208-134,-98 644 185,3-22-31,2 1 0,1-1-1,23-51 1,-25 67 26,13-33 29,-19 43-21,0-41-23,-1 41 14,-1 1 2,0-2-1,-1 0 1,0 0-1,0 0 0,-1 1 1,1-1-1,-1 1 1,0 0-1,0 0 1,0 1-1,-4-3 1,-2-1-2,-2 0 0,-1-1 1,0 2-1,0 0 1,-1 0-1,1 2 1,-1-1-1,0 2 1,0 0-1,-22-1 1,22 4-4,0 0 0,-17 4 1,-35 3-63,63-7 61,1-1 6,-6 1 8,6 0 96,6-6-69,46-34 88,80-49 0,-93 65-63,-26 20-36,-9 3-16,-1-1 0,1 1 0,0 0 0,0 0 0,-1 0 0,1 1 0,0-1 0,0 0 0,-1 1 0,1-1 0,0 1 0,-1-1-1,1 1 1,0 0 0,-1 0 0,1 0 0,-1-1 0,1 2 0,-1-1 0,0 0 0,1 0 0,-1 0 0,0 1 0,2 1 0,2 4 3,-1 0 0,0 1-1,0-1 1,3 9 0,-2-5-1,15 39-10,15 63-1,-18-58-201,45 142-1392,-1-4-3981,-38-116 2564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2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6159 1468,'0'0'1632,"-2"0"-978,-3 0-624,5 0 36,0 0 1,-1 0-1,1 0 0,0 0 1,0 0-1,0 0 1,0 0-1,-1 0 1,1 0-1,0 0 1,0 0-1,0 0 1,0 0-1,0 0 1,-1 0-1,1 0 1,0 0-1,0 0 0,0 0 1,0 1-1,0-1 1,0 0-1,0 0 1,-1 0-1,1 0 1,0 0-1,0 0 1,0 1-1,0-1 1,0 0-1,0 0 0,0 0 1,0 0-1,0 0 1,0 1-1,0-1 1,0 0-1,0 0 1,0 0-1,0 0 1,0 1-1,0-1 1,0 0-1,0 0 1,0 0-1,0 0 0,0 0 1,0 1-1,0-1 1,0 0-1,0 0 1,0 0-1,1 0 1,4 10 115,1-1 0,0-1 0,1 1 1,0-1-1,0 0 0,0-1 0,1 0 0,1 0 1,13 9-1,-6-6-60,1 0 0,0-1 0,1-1 0,0-1 0,0 0 0,0-1 0,1-1 0,0-1 0,0 0 0,0-2 0,1 0 0,-1-1 0,0-1 0,25-3 0,0-3 0,0-1 1,0-3-1,61-22 0,-42 8 43,104-56 0,-69 21-48,-2-3 0,115-100 0,1-27 12,118-176 13,100-227 1,-418 575-140,175-277 50,-160 251-44,172-297 23,-37 45-8,18-57 11,-165 321-30,234-474 149,-26 117-39,160-171-47,-199 326-70,-170 217 5,338-384 16,-268 314-9,133-123-4,72-18 4,-114 100-26,268-146 0,-256 181 5,-56 28 7,-60 32 47,-69 31-1,0 0 12,7-4-1,-7 3 30,0 1-45,-2 1-34,0-1 0,1 1 0,-1 0 0,0-1 0,0 1 0,1 0 0,-1-1 1,0 1-1,0-1 0,0 1 0,0 0 0,1-1 0,-1 1 0,0-1 1,0 1-1,0 0 0,0-1 0,0 1 0,0-1 0,0 1 0,0-1 1,0 1-1,0 0 0,-1-1 0,1 1 0,0-1 0,0 1 0,0 0 0,0-1 1,-1 1-1,1-1 0,0 1 0,0 0 0,-1-1 0,1 1 0,0 0 1,0 0-1,-1-1 0,-15-10-15,12 8 26,-4-1-10,-1 0 1,0 0-1,0 1 1,0 0-1,0 0 1,0 1-1,-13-2 1,-2 0-3,16 2 2,-358-79 476,363 80-277,13 5-178,157 68 61,-133-54-72,-1 1 1,61 47 0,-74-49-6,-2 0 1,0 1 0,-1 1 0,0 0 0,-2 2-1,14 22 1,-19-23-12,0-1 1,-1 1-1,-1 1 1,-1 0-1,-1 0 1,0 0-1,2 30 0,-5-23-93,-2 0 0,-1 0 0,-1 0 0,-1 0 0,-8 33 0,0-3-634,-2 0-1,-4 0 1,-1-2 0,-36 77 0,-1-33-2525,-32 42 36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29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4548 844,'0'0'2853,"3"5"-2034,3 5-434,2 0 0,0 0-1,0-1 1,16 14-1,45 35 861,-63-54-1170,25 19 327,2-1-1,1-1 1,1-2-1,36 14 1,154 44 733,-158-60-864,1-3 0,0-2 0,1-4 1,116-1-1,274-27 238,-213-14-283,-193 25-186,262-49 179,491-130 11,-283 22-324,-378 116 38,129-52-71,-253 94 118,247-107-168,-4-11-1,263-171 1,-87 11-85,-202 119 117,-119 82 81,325-255-126,-288 206 191,-54 45 28,407-373 509,-359 313-323,-64 64-129,105-108 122,243-276 107,-174 184-199,-51 56 10,-71 100-32,-73 78-130,3 2 1,1 4-1,3 3 1,119-52-1,-1 23 26,65 1 54,-188 57-19,133-10 1,51 24 71,-20 0-27,-168-2-48,-17 1 48,0-2-1,48-9 1,-88 10 3,1-1 1,-1 1-1,0-2 1,0 1-1,0 0 1,0-1-1,-1 0 1,11-8-1,18-12 409,-32 21-319,2-1-54,-4 3-99,0 0 0,1 0 1,-1 0-1,0 0 0,0 0 0,1 0 1,-1 0-1,0 0 0,0 0 1,1 0-1,-1 0 0,0-1 0,0 1 1,0 0-1,1 0 0,-1 0 1,0-1-1,0 1 0,0 0 1,1 0-1,-1 0 0,0-1 0,0 1 1,0 0-1,0 0 0,0-1 1,0 1-1,0 0 0,1 0 0,-1-1 1,0 1-1,0 0 0,0 0 1,0-1-1,0 1 0,0 0 0,0-1 1,0 1-1,0 0 0,-1 0 1,1-1-1,0 1 0,0 0 0,0 0 1,0-1-1,0 1 0,0 0 1,0 0-1,-1-1 0,1 1 0,-16-18 32,15 16-34,-1 0 0,0 1-1,-1-1 1,1 0 0,0 1-1,0-1 1,-1 1-1,1 0 1,-1-1 0,1 1-1,-1 1 1,-4-2-1,-2-1 8,-139-54 1090,107 39-49,39 17-894,-6-1 5,8 2-153,0 0 0,0 0-1,-1 0 1,1 0 0,0 0 0,0 0 0,0 0-1,0 0 1,-1 0 0,1 0 0,0 0 0,0 0 0,0 0-1,0 0 1,-1 0 0,1 0 0,0 0 0,0 0 0,0 0-1,0 0 1,-1 0 0,1 0 0,0 0 0,0 0 0,0 0-1,0 0 1,-1 0 0,1 1 0,0-1 0,0 0 0,0 0-1,0 0 1,0 0 0,0 0 0,-1 1 0,1-1-1,0 0 1,0 0 0,0 0 0,0 0 0,0 1 0,0-1-1,0 0 1,0 0 0,0 0 0,0 0 0,0 1 0,0-1-1,5 20 49,0-11-9,10 9-8,0-1 6,-1 0 0,13 21 0,-23-32-39,-1 0-1,0 0 1,0 0 0,-1 0 0,1 1-1,-2-1 1,1 1 0,0-1 0,-1 1-1,-1-1 1,1 14 0,-2-9-7,-1 0 0,0 0 0,-1-1 0,0 1 0,-1-1 0,0 0 0,-1 0 0,0 0 0,0 0 0,-14 16 1,-2 1-165,-1-2 0,-33 29 0,27-29-307,-1-1 0,-1-2 0,-51 29 0,-171 93-6953,165-94 2727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3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1778 478 1356,'-25'-27'1061,"-1"0"0,-1 2 0,-1 1 0,-44-29 0,45 38-824,-1 1 0,1 1 0,-2 2 0,0 1 0,0 1 0,-1 1 0,0 2 0,0 1 0,-1 2 0,-58 0 0,43 5-87,-1 1 0,1 3 0,0 2 0,1 2 1,0 2-1,-46 18 0,-2 5 61,2 3 0,-169 101 0,225-117-167,-77 52 171,88-57-138,1 2 0,-33 35 0,37-34-50,2 1-1,1 1 0,1 0 1,0 2-1,2-1 0,1 1 1,1 1-1,1 0 0,-7 27 1,13-35-14,0 0 1,1 0-1,1 0 1,1 0-1,0 0 1,1 1-1,1-1 1,1 0-1,0 0 1,1 0-1,1 0 1,1 0-1,0-1 1,1 1-1,10 17 1,-7-18-1,1 0 1,1 0-1,0-1 0,2-1 1,23 23-1,76 54 42,-107-88-54,36 26 21,91 47 1,54 8 23,-76-42-8,2-4 0,137 27 0,-147-46-29,1-4 0,0-5 0,1-4-1,204-16 1,-252 4-25,0-3-1,-1-2 0,0-2 1,98-38-1,-127 40 14,0-2-1,0-1 0,-1 0 1,-1-2-1,0-1 0,-2-1 1,0-1-1,-1 0 0,0-2 1,-2-1-1,22-30 0,-20 19-1,-2 1 0,-1-2 0,-2-1 0,-1 0 0,-2 0 0,14-58-1,-20 62 0,-2-1-1,-2 0 0,0 0 0,-2 0 0,-2 0 1,-1 0-1,-1 0 0,-9-36 0,5 35 9,-2 2 1,-1-1-1,-2 1 0,0 1 0,-34-56 0,22 47 50,-1 1-1,-2 2 1,-2 1-1,-50-49 1,19 31 31,-2 3 0,-130-79-1,144 102-65,-1 3-1,-2 1 1,0 3-1,-1 2 1,-61-12-1,59 20-73,0 2 0,0 3 0,0 2 0,0 2-1,-1 3 1,1 2 0,-58 12 0,72-8 5,1 2-1,0 2 1,1 2 0,0 1 0,1 2 0,1 2 0,1 1-1,0 1 1,2 2 0,-37 33 0,33-24 21,1 2 1,2 2 0,-30 40-1,30-26-8,-39 78 0,60-100 32,2 1-1,1 1 0,1-1 1,1 1-1,2 1 1,1-1-1,2 1 0,0 51 1,4-55 1,2 1 1,0 0 0,2-1-1,16 51 1,-10-47 8,1 0 1,2-1-1,1 0 0,1-1 1,2-1-1,36 45 0,-21-35 4,1-2 0,2-2 0,1-1 0,44 29-1,-18-16 4,2-4 0,2-3 0,1-2 0,2-3 0,1-4 0,93 26 0,-104-39-49,0-4 1,1-2-1,1-2 0,-1-4 0,1-2 0,0-2 0,71-10 0,107-28-104,-202 28 118,1-1 1,-2-3-1,47-21 1,-55 22 12,1-2 0,-2-2 0,0 0 1,-1-2-1,0-1 0,-2-1 0,28-28 1,-36 32 6,-1-1 1,0-1 0,-1-1-1,-1 0 1,-1-1 0,-1 0-1,13-28 1,-12 10-1,-1-1 0,-2 1 0,-2-2 0,-1 1 0,-2-1-1,-2 0 1,-2-1 0,-1 1 0,-2 0 0,-2 0 0,-1 0 0,-3 1 0,-14-48 0,7 42 7,-2 1 0,-1 0 0,-41-66 1,44 85-4,-2 1 1,-1 1 0,-1 0 0,-1 2 0,0 0 0,-2 1 0,-29-20 0,24 22-4,0 1 0,-1 1 0,-1 2 0,0 1 1,-44-14-1,29 16-14,0 1 1,-1 2 0,-72-4 0,114 12 15,-74-4-149,-141 10 0,143 4-205,0 4-1,-77 23 1,86-16-1705,-71 32-1,58-17-192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3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1773 1252,'-3'0'511,"-19"1"485,-19 0 3754,49-6-4603,51-33 73,103-48 1,78-21-53,-210 94-151,-1 1-1,926-385 403,-499 226-258,-133 46-71,-317 123-89,390-151 104,-167 71-20,202-83 39,-242 66-4,-177 92-14,-1-1-1,0 0 1,0 0 0,14-15-1,-21 18-2,0 1-1,-1-1 0,1 0 0,-1 0 1,0 0-1,0 0 0,0 0 1,-1-1-1,0 1 0,0-1 0,0 1 1,1-10-1,-4 10-37,1 0 1,-1-1-1,1 1 1,-2 0-1,1 0 0,0 0 1,-1-1-1,0 2 1,0-1-1,-6-9 0,2 5-13,0 0-1,0 1 0,-1-1 0,-1 1 0,1 1 0,-1-1 0,-1 1 0,-10-7 0,5 3 178,-18-17 1,24 22-138,8 6-87,-1 0 1,1 0-1,0 0 0,0 0 0,0 0 0,0 0 0,0 0 0,0 0 0,0 0 0,-1 0 1,1 0-1,0 0 0,0 0 0,0 0 0,0 0 0,0 0 0,0 0 0,0 0 0,-1 0 0,1 0 1,0 0-1,0 0 0,0 0 0,0 0 0,0 0 0,0 0 0,0 0 0,0 0 0,-1 0 0,1 0 1,0 0-1,0 0 0,0 1 0,0-1 0,0 0 0,0 0 0,0 0 0,0 0 0,0 0 0,0 0 1,0 0-1,0 0 0,0 1 0,0-1 0,0 0 0,0 0 0,0 0 0,0 0 0,0 0 0,0 0 1,0 0-1,0 1 0,0-1 0,0 0 0,0 0 0,0 0 0,0 0 0,0 0 0,0 0 0,0 0 1,0 1-1,0-1 0,0 0 0,17 68 93,13 65 14,-26-95-88,-2 0 0,-1 0 0,-2 0 0,-6 38 0,-32 133-69,19-141-290,-3 0 0,-3-2-1,-50 93 1,43-98-1572,-3-3-1,-71 89 0,42-69-1031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3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48 437 856,'-3'-1'988,"-41"-5"5975,51 8-6746,23 2-25,1-1 0,51-2 0,-54-1-124,254-11 366,908-59 590,-397 33-637,-304 15-207,185-9 90,-556 25-220,233-22 127,-345 27-167,0 0-1,-1 0 1,1-1 0,-1 1 0,1-1-1,-1 0 1,0 0 0,7-5 0,-12 7-7,1 0 0,-1-1 0,1 1 1,-1-1-1,0 1 0,1-1 0,-1 1 0,0-1 1,1 0-1,-1 1 0,0-1 0,0 1 0,1-1 1,-1 0-1,0 1 0,0-1 0,0 1 0,0-1 1,0 0-1,0 1 0,0-1 0,0 0 1,0 1-1,0-1 0,0 1 0,-1-1 0,1 0 1,0 1-1,0-1 0,-1 1 0,1-2 0,-12-14 88,11 14-92,-13-12 129,0 0 0,-1 1 0,0 0 0,-30-18 0,15 11 196,-62-49 1463,92 68-1776,-1 1 1,1 0-1,0-1 1,-1 1-1,1 0 1,0 0-1,-1-1 1,1 1-1,0 0 1,-1 0-1,1 0 1,0 0 0,-1-1-1,1 1 1,-1 0-1,1 0 1,0 0-1,-1 0 1,1 0-1,-1 0 1,1 0-1,0 0 1,-1 0-1,1 0 1,-1 0-1,1 0 1,0 0-1,-1 0 1,1 1-1,-1-1 1,1 0-1,0 0 1,-1 0-1,1 1 1,0-1-1,-1 0 1,1 0 0,0 1-1,-1-1 1,-4 16 162,4-13-185,-16 69-40,-4 0 0,-3-1-1,-50 103 1,-84 114-1214,114-215-962,-4-3-1,-104 119 0,88-117-1296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3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1192,'0'0'2261,"5"6"-1816,397 388 2920,-396-388-3350,76 68 423,3-3 0,125 80-1,90 15 63,89 5 85,-195-101-335,-127-47-186,381 156 481,-164-42-212,-115-60-155,-123-56-92,1-3-1,89 24 1,-130-41-78,5 1 11,0 0-1,0-1 1,16 0-1,-21-1-4,1 0-1,0 0 1,-1-1 0,1 0-1,-1-1 1,1 1 0,-1-1-1,0 0 1,1-1 0,-1 1-1,8-6 1,-12 5-10,-1 0 0,1 1 0,-1-1 0,0 0 0,1 0 0,-1 0 0,-1 0 0,1 0 0,0 0 0,-1 0 0,0 0 0,1-1 0,-1-3 0,-2-10 52,0-1 0,-1 1 0,0 0 0,-1 0 0,-1 0 0,-10-23-1,-36-74 1889,45 107-1018,2 13-672,0 17-391,4-18 241,-4 27-29,2-3-104,-2 0-1,-1 0 1,-1-1 0,-17 46-1,3-29-479,-2-1 0,-33 50 0,-64 80-5513,69-109 2616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3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149 425 992,'1'-2'302,"0"0"0,0 0 0,0 0 0,-1 0 0,1 0 0,-1 0 0,1-1 0,-1 1 0,0 0 0,0 0 0,0-4 1,0 1-85,-3 5 174,-9-1-7,9 0-12,-2 3-29,-5 1-156,0 1-1,1 0 1,0 1-1,0 0 1,0 1-1,0 0 0,1 0 1,0 1-1,0 0 1,1 0-1,0 0 1,-10 15-1,15-18-189,0 1-1,0-1 0,1 1 1,0 0-1,0-1 1,0 1-1,0 6 0,1-8-192,0-3 177,0 0 0,1 0 0,-1 0 0,0 1 0,0-1 0,0 0 0,1 0 0,-1 0 0,0 1 0,0-1-1,0 0 1,0 0 0,1 1 0,-1-1 0,0 0 0,0 1 0,0-1 0,0 0 0,0 0 0,0 1 0,0-1 0,0 0 0,0 1 0,0 0 0,0-1 0,0 0 1,0 1-1,0-1 1,0 0 0,0 1-1,0-1 1,0 0 0,0 1-1,0-1 1,1 0-1,-1 1 1,0-1 0,0 0-1,0 0 1,0 1-1,0-1 1,1 0 0,-1 1-1,0-1 1,0 0-1,1 0 1,-1 1 0,0-1-1,0 0 1,1 0 0,-1 0-1,0 1 1,1-1-1,-1 0 1,0 0 0,1 0-1,-1 0 1,0 0-1,1 0 1,3 1-187,0 0 0,0-1 0,0 0 0,0 0 0,0 0 0,1 0 0,-1-1 0,0 1 1,0-1-1,0 0 0,6-3 0,0 0 191,-1 0 1,0-1-1,15-10 0,-4 2 1086,-19 12-742,-1 1-275,0-1 0,1 1 1,-1 0-1,0 0 0,0 0 0,0-1 0,1 1 1,-1 0-1,0 0 0,0 0 0,1-1 0,-1 1 1,0 0-1,0 0 0,1 0 0,-1 0 0,0 0 1,0-1-1,1 1 0,-1 0 0,0 0 0,1 0 1,-1 0-1,0 0 0,1 0 0,-1 0 0,0 0 1,0 0-1,1 0 0,-1 0 0,0 1 0,1-1 1,-1 0-1,0 0 0,0 0 0,1 0 1,-1 0-1,0 0 0,1 1 0,1 3 1,0-1 0,0 1 0,0-1 0,0 1 0,1-1-1,0 0 1,0 0 0,0 0 0,0 0 0,0 0 0,6 3 0,-4-4-42,1 0 0,-1 0 0,1-1 0,-1 0 0,1 0 0,0 0 0,0 0 0,-1-1 0,1 0 0,8-2 0,-7 2-6,1-1-1,-1-1 1,0 0 0,1 0-1,-1 0 1,0-1 0,0 0-1,-1 0 1,1-1 0,-1 1-1,0-2 1,0 1-1,0-1 1,0 0 0,-1 0-1,1 0 1,-2-1 0,1 1-1,0-2 1,-1 1 0,0 0-1,4-10 1,-1 0 145,0 0 0,-2-1 0,0 0 0,-1 1 0,0-2-1,-1 1 1,-1 0 0,-1-26 0,-1 10 489,-3-1 0,0 1 0,-2 0 0,-2 1 0,-15-47-1,18 67-406,-2 3 156,6 9-375,0 0 0,0 0 0,0 0 0,0 0 0,0 0 0,0 0 0,0 0 0,0 0 0,0 0 0,0 0 0,-1-1 0,1 1 0,0 0 0,0 0 0,0 0 0,0 0 0,0 0 1,0 0-1,0 0 0,0 0 0,-1 0 0,1 0 0,0 0 0,0 0 0,0 0 0,0 0 0,0 0 0,0 0 0,0 0 0,-1 0 0,1 0 0,0 0 0,0 0 0,0 0 0,0 1 0,0-1 0,0 0 0,0 0 0,0 0 0,-1 0 0,1 0 0,0 0 0,0 0 0,0 0 0,0 0 0,0 0 0,0 1 0,0-1 0,0 0 0,0 0 0,0 0 0,0 0 0,0 0 0,-5 13 56,0 0 0,1 0 0,1 0 0,0 0 0,1 1 0,-1 14 1,2 13-5,0 0 0,11 75 0,16 15-3640,-24-125 3057,0-1-804,0 3-2599,2 8 306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1136,'0'0'2836,"3"8"-2358,8 17-25,1-1-1,23 34 0,42 53 603,-49-73-839,27 36 255,3-3 0,3-2 0,3-4 0,109 88 1,-167-148-447,282 209 868,-58-74-405,-43-27-126,78 68 147,-198-133-338,-24-19 814,-41-27 26,-2-4-996,0 1-1,1 0 1,-1 0 0,0-1-1,1 1 1,-1 0 0,1 0-1,-1 0 1,1 0 0,0 0 0,-1-1-1,2 0 1,0-1 16,-2 3-28,0 0 0,0 0 1,1-1-1,-1 1 0,0 0 1,0-1-1,0 1 0,0 0 0,0-1 1,0 1-1,0 0 0,0-1 0,0 1 1,0 0-1,0-1 0,0 1 0,0 0 1,0 0-1,0-1 0,0 1 0,0 0 1,0-1-1,-1 1 0,1 0 1,0-1-1,0 1 0,-1-1 0,-99-189 442,50 102 56,18 31 71,30 54-225,5 14-311,6 31-20,5 22 57,8 84-1,-20-124-279,-2 0-1,0 0 0,-1 0 0,-2 0 0,0 0 0,-2 0 1,-10 32-1,3-24-879,-18 36 1,-11 2-3520,-2-8 1030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4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80 210 1192,'-2'-2'1028,"-10"-4"792,1 0 1,-1 1 0,-18-6 0,27 10-560,-5 0-816,6 2-265,8 0 871,23 5-897,0-1 0,1-1 1,50-2-1,103-10 182,-173 7-326,362-59 504,-366 59-506,12-3 37,94-23 64,-99 23-23,-1 0 0,0-1 0,-1-1 0,1 0 1,-1 0-1,18-14 0,-28 19-31,0 0 0,0-1-1,0 1 1,0 0 0,0-1 0,-1 1 0,1-1 0,0 1-1,0-1 1,-1 1 0,1-1 0,-1 0 0,0 1-1,1-1 1,-1 1 0,0-1 0,0-2 0,0 2-73,0-1 785,0 0-668,-1-5 296,5 25-297,1 37-39,-7-28-144,0 0 0,-2-1 0,-12 41 0,-29 69-871,-37 60-1662,22-68-2580,25-56 1545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4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1387 1596,'0'0'1121,"-3"1"-70,-9 4-28,4-3 934,8-3-1847,0 1 0,-1 0-1,1 0 1,0 0 0,0 0 0,0-1 0,0 1 0,0 0 0,0 0 0,0 0-1,-1-1 1,1 1 0,0 0 0,0 0 0,0 0 0,0-1 0,0 1 0,0 0-1,0 0 1,0 0 0,0-1 0,0 1 0,0 0 0,0 0 0,0 0 0,0-1-1,0 1 1,0 0 0,1 0 0,-1 0 0,0-1 0,0 1 0,0 0 0,0 0-1,0 0 1,0-1 0,1 1 0,9-20 31,1 0-1,1 0 1,0 2-1,30-34 1,176-193 495,-44 54-350,-16 18-81,162-180 117,-188 196-80,-125 149-202,-1 0-1,-1-1 0,0 0 1,8-18-1,-12 24-26,0 0-5,2-9 4,-2 9 19,-1 0-20,0-11 3,0 11 114,-1-1-68,-2-11 8,2 11 262,1 3-292,-1-8-21,1 9-16,0 0 0,0 0 1,0 0-1,0-1 1,0 1-1,0 0 0,0 0 1,0 0-1,0 0 1,0 0-1,1 0 1,-1-1-1,0 1 0,0 0 1,0 0-1,0 0 1,0 0-1,0 0 0,0 0 1,0 0-1,0 0 1,1 0-1,-1-1 0,0 1 1,0 0-1,0 0 1,0 0-1,0 0 0,0 0 1,1 0-1,-1 0 1,0 0-1,0 0 1,0 0-1,0 0 0,0 0 1,1 0-1,-1 0 1,0 0-1,0 0 0,0 0 1,0 0-1,0 0 1,0 0-1,1 0 0,-1 0 1,0 1-1,0-1 1,0 0-1,0 0 0,0 0 1,0 0-1,0 0 1,0 0-1,1 0 0,-1 0 1,0 0-1,0 1 1,0-1-1,0 0 1,0 0-1,0 0 0,0 0 1,0 0-1,0 0 1,0 1-1,7 6 8,0 0 0,0 0 0,-1 1 0,0 0 0,0 1 0,-1-1 0,0 1 0,-1 0 0,6 15 0,-5-7 3,-1 0 0,-1 1 0,-1-1 0,0 1 0,-1 0 0,-1-1 0,-1 1 0,0 0-1,-1-1 1,-9 32 0,4-22-555,-2-1 0,-13 29 0,-32 45-5277,37-74 2594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4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45 675 1020,'-3'1'888,"-39"12"5350,48-18-6061,158-127 628,-91 69-262,-2-2-1,112-136 1,-156 167 45,-2-1 0,41-74 0,-44 70 125,-22 39-706,0-1 1,1 1 0,-1-1 0,0 1-1,1 0 1,-1-1 0,1 1 0,-1-1-1,1 1 1,-1 0 0,1 0 0,-1-1-1,1 1 1,-1 0 0,1 0 0,0-1-1,-1 1 1,1 0 0,-1 0 0,1 0-1,-1 0 1,1 0 0,0 0 0,-1 0-1,1 0 1,-1 0 0,1 0 0,0 1-1,-1-1 1,1 0 0,-1 0 0,1 0-1,-1 1 1,1-1 0,-1 0 0,1 1-1,20 13 92,-18-12-106,15 13 47,0 1 0,-1 0-1,28 35 1,39 64 75,-44-57-87,106 145 112,-106-145-519,-2 1 0,40 84-1,-76-138 57,0 0-1,0 0 1,-1 1 0,0-1-1,0 0 1,-1 1 0,1 7-1,-4-7-1257,-7 3-1137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4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22 1108,'-6'-12'1054,"5"10"-144,1 1-839,0 1 0,0 0 1,-1-1-1,1 1 1,0-1-1,0 1 0,0 0 1,-1-1-1,1 1 1,0 0-1,0-1 0,-1 1 1,1 0-1,0 0 1,-1-1-1,1 1 0,0 0 1,-1 0-1,1 0 1,0-1-1,-1 1 0,1 0 1,-1 0-1,1 0 1,0 0-1,-1 0 0,1 0 1,-1 0-1,1 0 1,0 0-1,-1 0 0,1 0 1,-1 0-1,1 0 0,0 0 1,-1 0-1,1 0 1,-1 0-1,1 0 0,0 1 1,-1-1-1,1 0 1,0 0-1,-1 0 0,1 1 1,-1-1-1,-79 130 1627,-67 102-121,104-167-1075,-2-3 0,-3-2 0,-92 91 0,130-145-323,3-2-64,7-4-107,0 0 0,0 0 0,1 0 0,-1 0 0,0 0-1,0 0 1,0 0 0,0 0 0,0 0 0,0 0 0,0 0 0,0 0 0,0 0 0,0 0-1,0 0 1,0 0 0,0 0 0,0 0 0,0 0 0,0 0 0,0 0 0,0 0 0,0 0-1,0 0 1,1 0 0,-1 0 0,0 0 0,0 0 0,0 0 0,0 0 0,0 0 0,0 0-1,0 0 1,0 0 0,0 1 0,0-1 0,0 0 0,0 0 0,0 0 0,0 0 0,0 0-1,0 0 1,0 0 0,0 0 0,0 0 0,0 0 0,0 0 0,0 0 0,0 0 0,0 0-1,0 0 1,0 0 0,0 0 0,0 0 0,0 0 0,0 1 0,0-1 0,0 0 0,0 0-1,0 0 1,0 0 0,-1 0 0,6 0-3,-2 0-3,-1 1 1,1-1-1,-1 0 1,1 1-1,-1-1 0,1 1 1,-1 0-1,0 0 1,1 0-1,-1 0 1,0 0-1,0 0 1,0 1-1,0-1 0,0 1 1,0 0-1,0-1 1,0 1-1,-1 0 1,3 2-1,59 104 112,-30-51-23,76 102 0,-93-139-69,0-1 0,2 0 1,0-2-1,1 0 0,28 18 0,-30-23-9,1-2 0,0 0 1,1-1-1,0-1 0,1 0 0,0-2 0,0 0 1,0-2-1,1 0 0,-1-1 0,1-1 0,0-1 1,-1-1-1,1 0 0,0-2 0,40-8 1,-42 5-1,-1-1 0,0-1 0,-1 0 0,0-1 0,0-1 0,0-1 0,29-22 0,-35 23-19,-1-1-1,0 0 1,0-1 0,-1 0-1,-1 0 1,0-1 0,0 0 0,-1 0-1,-1-1 1,0 0 0,6-17-1,-3 1-235,-1 0 0,-1-1-1,-1 1 1,-2-1 0,1-37 0,-6 54-395,1 1 1,-2 0-1,1 0 0,-5-13 1,5 23 105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4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1597 856,'0'0'7529,"4"-3"-7251,2-4-136,1 0 0,-1-1 0,-1 0 1,1 0-1,-1 0 0,6-14 0,-1 3-20,54-111 472,108-210 24,-128 258-530,-4 8-10,116-211 120,-108 199-95,-4-2-1,-3-2 1,46-153 0,-69 175 390,-18 66-469,0 2-17,0-1-1,1 1 1,-1-1 0,0 1 0,0-1 0,0 1-1,0-1 1,0 1 0,1-1 0,-1 0 0,0 1-1,0-1 1,0 1 0,0-1 0,-1 1 0,1-1-1,0 0 1,0 1 0,0-2 0,-8-3 4,7 3 26,-3 2-31,-10 1 4,10-1-2,1 0-1,-6 1-4,0 0 0,0 0-1,0 1 1,0 0 0,-11 5-1,10-4-3,-153 56 30,161-58-18,8-4-21,15-3 3,26-5-1,-31 11 9,-10 1 4,0 1 0,0 0-1,-1 1 1,1 0 0,0-1 0,-1 2 0,0-1 0,0 0 0,0 1-1,0 0 1,-1 0 0,1 1 0,-1-1 0,0 1 0,0 0 0,-1 0-1,5 9 1,1 2 2,0 0 0,-2 1 0,0 0 0,9 34 0,-11-25-132,-1-1 1,-2 1-1,0 0 1,-2 0-1,0 0 1,-2 0-1,-6 30 1,-49 174-5573,42-181 3050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4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99 376 1252,'-3'-1'923,"-65"-1"3295,66 2-3845,-1 0-39,-9 1-29,9-1-23,-4-1 1754,7 1-1982,-1 0 1,117-48 274,28-12-91,-107 41-165,58-37 0,-82 47 8,0-1 1,-1-1-1,0 0 0,-1 0 1,0-1-1,-1-1 0,12-18 1,-20 27 18,0 0 0,0 0 1,0 0-1,-1-1 0,2-5 0,2-9 262,0-6 473,-5 21-812,1 1 529,2 8-470,6 11-33,-1 1 1,0-1 0,-1 2-1,-1-1 1,7 35 0,-10-38-109,-1-1 0,0 0 1,-2 1-1,1-1 1,-1 1-1,-1-1 0,-1 1 1,0-1-1,-4 16 1,0-13-250,-1-1 0,0 0 1,-1 0-1,-1 0 1,0-1-1,-15 17 1,-69 70-4365,34-46 1734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4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1388,'3'-21'1997,"-3"19"-1434,0-1-59,3-10 2262,-3 20-2631,36 291 551,-31-267-647,87 389 348,96 59-91,-40-119-352,-137-328 36,-1-9-7,-2 0-1,0 1 1,-2 0 0,-1 0 0,3 30-1,-12-21 19,4-31 8,-1-1-1,0 0 1,1 0-1,-1 0 1,0 1 0,0-1-1,1 0 1,-1 0-1,0 0 1,0 0 0,0 0-1,0-1 1,-1 1-1,1 0 1,0 0 0,0-1-1,0 1 1,-1-1-1,1 1 1,0-1-1,0 1 1,-3-1 0,4 1 2,-8-1 1,-6-2-2,1-1 0,-1-1 0,0 0 0,1-1 0,0 0 0,0-1-1,0 0 1,1-1 0,0-1 0,-22-17 0,-5-8 6,-59-66-1,3-12 89,57 65 9,38 46-100,0 0 1,0 0-1,0 0 0,0 0 1,0 0-1,0 1 0,0-1 0,0 0 1,0 0-1,0 0 0,0 0 1,0 0-1,0 0 0,0 0 0,0 0 1,-1 0-1,1 0 0,0 0 1,0 0-1,0 0 0,0 0 0,0 0 1,0 0-1,0 0 0,0 0 1,0 0-1,-1 0 0,1 0 0,0 0 1,0 0-1,0 0 0,0 0 1,0 0-1,0 0 0,0 0 0,0 0 1,0 0-1,0 0 0,-1 0 1,1 0-1,0 0 0,0 0 0,0 0 1,0 0-1,6 19 31,-3-12-29,1 0 1,0 0 0,0 0-1,10 13 1,-8-14 1,0 1 0,1-1 1,0 0-1,0-1 0,0 0 0,1 0 0,0-1 1,0 1-1,17 5 0,-19-9-1,0 1 0,1-1 0,0 0 0,-1 0 0,1-1 1,0 0-1,-1 0 0,1 0 0,0-1 0,-1 0 0,1-1 0,-1 1 0,1-1 0,6-3 0,1-1 2,-1-1 0,0 0-1,0-1 1,-1 0 0,1-1-1,-2-1 1,1 0 0,-2 0-1,11-13 1,6-11-5,39-66 1,-55 82-2,-6 10-13,0 0-1,0 1 1,10-11 0,-14 17 3,1 0 0,7-1 12,-9 2-4,0 0 0,0 0 0,0 0 1,0 0-1,1 0 0,-1 0 0,0 0 0,0 0 0,0 0 0,0 0 0,0 0 0,0 0 0,1 0 1,-1 0-1,0 0 0,0 0 0,0 0 0,0 0 0,0 0 0,0 1 0,0-1 0,0 0 0,1 0 1,-1 0-1,0 0 0,0 0 0,0 0 0,0 0 0,0 0 0,0 0 0,0 1 0,0-1 0,0 0 1,0 0-1,0 0 0,0 0 0,0 0 0,0 0 0,0 0 0,0 1 0,1-1 0,-1 0 0,0 0 1,0 0-1,-1 0 0,1 0 0,0 0 0,0 1 0,0-1 0,0 0 0,0 0 0,0 0 1,3 13-7,0 1 0,-1 0 0,-1-1 0,0 1 1,-1 0-1,-1-1 0,-3 22 0,-27 102-719,13-66-259,1 13-1995,11-45 1128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5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26 932,'-38'-22'4430,"36"21"-3973,2 1-342,-1 0 1,1-1 0,-1 1-1,1 0 1,-1-1 0,1 1 0,-1 0-1,0 0 1,1 0 0,-1-1-1,1 1 1,-1 0 0,1 0-1,-1 0 1,0 0 0,1 0 0,-1 0-1,0 0 1,0 1 0,1-1-96,-1 0 0,1 1 0,-1-1 0,1 0 0,-1 1 0,1-1 0,0 1 0,-1-1 0,1 1 0,0-1 0,-1 1 0,1-1 0,0 1 0,0-1 0,0 1 0,-1-1 0,1 1 0,0 0 0,0-1 0,0 1 0,0-1 0,0 1 0,0-1 0,0 2 0,8 16 233,23 21-48,-22-28-94,37 40 248,104 89 0,68 27-32,-90-73-166,80 57 70,-201-146-226,233 154 160,16-17 11,-187-107 591,-67-34-527,0 0 115,-1-1-326,-1 0-1,0 0 1,0 0 0,1 0 0,-1 1 0,0-1 0,0 0-1,1 0 1,-1 0 0,0 0 0,0 0 0,1 0-1,-1 0 1,0 0 0,1 0 0,-1 0 0,0 0-1,1 0 1,-1 0 0,0 0 0,0 0 0,1 0-1,-1 0 1,0 0 0,1 0 0,-1 0 0,0-1 0,0 1-1,1 0 1,-1 0 0,0 0 0,0 0 0,0-1-1,1 1 1,-1 0 0,0 0 0,0-1 0,0 1-1,1 0 1,-2-8 20,0 0 0,0 0 0,-1 0 0,0 0-1,0 0 1,0 1 0,-5-8 0,-30-59 369,0 1 534,36 71-657,5 7-239,7 13-22,-1 0 1,-1 1 0,0 0 0,-1 0-1,9 37 1,-14-43-66,-1 0 0,-1 0 0,1 0 0,-2 0 0,0 1 0,-1-1 0,0 0 0,-1 0-1,0 0 1,-7 22 0,0-13-507,-1 1-1,-1-1 1,-25 38-1,-48 50-5161,40-62 2213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5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151 103 1332,'-133'-23'7927,"131"22"-7496,-1 1-48,-7-1-44,8 1 1111,9-1-1286,228 0 450,275-14 27,-506 15-621,0 0 0,0 0-1,0-1 1,0 1 0,-1-1-1,1 0 1,0-1 0,-1 1-1,1 0 1,-1-1 0,1 0 0,2-2-1,-4 2 66,0-1 0,0 0 0,-1 1 0,1-1 0,-1 0 0,0 0 0,1 0 0,-1 0 0,-1 0 0,2-4 0,-2 6-91,0-1 247,0 2-235,0 0 0,0-1 0,0 1 0,1 0 0,-1 0 0,0-1 0,0 1 0,0 0 0,0-1 0,0 1 0,0 0 0,0-1 0,1 1 0,-1 0 0,0 0 0,0-1 0,0 1 0,1 0 0,-1 0 0,0-1 0,0 1 0,1 0 0,-1 0 0,0 0 0,1 0 0,-1-1 0,0 1 0,0 0 0,1 0 0,-1 0 0,0 0 0,1 0 0,-1 0 0,0 0 0,1 0 0,-1 0 0,0 0 0,1 0 0,-1 0 0,0 0 0,1 0 0,-1 0 0,6 5 5,0-1 0,-1 1 0,1 0 0,-1 1 0,0-1 0,-1 1 0,0 0 0,1 0 0,-2 1 0,1-1 1,-1 1-1,0 0 0,-1 0 0,4 11 0,0 5-9,-1 1 0,-1 0 0,2 32 0,-6-32-172,0-1-1,-2 0 1,-1 0 0,-1 0-1,-11 39 1,-47 108-6495,61-165 6278,-15 35-2818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26 261 1320,'-5'-6'1101,"2"3"-637,1 0 0,-1 0-1,1 0 1,0 0 0,0-1-1,-3-6 1,5 9-351,0-1-1,-1 0 1,1 1-1,0-1 0,0 0 1,0 0-1,0 1 1,0-1-1,0 0 1,0 0-1,1 1 1,-1-1-1,1 0 1,-1 1-1,1-1 1,0 1-1,-1-1 1,1 1-1,0-1 0,0 1 1,2-3-1,7-8 151,1 1 0,0-1 0,1 2-1,24-18 1,61-32 424,-75 49-874,39-13 0,-24 10-2170,-32 12 85,9-2 33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5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1348 1684,'0'0'6185,"6"-5"-5887,108-104 661,61-61-429,199-206-80,-363 365-440,321-314 788,-315 307-501,-1 0 0,-1-1-1,20-34 1,-32 46-251,1 1-1,-1-1 1,0 1 0,0-1-1,-1 0 1,0-1 0,0 1-1,-1 0 1,0 0 0,1-13-1,-2 16-36,0 1-1,0-1 0,-1 0 1,1 0-1,-1 1 1,0-1-1,0 0 0,0 1 1,0-1-1,-1 1 1,1-1-1,-1 1 0,0 0 1,0 0-1,0-1 1,-1 1-1,-3-4 1,-3-1 23,-1 0 0,0 0 1,-20-11-1,-4-3 174,6 9 114,19 9-211,7 3-41,0 0 10,1 1-73,1-1 1,0 1 0,0 0-1,0 0 1,0 0 0,0-1-1,-1 1 1,1 0-1,0 0 1,0 0 0,0 0-1,-1-1 1,1 1 0,0 0-1,0 0 1,-1 0-1,1 0 1,0 0 0,0 0-1,0 0 1,-1 0 0,1 0-1,0 0 1,0 0 0,-1 0-1,1 0 1,0 0-1,0 0 1,-1 0 0,1 0-1,0 0 1,0 0 0,-1 0-1,1 0 1,0 0-1,0 0 1,0 1 0,-1-1-1,1 0 1,0 0 0,0 0-1,0 0 1,-1 1-1,1-1 1,0 0 0,0 0-1,0 0 1,0 1 0,-1 19 31,0-19-33,1 0 1,0 0-1,0 0 0,0 0 0,0 0 1,1 0-1,-1 0 0,0 0 1,0 0-1,1 0 0,-1 0 1,0 0-1,1 0 0,-1 0 0,1 0 1,0 0-1,-1 0 0,2 1 1,1 2 4,29 56 60,-20-40-44,-2 1-1,0 1 1,9 26-1,-15-35-54,0 0 1,-1 0-1,0 0 1,-1 0-1,-1 0 1,0 1-1,-1-1 0,0 0 1,-1 1-1,-1-1 1,0 0-1,0 0 1,-2 0-1,1 0 0,-2 0 1,-6 12-1,-1-2-967,-29 38 1,-1-9-3565,16-20 1302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19:5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1320,'0'0'1291,"-2"5"-877,-256 442 2536,201-360-2683,-239 341 811,232-343-695,-117 153 2542,180-237-2059,5-7-766,103-176 248,-8 16-341,45-79-319,98-180-604,-191 304 641,-42 98 223,-8 21 36,-1-1-16,0 3 31,0 0-1,0 0 1,0-1 0,0 1 0,0 0 0,0-1 0,0 1 0,0 0 0,0 0 0,0-1 0,-1 1 0,1 0 0,0 0 0,0-1-1,0 1 1,0 0 0,0 0 0,-1-1 0,1 1 0,0 0 0,0 0 0,0 0 0,-1-1 0,1 1 0,0 0 0,0 0 0,-1 0-1,1 0 1,0 0 0,0-1 0,-1 1 0,1 0 0,0 0 0,0 0 0,-1 0 0,1 0 0,0 0 0,-1 0 0,1 0-1,0 0 1,0 0 0,-1 0 0,1 0 0,0 0 0,-1 0 0,1 1 0,0-1 0,0 0 0,-1 0 0,1 0 0,0 0 0,-18 10 12,13-8-14,-22 14 69,2 1-1,-41 34 1,-2 2 98,-167 111 981,223-154-925,10-8-93,0-1 8,1 0 186,5-5-130,63-45-5,-55 41-168,284-210 260,-261 191-261,0 1 0,70-37 0,-100 61-13,14-4-5,-12 8-2,-5-1 3,-1 0-1,1-1 1,-1 1 0,0-1 0,1 1 0,-1-1 0,0 1 0,0 0 0,0 0 0,0 0 0,0 0 0,0 0 0,0 0 0,0 0 0,0 0 0,0 0 0,0 0 0,0 0-1,-1 0 1,2 2 0,8 24-1,-10-26 1,4 16-6,0 0 0,-2 0 1,0 0-1,-1 33 0,-10 64-239,9-112 237,-7 42-560,-2-1 1,-18 57 0,-21 38-4170,22-63 1762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20:0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1116,'1'-2'547,"0"-5"-74,0 0 0,1 0 1,0 1-1,1-1 0,-1 1 1,5-7-1,-6 11-125,0 1-250,-1 0-1,1 0 0,-1 1 0,0-1 0,1 0 0,0 1 0,-1-1 0,1 1 0,-1-1 0,1 0 1,0 1-1,-1-1 0,1 1 0,0 0 0,0-1 0,-1 1 0,1 0 0,1-1 0,13-5 1163,-13 6-977,2 3-145,5 5-65,-1 1-1,0 0 0,0 0 1,-1 0-1,8 15 0,29 58 149,-14-23-88,97 157 173,74 127 2,-73-102-154,-77-136-108,94 195 42,-130-269-95,-8-16 1,10 26 0,-15-26 14,-2-11 1,0-1 34,-2-1-30,1 0-7,0-1-1,0 0 1,0 0-1,-1 0 1,1 0-1,0 0 1,-1 0-1,1 0 1,0 0-1,-1 0 1,1 0-1,-1-1 0,-2 2 1,2-2 17,-3-2 3,-6-2-6,1-1-1,-1 0 1,1-1 0,0 0 0,-12-10 0,1-3 84,1-1-1,1-1 1,-26-36-1,-41-77 250,62 95-225,-60-93 949,66 96-58,119 166-933,12 15 1,-99-129-73,1-2-1,0 0 1,1 0-1,1-1 0,0-1 1,1-1-1,28 13 1,-43-22-6,1-1 0,0 0 0,0 0 0,0 0 0,1 0 0,-1-1 0,7 1 0,-8-2-4,0 1-1,0-1 0,0 0 0,0 0 1,0 0-1,0 0 0,0 0 0,-1-1 1,6-3-1,-4 3-1,-1-1 0,1 0 0,-1-1 0,0 1 0,0 0 1,-1-1-1,1 0 0,0 0 0,-1 0 0,0 0 0,2-4 0,16-50 11,-17 46-16,50-223 224,-51 222-177,-1 11 37,-4 13-76,-1 2-5,-1 9-13,-11 23 1,-34 69-971,12-39-5656,28-55 3492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20:12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44 295 832,'-38'9'7144,"36"-9"-5333,-2 0 577,7-4-1310,12-10-525,25-16-596,206-92 719,-196 99-666,29-11-264,17-8-797,-35 11-2481,-54 28 522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20:12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21 398 1516,'-20'10'8519,"29"-21"-4350,2 0-5549,6-5 1913,1 0-1,35-22 1,46-21 515,-63 39-759,236-125 2036,-230 125-2011,66-32 892,-76 36-758,-30 15-548,0 1-86,6-2-142,-6 2-145,2 2-1964,2 2 1891,4 2-683,3 1-4799,11 6 1995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65 246 1032,'-45'-2'5421,"42"2"-4270,-13-2 5542,24-4-6190,30-13 10,2 1-1,54-17 1,240-73-384,-296 95-542,77-22-2222,-84 27-3027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20:1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18 243 1792,'-18'7'7991,"30"-13"-4506,2 0-4620,291-103 4286,-26 11-5129,-272 95 578,0-1 0,0 0 0,8-6-1,-2 1-2124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20:1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38 209 1180,'-2'1'1218,"-19"4"3596,19-4-4010,-10 4 4083,18-8-4453,164-66 1171,-38 17-1000,37-17-1311,-96 42-6701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20:1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10 215 1108,'-1'1'1492,"-8"9"4788,9-10-6218,19-10 2672,-7 4-3005,44-18 1205,65-18 0,-43 16-371,175-52 1269,-223 69-1450,-15 5 58,-8 2-257,-1 1 1,0-1-1,0-1 1,0 1-1,6-5 1,-10 6 128,1 0-201,16-7-419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44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47 399 2004,'-15'6'2635,"12"-5"-2113,-1 0 1,1 1-1,0-1 1,0 1-1,0-1 0,0 1 1,-6 5 978,13-4-1038,6 1-329,0 0 0,1-1 0,-1 0 0,0-1 0,1 0 0,-1-1 0,1 0 0,20-1 0,380-20 906,5-35-386,-251 31-387,383-69 418,-255 40-332,-32 5-69,167-36-48,-379 74-1041,85-29 0,-134 39 783,3-1-202,0 0-1,0 0 1,0 0-1,-1-1 1,1 1-1,0-1 1,-1 0-1,1 1 1,3-5-1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3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4 544 1408,'2'1'670,"-1"1"-469,0-1 0,1 1 1,-1-1-1,0 0 1,1 0-1,-1 0 1,1 0-1,0 0 1,2 1-1,-2-1 161,2-2-52,2 0-157,0 0-1,0-1 0,-1 0 0,1 0 0,0 0 1,-1-1-1,0 0 0,1 0 0,-1 0 0,-1-1 0,1 0 1,0 1-1,-1-2 0,0 1 0,1 0 0,-2-1 1,1 0-1,-1 0 0,6-9 0,-9 13-120,0 0 0,1 0 0,-1 0 0,0 0 0,0 0 0,0 0 0,0 0-1,0 0 1,0 1 0,0-1 0,0 0 0,0 0 0,0 0 0,0-1 0,-1-1 51,1 0 393,-2-1-256,-6-12-16,7 15-191,1 0-1,0 1 0,0-1 0,-1 1 1,1-1-1,-1 1 0,1-1 1,0 1-1,-1-1 0,1 1 1,-1 0-1,1-1 0,-1 1 1,1-1-1,-1 1 0,0 0 1,1 0-1,-1-1 0,1 1 1,-1 0-1,0 0 0,1 0 1,-1 0-1,1-1 0,-2 1 1,1 0 28,-2-1 109,-1 2-17,1 0-102,-1 0-1,0 0 1,1 0 0,-1 1-1,1-1 1,0 1 0,-1 0-1,1 0 1,0 0 0,0 0-1,0 1 1,0-1 0,-2 4-1,-1 0-1,1 0-1,0 0 1,1 0-1,0 1 1,0-1-1,0 1 1,1 0 0,0 0-1,0 1 1,1-1-1,0 0 1,0 1-1,0-1 1,0 14-1,2-20-25,0 1-1,0 0 0,0 0 1,1 0-1,-1-1 0,0 1 0,1 0 1,-1 0-1,1-1 0,0 1 1,1 2-1,1 3-4,-2-4-22,1 1 1,0 0-1,0-1 0,1 1 0,-1-1 0,1 0 0,-1 0 1,1 0-1,0 0 0,0 0 0,0-1 0,1 1 0,-1-1 0,1 0 1,-1 0-1,1 0 0,0 0 0,-1-1 0,1 0 0,0 1 1,6 0-1,5 1-106,1-1-1,-1 0 1,1-1 0,17-1 0,-10-1-54,-1 0-1,0-2 1,0-1-1,0 0 1,27-10 0,-9 0-306,64-30 0,-89 36 526,0-1-1,-1 0 1,0 0-1,0-2 1,-1 0-1,-1 0 1,14-16-1,-7-1 863,-18 27-622,-2-2-23,-1-12 447,-3 15-479,-16-2-19,11 4-16,-1 3-89,0 0 0,0 1 0,0 0 0,1 1-1,-16 14 1,19-16-50,1 1 0,0 1 0,0-1 0,0 1 0,1 0 0,0 0 0,0 1-1,1-1 1,0 1 0,1 0 0,-4 11 0,6-16-54,1-1-1,0 0 1,0 1-1,0-1 1,0 0-1,1 1 1,-1-1 0,0 0-1,1 0 1,0 1-1,-1-1 1,1 0-1,0 0 1,0 0-1,1 0 1,-1 0 0,0 0-1,3 2 1,-3-2-30,0-1 1,1 0 0,-1 0-1,1 1 1,0-1-1,-1 0 1,1-1-1,0 1 1,-1 0 0,1 0-1,0-1 1,0 1-1,0-1 1,0 0 0,0 1-1,0-1 1,0 0-1,-1 0 1,1 0 0,3-1-1,1 0-63,0 0-1,-1 0 0,1-1 1,9-4-1,-8 2 45,1 0-1,-1 0 1,0-1-1,0-1 1,0 1-1,-1-1 0,0 0 1,0 0-1,-1-1 1,1 0-1,-1 0 1,-1 0-1,1 0 1,-1-1-1,4-12 0,1-5 25,0 0-1,-2 0 0,6-46 0,-8 34 201,-2 1 0,-1-1 1,-3-39-1,-1 57 27,0 1 1,0 0-1,-2 1 1,0-1-1,-2 0 1,0 1-1,0 0 1,-11-19-1,16 35-171,1 0-1,-1 0 0,1 0 0,-1 0 0,1 1 0,-1-1 0,0 0 0,1 0 0,-1 1 0,0-1 0,1 0 1,-1 1-1,0-1 0,0 0 0,0 1 0,0-1 0,0 1 0,0 0 0,1-1 0,-1 1 0,0 0 0,0-1 1,0 1-1,0 0 0,0 0 0,0 0 0,0 0 0,0 0 0,0 0 0,0 0 0,0 0 0,0 0 1,0 1-1,0-1 0,-2 1 0,3-1-20,0 0 1,-1 0 0,1 0-1,0 0 1,-1 0 0,1 1-1,0-1 1,0 0 0,0 0-1,-1 0 1,1 0 0,0 0-1,0 1 1,-1-1 0,1 0-1,0 0 1,0 0 0,0 1-1,0-1 1,-1 0 0,1 0-1,0 1 1,0-1 0,0 0-1,0 0 1,0 1 0,0-1-1,0 0 1,0 1 0,-5 9 39,2 1-1,-1 0 1,1 0 0,1 1 0,0-1-1,1 0 1,0 18 0,1-9 11,2 0 0,0 0 0,9 33 1,3-5-2,2 0 0,35 68 1,-36-86-299,1 1 1,2-2-1,24 31 1,-21-35-2510,37 36 0,-23-31-353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44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1 964,'-3'0'428,"-46"0"1509,1 2-1,-65 12 1,106-13-1612,-31 8 1830,39-6-1926,-1-2-206,0 1 0,1-1-1,-1 1 1,1-1 0,-1 0 0,1 1 0,0-1 0,0 0 0,-1 0 0,1 0-1,0 1 1,0-1 0,0 0 0,0 0 0,0 0 0,1-1 0,-1 1-1,0 0 1,3 1 0,33 12 245,-28-11-233,37 10 224,89 12-1,394 30 542,-148-39-333,-193-10-273,-83-2-97,339 18 296,-32 9-34,-372-28-342,290 28 64,-204-17-211,-61-9-599,97 22 0,-109-15-492,-19-5-3373,-24-5 1825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4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22 1680,'-10'-4'998,"-1"-1"-1,1 2 0,-1-1 1,-15-1 2354,34 13-3078,4 3-195,0 0 0,0 0-1,1-2 1,0 1 0,19 8-1,11 4 147,92 31 0,-89-37-164,430 133 458,536 94 251,80 63-242,-918-245-1283,263 132 0,-360-148 30,-47-26-1705,38 18 0,-52-30 265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46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17 1320,'4'-13'4695,"-5"13"-4571,1-1 0,0 1-1,0 0 1,0 0 0,0 0 0,0 0 0,0-1 0,0 1 0,0 0-1,-1 0 1,1 0 0,0 0 0,0 0 0,0-1 0,0 1 0,0 0 0,-1 0-1,1 0 1,0 0 0,0 0 0,0 0 0,-1 0 0,1 0 0,0 0 0,0 0-1,0-1 1,-1 1 0,1 0 0,0 0 0,0 0 0,0 0 0,-1 1-1,-19 6 2692,18-6-3456,-2 1 709,1 0 1,0 0 0,0 1-1,0-1 1,0 1 0,0 0-1,1-1 1,-1 1 0,1 0-1,-1 1 1,1-1 0,-3 7-1,2-5 28,-6 12 98,1 0 0,0 0 0,1 0 0,1 1 0,1 0 0,-5 27 0,8-35-122,1 0-1,0 0 1,1 0 0,0-1 0,1 1-1,0 0 1,0 0 0,1-1-1,0 1 1,0-1 0,1 1-1,1-1 1,0 0 0,5 9-1,-7-14-105,1-1 0,-1 0-1,1 0 1,0 0 0,0 0-1,0-1 1,1 1 0,-1-1-1,0 0 1,1 1 0,0-2-1,-1 1 1,1 0 0,0-1-1,0 0 1,0 0-1,0 0 1,0 0 0,0 0-1,0-1 1,1 0 0,5 0-1,0-1-849,-1 0-1,1 0 1,-1-1 0,0-1-1,0 1 1,1-1-1,-2-1 1,15-7-1,-7 4-2262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4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71 884,'1'-1'679,"4"-8"1036,-3 7-1199,12-21 2117,-13 21-1913,3-9 1350,2-10 213,-6 19-657,-5 6-1502,-1 1-75,0 0 0,1 1 1,0 0-1,0 0 0,0 0 1,0 0-1,1 1 0,0 0 0,-3 10 1,3-6 0,0 1 0,1 0 0,1 0 0,0 0 1,0 0-1,1 1 0,1-1 0,2 19 1,-2-28-42,0-1 0,1 0 1,-1 0-1,1 1 1,-1-1-1,1 0 0,0 0 1,0 0-1,0 0 1,0 0-1,0 0 0,1 0 1,-1 0-1,1 0 1,-1-1-1,1 1 0,-1 0 1,1-1-1,0 0 1,0 1-1,0-1 0,0 0 1,0 0-1,3 2 1,1-2 4,0 1 0,0-1 1,-1 0-1,1 0 1,0 0-1,0-1 1,11-1-1,-12 1-4,1-1 0,-1 1 0,1-1 1,-1-1-1,1 1 0,-1-1 0,0 0 0,0 0 0,0-1 0,0 1 0,0-1 0,-1 0 0,1-1 0,-1 1 0,0-1 0,0 0 0,0 0 0,0 0 0,-1 0 0,0-1 1,1 1-1,-2-1 0,4-6 0,-5 6-10,1-25 2,-4 23-2,-1 1-1,2 3-35,0-1-1,0 1 1,-1-1-1,1 1 1,-1-1-1,0 1 1,0 0-1,0 0 1,-1 0-1,1 0 1,-1 0-1,1 0 1,-1 1-1,0-1 1,0 1-1,0 0 1,-1 0-1,1 0 1,0 0-1,-1 0 1,1 1-1,-1 0 1,0 0 0,1 0-1,-1 0 1,0 0-1,-7 0 1,-16 2-1679,24-1 746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4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103 179 1476,'0'0'3325,"-6"3"-2806,5-2-499,-4 1 129,0 1 1,1 0-1,-1 0 1,1 1-1,0-1 1,0 1-1,0 0 1,-6 7-1,3-1 89,1 0-1,1 0 0,0 0 0,0 1 1,1 0-1,0 0 0,1 0 1,0 0-1,1 0 0,0 0 1,1 1-1,0 20 0,1-30-209,0-1 0,1 1 1,-1-1-1,0 1 0,1-1 0,-1 1 0,1-1 0,-1 1 0,1-1 0,0 0 1,-1 1-1,1-1 0,0 0 0,0 1 0,0-1 0,0 0 0,0 0 0,0 0 0,1 0 1,-1 0-1,0 0 0,0 0 0,1-1 0,-1 1 0,1 0 0,-1-1 0,2 1 1,1 1 22,0-1 0,-1 0 1,1 0-1,0-1 1,0 1-1,0-1 1,7 0-1,-8 0 2,0-2-2,-1 2-41,1-1-1,-1-1 1,0 1-1,0 0 1,0 0 0,0-1-1,0 1 1,0-1 0,0 0-1,0 0 1,-1 0-1,1 1 1,-1-1 0,1-1-1,-1 1 1,1-2-1,0-1 1,0 1-1,-1-1 0,0 0 0,1 1 0,-2-1 0,1 0 1,-1 0-1,0-4 0,-1-11 3,-1-1 1,-1 1-1,-7-24 0,5 22 0,-32-129 504,12 87 1015,21 69-1465,1-1-51,0 1 0,0 0 0,0-1 0,1 1 0,-1 1 0,1-1 0,0 0 0,1 0 0,0 1 0,-1-1 0,2 1 1,-1-1-1,1 1 0,0 5 0,0 15 1,2-1 0,1 0 0,1 0 0,1 0 0,1-1 0,2 0 0,11 29 1,-8-31-1433,25 42 1,-35-61 932,1-1-42,12 12-5952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4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38 118 1388,'0'0'1418,"2"1"-824,0-1-465,0 1-1,0-1 1,0 1-1,0-1 1,0 0-1,0 0 1,0 0-1,0 0 1,1-1 0,-1 1-1,0 0 1,0-1-1,0 0 1,0 1-1,0-1 1,0 0-1,-1 0 1,1 0-1,0 0 1,0 0-1,0 0 1,1-3-1,0 2 9,0 0 0,0-1 0,-1 1 0,1-1 1,-1 1-1,1-1 0,-1 0 0,0 0 0,0 0 0,-1 0 0,1 0 0,-1-1 0,1 1 0,0-6 0,-1 6-26,-1 0 0,0 0 0,0 0 0,0 0 0,-1 0 0,1 0 0,-1 1 0,0-1 0,1 0 0,-1 0 0,-1 0 0,1 1 0,0-1 0,-1 1 0,1-1 0,-1 1 0,0-1 0,-2-1 0,4 3-73,-1 1 1,0-1-1,0 1 0,1-1 1,-1 1-1,0 0 0,0-1 1,0 1-1,1 0 0,-1 0 0,0 0 1,0-1-1,0 1 0,0 0 1,0 0-1,0 0 0,1 0 1,-1 1-1,0-1 0,0 0 1,-1 1-1,-14 5 240,16-6-295,-4 2 69,0 0 0,1 1 0,-1 0 0,1-1 1,0 1-1,0 0 0,0 1 0,1-1 0,-1 0 0,-3 7 0,2-3 7,0 0 1,0 1-1,1 0 0,-2 8 0,3-9-18,0 0 0,0 0 0,1 0 1,0 0-1,1 0 0,-1 0 0,2 1 0,-1-1 0,1 0 0,2 12 0,-1-14-26,-1-1 1,1 1-1,0-1 1,1 0 0,-1 0-1,1 0 1,0 0-1,0 0 1,0 0 0,0-1-1,0 1 1,1-1-1,0 0 1,0 0 0,0-1-1,0 1 1,4 2 0,2-1-45,0 0 0,0-1 0,0 0 1,0 0-1,0-1 0,0 0 1,19 0-1,-14-1-357,0-1-1,-1-1 0,1-1 1,28-6-1,-4-6-4703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1252,'0'0'7890,"5"4"-7748,1 1-82,-1-1-1,0 1 1,-1 0-1,1 1 1,-1-1 0,0 1-1,0 0 1,3 7-1,68 137 937,-44-97-186,-30-51-666,1 1 65,-1 0-1,1 0 1,-1 0-1,1 0 1,0-1-1,0 1 1,3 3-1,-3-4-140,-1-1 1112,1-5-1080,3-6-47,-1-1 0,0 1 0,-1 0 0,0-1 1,3-17-1,2-63-10,-1 17-877,-6 41-450,-1 6-5477,2 14 3952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9 1104,'14'-8'5965,"-14"8"-5922,0 0 0,0 0 0,0 0 0,0 0 0,0 0 0,0 0 0,1 0 0,-1 0 0,0 0 0,0 0 0,0 0-1,0 0 1,0 0 0,0 0 0,0 1 0,0-1 0,0 0 0,0 0 0,1 0 0,-1 0 0,0 0 0,0 0 0,0 0 0,0 0 0,0 1-1,0-1 1,0 0 0,0 0 0,0 0 0,0 0 0,0 0 0,0 0 0,0 1 0,0-1 0,0 0 0,0 0 0,0 0 0,0 0 0,0 0-1,0 0 1,0 0 0,0 1 0,-1-1 0,1 0 0,0 0 0,0 0 0,0 0 0,0 0 0,0 0 0,0 0 0,0 0 0,0 0-1,0 1 1,-1-1 0,-18 32-563,4-8 1179,14-21-619,-1 0 1,1 0-1,0 1 1,0-1-1,0 1 1,0-1-1,1 1 1,0-1-1,-1 1 1,1-1-1,0 1 0,1-1 1,-1 1-1,0-1 1,1 1-1,0-1 1,0 1-1,0-1 1,3 5-1,-1-1 94,2 0-1,-1 0 0,1-1 1,0 1-1,0-1 0,1 0 1,7 5-1,-10-8-60,0-1 0,-1 1 0,1-1 0,0 1 0,-1 0 0,1 0 0,-1 0 0,0 0 0,0 1 0,0-1 0,-1 1 0,1-1 0,-1 1 0,0-1 0,1 6 0,-2-8-63,0 0-1,0 0 1,0-1 0,-1 1-1,1 0 1,0 0-1,-1 0 1,1 0 0,0 0-1,-1 0 1,1-1-1,-1 1 1,0 0 0,1 0-1,-1-1 1,0 1 0,1 0-1,-2 0 1,0 1 17,-8 10-101,-1 0 0,-1 0 1,-22 16-1,-5 5-6131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25 1252,'0'0'582,"0"-2"-6,0 2-745,1-2 419,-1 0 0,0 1 0,0-1 0,0 1-1,1-1 1,-1 0 0,-1 1 0,1-1 0,0 1 0,0-1-1,-1-2 1193,-4 6-1207,3-1-210,-1 1 42,-1-1-1,1 1 0,0 0 1,0 0-1,0 1 0,0-1 1,1 1-1,-1-1 0,1 1 1,-1 0-1,-2 4 0,-9 16 262,2 0 0,0 1-1,1 1 1,1 0 0,2 0 0,0 1-1,-4 31 1,11-47-243,1-1 0,0 1 0,0 0-1,1 0 1,0 0 0,0 0 0,1 0 0,1-1 0,4 12 0,-6-19-58,0 0 0,1 0 1,-1 0-1,1 0 1,0 0-1,-1 0 0,1 0 1,0 0-1,3 1 1,-4-2 10,2-1 7,0 0-30,1 0 0,-1-1 0,0 0-1,0 0 1,0 0 0,0 0 0,0 0 0,0-1 0,0 1 0,0-1-1,0 0 1,3-3 0,35-32 329,-7 6 0,-31 30-330,-1 0-1,1 0 0,-1 0 0,1 0 0,-1 1 1,1-1-1,-1 1 0,1-1 0,-1 1 0,1 0 1,0 0-1,-1 1 0,1-1 0,-1 0 0,1 1 0,0-1 1,-1 1-1,0 0 0,1 0 0,-1 0 0,5 3 1,0 0 7,0 0 1,0 0 0,0 1 0,0 0 0,7 7 0,24 34-49,-18-20-1322,-15-18 170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3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0 892,'0'0'5883,"2"4"-5516,8 16 225,-1 1-1,-1 0 1,8 33-1,-16-52-677,5 11-997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4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148 156 1740,'0'0'6942,"-4"5"-6545,-7 15 55,1 1 0,-12 37-1,-12 55 479,21-68-604,-31 129 928,35-127-657,8-45 17,5-7-539,12-30 20,-1-1 0,-1-1-1,10-43 1,-13 41-42,14-48 541,-4-1 0,9-92 0,-30 129 459,0 49-781,3 10-235,30 114 57,-4-13-76,-14-60-70,2 0 1,1-1 0,3-1 0,39 65 0,-49-94-701,-11-17 232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3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44 1984,'-28'-43'7373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1612,'0'0'1225,"2"-2"-96,6-7 527,-8 9-1516,0 0 0,0-1 0,0 1 0,1 0-1,-1-1 1,0 1 0,0 0 0,0-1 0,1 1 0,-1 0-1,0 0 1,1-1 0,-1 1 0,0 0 0,0 0 0,1 0 0,-1-1-1,0 1 1,1 0 0,-1 0 0,0 0 0,1 0 0,-1 0-1,0 0 1,1 0 0,-1 0 0,1 0 0,-1 0 0,0 0 0,1 0-1,-1 0 1,0 0 0,1 0 0,-1 0 0,0 0 0,1 0-1,-1 0 1,0 0 0,1 1 0,-1-1 0,1 0 0,34 132 1697,-17-42-1230,1 3 18,-9-57-270,1 0 0,28 59-1,-38-95-373,-1 1 0,0-1 0,1 1 0,-1 0 0,1-1-1,-1 1 1,1-1 0,-1 1 0,1-1 0,-1 0-1,1 1 1,-1-1 0,1 1 0,-1-1 0,1 0 0,0 1-1,-1-1 1,1 0 0,0 0 0,-1 0 0,1 0-1,0 1 1,-1-1 0,1 0 0,0 0 0,1 0-1,-1 0 20,2 0-356,0-3-610,22-23-706,-12 4-3733</inkml:trace>
  <inkml:trace contextRef="#ctx0" brushRef="#br0" timeOffset="1">77 276 1672,'-2'0'17,"-9"0"1159,1 0 1,0 1 0,-1 0 0,-14 4 2959,28-6-4091,0 1-1,-1 0 1,1-1-1,-1 1 1,1-1 0,-1 0-1,1 1 1,-1-1-1,5-3 1,0 1 30,10-4-205,66-26 453,-26 5-6081,-38 18 3346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1940,'-2'-3'6944,"2"9"-4756,1 23-1072,7 44-1034,-4-54 57,18 95 260,-15-83-785,1 5-1227,-2-15-3177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1320,'0'0'3820,"5"-2"-3565,42-10 426,16-5 212,-58 16-840,-1 0-1,0 0 1,1-1-1,-1 1 0,0-1 1,0 0-1,0 0 1,0 0-1,-1-1 0,1 0 1,-1 1-1,1-1 1,-1 0-1,0 0 0,0-1 1,0 1-1,0-1 1,-1 0-1,0 1 0,1-1 1,-1 0-1,-1 0 1,3-6-1,-2 1 207,0 0 0,0 0-1,-1-1 1,-1 1 0,1 0-1,-2 0 1,1-1 0,-1 1 0,0 0-1,-4-12 1,-7-18 1141,12 37-1040,-2-3-179,1 2-130,2 7 502,15 62-414,3 0-1,30 68 1,-49-133-139,13 30-37,2-1 1,21 37-1,-20-42-495,-11-16 66,0 0 0,10 11-1,-12-17-367,-1 0-1,1 0 1,0-1-1,0 0 1,0 0-1,4 2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1 230 952,'0'3'7462,"3"21"-7284,-1-19-21,-1 0 1,1 1-1,0-1 0,0 0 1,1 0-1,-1-1 0,1 1 0,0 0 1,5 5-1,-6-7-89,0-1 1,-1 0-1,1 0 0,1 0 1,-1 0-1,0 0 0,0 0 1,1 0-1,-1-1 0,1 1 1,-1-1-1,1 0 1,0 0-1,-1 0 0,1 0 1,0 0-1,5 0 0,-3-1-21,0 0 0,0-1 0,0 0 0,-1 0 0,1 0 0,0-1 0,0 0 0,6-3 0,-4 1-1,0 0 1,-1 0-1,1-1 0,-1 0 1,0 0-1,0 0 1,7-9-1,-11 12-16,-2 2-27,0-1 1,0 1-1,1 0 0,-1-1 1,0 1-1,0 0 0,1-1 1,-1 1-1,0 0 0,0 0 1,1-1-1,-1 1 0,0 0 1,1 0-1,-1 0 0,0-1 1,1 1-1,-1 0 0,1 0 1,-1 0-1,0 0 0,1 0 1,-1 0-1,0 0 0,1 0 1,-1 0-1,1 0 0,-1 0 1,0 0-1,1 0 0,-1 0 1,1 0-1,-1 0 0,0 0 1,1 1-1,1 18-2,-1-15-3,0-2 4,0 0 0,0 0-1,0 0 1,1 0-1,-1 0 0,0-1 1,1 1-1,-1-1 1,1 1-1,0-1 0,-1 1 1,1-1-1,0 0 1,0 0-1,0 0 0,0 0 1,0 0-1,0 0 1,0-1-1,0 1 1,0-1-1,1 1 0,-1-1 1,0 0-1,0 0 1,0 0-1,1 0 0,-1 0 1,3-1-1,-1 1-3,0-1 1,-1 1-1,1-1 1,0 0-1,-1 0 0,1-1 1,-1 1-1,1-1 0,-1 0 1,0 1-1,0-1 0,0-1 1,0 1-1,0 0 0,0-1 1,3-3-1,0 0-1,0-2-2,-1 0 0,0 1 0,0-2 0,0 1 0,-1 0 0,0-1 0,-1 0 0,0 0 0,0 0 0,-1 0 0,0-1 0,-1 1 0,1-12 0,-1-3 12,-1 1 1,-1-1-1,-1 1 1,-5-28-1,6 49 5,1 0-7,-1-6-11,0 7 15,0 4 21,-6 59-2,10 74 39,0-91-6,1-17 195,-4-26-133,6 13 311,-2-11-358,0 0-1,0-1 1,0 1 0,0-1-1,1 0 1,0 0 0,-1 0-1,8 2 1,-3 0-50,0 0-1,0 1 0,0 0 1,14 13-1,-22-18-50,0 0 1,0 0-1,0 0 1,-1 0-1,1 0 1,0 0-1,-1 0 1,0 1-1,1-1 1,-1 0-1,1 0 1,-1 2-1,0-1-80,0-2-14,0 0 113,-1 0 0,1 0-1,0 0 1,0 0 0,-1 0 0,1 0-1,0 1 1,0-1 0,-1 0 0,1 0 0,0 0-1,0 0 1,-1 0 0,1 0 0,0 1-1,0-1 1,0 0 0,-1 0 0,1 0-1,0 0 1,0 1 0,0-1 0,-1 0 0,1 0-1,0 1 1,0-1 0,0 0 0,0 1-1,0-1-2,-1 1 0,1-1 0,0 1 0,-1-1 0,1 1-1,0-1 1,-1 1 0,1-1 0,0 0 0,-1 1 0,1-1-1,-1 0 1,1 1 0,0-1 0,-1 0 0,1 1 0,-1-1 0,1 0-1,-1 0 1,1 0 0,-1 0 0,0 1 0,0-1 0,-5 1-174,-1-1 1,0 0 0,1 0 0,-1 0-1,0-1 1,1 0 0,-1 0-1,1-1 1,-1 0 0,1 0 0,0 0-1,0-1 1,0 0 0,0 0 0,0 0-1,0-1 1,1 0 0,0 0 0,0-1-1,0 1 1,-6-8 0,0-4-3611,9 13 1423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18 181 1632,'0'0'6721,"2"8"-6366,8 31 62,-2-9 362,8 45 0,-8-38-345,-3-18 2228,-6-21-2644,1 0 1,-1 0 0,0 0-1,0 0 1,0 0 0,0 0-1,0 0 1,-1 1 0,-2-4 0,-2-3 16,-2-7 63,1-1 0,0 0 0,2 0 1,-1-1-1,2 0 0,0 0 0,1 0 1,1 0-1,1 0 0,0-23 0,1 31-115,1 0 0,0 0-1,0 1 1,1-1-1,0 1 1,1-1 0,-1 1-1,2 0 1,-1 0 0,1 0-1,0 0 1,1 1-1,0-1 1,0 1 0,11-12-1,-14 18-125,0 0 0,0-1 0,0 1 0,0 0-1,0 0 1,0 0 0,0 1 0,0-1 0,0 0 0,1 1-1,-1-1 1,0 1 0,4 0 0,-2 0-118,-1-1-483,0 2-196,-1-1 456,6 1 16,-1 3-3115,0 1 752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61 1276,'-3'1'153,"-3"1"1373,0 0 0,0 0 0,1 0 0,-13 8 2243,24-12-3597,57-30 341,-26 14-1684,4-3-4177,-26 14 2944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1124,'0'0'6882,"3"-1"-6484,19-6 78,0-1 1,30-14-1,0-1-1970,-34 13-2307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1264,'0'0'10018,"-5"5"-9802,-13 13 6,14-14 12,3-1-8,0 22 77,0 0 1,1 0 0,2-1 0,0 1-1,9 35 1,-4-29-1432,21 55 0,-27-84-662,5 13-4422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6:35:5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20 149 1600,'0'0'4529,"3"6"-4069,47 144 2047,-35-94-1865,-12-45-467,-1 1 0,2-1 0,7 19 0,-10-28-108,0 1-4,2 8-2,-2-8 0,1 2 33,-2-4-87,-3-4 35,-17-28-53,2-1 0,-26-63 0,36 76 131,2-1 0,1 1 1,-6-40-1,10 51-75,1 0-1,0 1 0,1-1 1,-1 0-1,1 0 0,1 0 1,0 1-1,0-1 0,0 0 0,1 1 1,0 0-1,0 0 0,6-9 1,-5 11-5,-1-1 0,1 1 0,0-1 0,1 1-1,-1 0 1,8-5 0,-9 8-27,-1 0 0,1 1 1,0-1-1,-1 1 0,1 0 0,0 0 0,0 0 0,0 0 0,0 0 0,-1 0 0,1 1 0,0 0 0,0 0 0,0-1 0,5 2 0,-6-1-9,0 1-1,-1-1 1,1 1-1,-1-1 1,1 1 0,-1 0-1,1 0 1,-1 0-1,0 0 1,1 0-1,-1 0 1,0 0-1,0 0 1,0 0-1,0 0 1,0 1-1,0-1 1,0 1-1,0-1 1,0 0-1,-1 1 1,1-1-1,0 1 1,-1 0-1,0-1 1,1 1-1,-1-1 1,0 1-1,0 0 1,1-1-1,-2 1 1,1 0-1,0-1 1,0 3-1,-1-2-27,1 0-1,0 0 1,-1 0 0,0 0-1,1 0 1,-1 0-1,0 0 1,0-1 0,0 1-1,0 0 1,-2 2-1,-2 3-71,0 1-179,-1 0 0,0 0 1,0 0-1,0-1 0,-10 9 0,-21 13-3865,19-15 1301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4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1232,'0'0'1588,"41"-36"-1212,-20 24-28,-2 2-88,4 0-188,13-7-164,1 2-356,-2 0-528,-8 0 164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4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67 1012,'-2'0'1327,"-12"-8"5378,9 3-5105,7 4-1546,0 0 1,1 0 0,-1 1-1,1-1 1,-1 0 0,1 1 0,-1-1-1,1 1 1,4 0 0,13-2 224,175-26 1718,-192 28-1857,1-1 25,8-1-77,-1 1 1323,0 0 0,15-6 1461,-21 3-2804,-5 4-41,0 0 0,0 0 0,0 0-1,0 0 1,0 0 0,0-1 0,0 1-1,1 0 1,-1 0 0,0 0 0,0 0-1,0 0 1,0 0 0,0 0 0,0 0-1,0 0 1,1 0 0,-1 0 0,0 0-1,0 0 1,0 0 0,0 0 0,0 0-1,0 0 1,1 0 0,-1 0 0,0 0-1,0 0 1,0 0 0,0 0 0,0 0-1,0 0 1,1 0 0,-1 0 0,0 0-1,0 0 1,0 0 0,0 0 0,0 1-1,0-1 1,0 0 0,0 0 0,0 0-1,1 0 1,-1 0 0,0 0 0,0 0-1,0 0 1,0 1 0,0-1 0,0 0-1,0 0 1,0 0 0,0 0 0,0 0-1,0 0 1,0 1 0,0-1 0,1 5-18,-1 1 1,0-1-1,-1 0 0,1 0 1,-1 1-1,0-1 1,0 0-1,-3 8 1,-19 45 52,11-30-30,-69 153 99,21-51 2,54-120-109,5-9-19,0 0 0,0 0 0,1 0 0,-1 0 0,0 1 0,1-1 0,-1 0 0,1 0 0,-1 0 0,1 0 0,0 1 0,-1-1 0,1 2 0,6-2 4,15-2-174,0 0 1,0-2 0,0 0-1,0-1 1,34-12 0,45-9-2686,1-1-1033,-34 7-1840,-29 10 1898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5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 1812,'-2'-16'1309,"1"13"950,5-6 4732,11 39-6333,-2 0 0,16 53 0,14 75 520,-36-126-982,-4-22-662,-1 1-1,0-1 0,-1 1 1,1 13-1,-2-21-680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50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 1168,'0'0'2164,"0"0"-2111,0 0-1,0-1 1,-1 1-1,1 0 1,0 0-1,0-1 1,0 1-1,0 0 1,0 0-1,-1 0 1,1-1-1,0 1 1,0 0-1,0 0 1,-1 0-1,1 0 1,0-1-1,0 1 1,-1 0-1,1 0 1,0 0-1,0 0 1,-1 0-1,1 0 1,0 0-1,-1 0 1,-4 5 2992,0 7-2763,0-1-1,1 1 0,1 0 1,-1 0-1,2 0 0,0 0 0,0 1 1,1 17-1,2-21-194,0 0-1,1 0 1,1 0 0,-1 0 0,1 0 0,1-1-1,-1 1 1,2-1 0,-1 0 0,1 0-1,0-1 1,1 0 0,-1 1 0,1-2 0,1 1-1,0-1 1,-1 0 0,9 5 0,-9-6-51,1-1 0,-1 0 0,1 0 0,0 0 0,0-1 0,0 0 0,1-1 0,-1 1 0,1-1 0,-1-1 0,1 0 0,0 0 0,-1 0 0,1-1 0,0 0 0,0 0 0,-1-1 0,1 0 0,0-1 0,-1 1 0,12-5 0,-16 4 7,0 1 0,0 0 0,-1-1 0,1 0 0,0 0 0,-1 0 0,0 0 0,1 0 0,-1 0 0,0 0 0,0-1 0,0 1 0,0-1 0,0 0 0,-1 1 0,1-1 0,-1 0 0,0 0 0,0 0 1,0 0-1,1-5 0,-1 5 99,-4-3-17,-3-4-73,0 1-1,0 0 1,-1 0 0,0 0 0,-1 1-1,0 0 1,0 1 0,-1 0 0,-12-9-1,0 2-182,-1 1 0,0 1 0,0 1 1,-26-8-1,46 18-51,-1 1 0,1-1 0,-1 1 0,1 0 0,-1 0 1,1 0-1,-1 0 0,1 0 0,-1 0 0,1 1 0,-5 0 0,-9 6-4606,2 0 1678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11 189 2140,'-10'-6'8235,"28"-2"-5973,53-8-3425,-43 9 1974,53-11-530,122-34 245,-88 17 141,-92 27-12,-21 7-380,1 0 7,27-15 1516,-29 14-1074,11-10 469,-7 6-125,-5 8-109,-109 196-877,-41 82-16,127-233-57,-30 71 47,52-116-35,3 1-1,8 8 4,-10-11-23,0 0-1,0 1 1,1-1-1,-1 0 1,0 0-1,0 0 1,0 1 0,1-1-1,-1 0 1,0 0-1,0 0 1,1 0-1,-1 1 1,0-1-1,1 0 1,-1 0-1,0 0 1,0 0-1,1 0 1,-1 0 0,0 0-1,1 0 1,-1 0-1,0 0 1,1 0-1,26-1 13,1-1 0,53-10 0,-26 2-1,345-46-1754,-271 31-993,-45-1-4793,-47 13 3329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5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1124,'13'-21'3862,"-10"13"2556,0 13-4407,3 17-965,-4-7-971,1 0 0,-1 15-1,-16 176 2050,14-196-1994,-1-7-65,1 0 0,0 1 1,0-1-1,1 0 0,-1 1 0,2 5 0,0-3 43,-1-5-83,-1 0 0,1 0 0,0 0 1,0 1-1,0-1 0,1 0 0,-1 0 0,0 0 0,0-1 0,0 1 1,1 0-1,-1 0 0,0-1 0,1 1 0,-1-1 0,1 1 0,2 0 1,-1 0-1,1-1 1,-1 1 0,0 0-1,1-1 1,-1 0-1,0 0 1,1 0 0,5-1-1,0 0 27,4 0-110,1-1 1,0 0 0,0-1 0,-1-1-1,17-6 1,-18 5-197,-2 2-353,-1-1 0,0 0 0,10-8 0,-18 11-39,2-1-43,8-6-20,-8 6 9,0-2-242,0-1 594,-5-1-2811,-8-11 3243,8 13 80,-27-17 3001,27 20-1574,1 8-1359,-1-1-159,1-3-37,1 0 0,-1-1 1,1 1-1,-1-1 0,1 1 0,0 0 1,0-1-1,0 1 0,1 5 1,8 81 594,5 57-135,-14-137-779,0 0-1,0-1 1,-1 1-1,0-1 1,-1 1 0,-4 14-1,4-19-446,0 1 0,-1 0-1,1 0 1,-1-1 0,0 1 0,0-1-1,-5 5 1,-6 5-2442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64 209 1840,'0'0'7524,"-1"7"-7125,-2 24 55,0-1 0,3 37 0,9 72 463,-5-92-648,8 48 263,-3-36 866,-8-56-205,-4-11-1034,-14-55 89,3 0-1,3-1 0,2 0 0,0-90 1,9 127-172,1 0 0,1 1 0,1-1 0,2 0 1,0 1-1,13-35 0,-16 55-50,0 1 1,1 1-1,-1-1 1,5-6-1,-5 9-16,-1 1 0,0-1 0,0 1 0,1 0 0,-1-1-1,1 1 1,-1 0 0,1 0 0,-1 0 0,1 0 0,0 0 0,0 0-1,-1 1 1,1-1 0,2 0 0,-2 1 17,0 3 5,1 1-21,0 1 1,-1 0 0,0 0 0,0 0 0,0 1 0,-1-1 0,0 0-1,0 1 1,0-1 0,-1 0 0,0 1 0,0-1 0,0 1 0,-2 9-1,-2 11 4,-14 45-1,17-67-19,-62 162-1498,45-123 350,6-7-581,3-9-4190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1084,'5'-11'1728,"-2"3"-550,1 0-1,1-1 0,8-12 1,-12 19-1064,1 0 1,-1 1-1,1-1 1,-1 1 0,1-1-1,0 1 1,-1-1-1,1 1 1,0 0-1,0 0 1,0 0 0,0 0-1,0 0 1,0 0-1,0 1 1,0-1-1,0 1 1,0 0 0,1-1-1,-1 1 1,3 0-1,4 1 26,0 0-1,0 1 1,0 0-1,0 1 1,0-1-1,0 2 1,-1-1-1,1 1 0,-1 1 1,14 9-1,-11-6-27,-1 1-1,0 0 1,0 0-1,-1 1 1,-1 0-1,0 1 0,10 15 1,-15-19-66,1 0-1,-1 1 1,0 0 0,0 0-1,-1-1 1,0 2 0,-1-1-1,0 0 1,0 0 0,-1 10 0,1-13-19,-1 0 0,-1-1 0,1 1 0,-1 0 0,0-1 0,0 1 0,0-1 0,-1 1 0,1-1 0,-1 1 0,0-1 0,0 0 0,-1 0 0,1 0 0,-1 0 0,0-1 0,0 1 1,-7 5-1,9-8-5,-1 1 0,0-1 0,0 0 0,0-1 0,0 1 0,0 0 0,0 0 0,0-1 0,0 0 0,0 1 0,0-1 0,0 0 0,-1 0 0,1 0 0,0 0 0,0 0 0,0 0 0,0-1 0,0 1 0,0-1 1,0 0-1,0 1 0,0-1 0,0 0 0,0 0 0,0 0 0,1 0 0,-1-1 0,0 1 0,-2-3 0,0-1 40,0 0 0,1 0-1,-1-1 1,1 1 0,1-1 0,-1 0-1,1 0 1,0 0 0,0 0 0,0 0 0,1 0-1,0-1 1,0-8 0,1 3-5,0 0 0,0 1 0,1-1 0,0 1 0,1-1-1,5-17 1,-1 13-215,0 0 0,1 1 0,1 0-1,0 1 1,1-1 0,1 1-1,0 1 1,0 0 0,2 1-1,0 0 1,18-15 0,-24 24-855,0-1 1,0 1-1,1 0 1,-1 1 0,1 0-1,7-2 1,-10 3-1881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93 1212,'0'2'644,"1"13"1922,13-9-1042,-9-10-1302,26-22 198,-28 23-284,-1 0-1,1 0 1,-1-1 0,0 1-1,0-1 1,0 0 0,-1 0-1,1 1 1,-1-1 0,0 0-1,0 0 1,0 0 0,-1-1-1,1 1 1,-1-6 0,0 7 156,-2 1-2,2 2-260,0-1 22,-1 0 0,1 0 0,-1 0 0,1 0 0,-1 0 0,0 1 0,1-1 0,-1 0 0,0 0 0,0 1 0,0-1 0,1 0 0,-1 1 0,0-1 0,0 1 0,0-1 0,0 1 0,0 0 0,0-1 0,0 1 0,0 0 0,0 0 0,0 0 0,0-1 0,-1 1 0,-2 1 10,0 0 0,0 1 0,1-1 0,-1 1-1,1-1 1,-1 1 0,1 0 0,-1 0 0,1 1 0,0-1 0,0 1 0,0-1-1,0 1 1,1 0 0,-4 5 0,2-1-12,1-1 0,0 1 0,1 0 0,-1 0 0,1 0-1,0 0 1,1 0 0,0 1 0,0-1 0,1 0 0,0 1 0,0-1 0,0 0 0,1 1-1,0-1 1,1 0 0,0 0 0,0 0 0,0 0 0,1 0 0,0 0 0,4 6 0,-5-10-52,-1 0 0,1-1 0,1 1 1,-1-1-1,0 1 0,1-1 0,-1 0 1,1 0-1,0 0 0,0 0 0,0 0 1,4 1-1,-3-1-180,1 0 1,1 0-1,-1 0 0,0-1 1,0 0-1,1 0 1,-1 0-1,0-1 0,1 0 1,-1 0-1,1 0 1,-1 0-1,0-1 1,9-2-1,22-10-4116,-22 6 1718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1084,'0'0'6385,"26"2"-5961,-13-6-64,5-3-120,1-1-172,3-1-168,-2 0-208,3 0-232,-1-1-460,0-3-1197,0 3 349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71 155 1628,'0'0'4840,"-3"7"-4250,-5 15-89,1 1 0,1-1 0,0 1-1,-2 35 1,8-24-26,1 0 1,9 49-1,-6-50-207,1 8 225,-5-39-11,-2-10-413,-6-24 61,0 0 1,3-1 0,0 1 0,2-1-1,2 0 1,1 0 0,1 0-1,8-43 1,-6 63-82,1 1 1,0 0-1,1 0 1,0 0-1,1 0 1,0 1-1,11-14 1,-11 16-18,1 0 0,0 0 1,1 1-1,-1 0 1,2 1-1,-1 0 0,1 0 1,18-10-1,-26 17-24,0-1-1,0 1 0,1 0 1,-1-1-1,0 1 0,0 0 1,1 0-1,-1 0 0,0 0 1,1 0-1,-1 1 0,0-1 1,0 0-1,1 0 0,-1 1 1,0-1-1,0 1 0,0-1 0,2 2 1,-1-1-17,-1 0 9,0-1 1,-1 1 0,1-1 0,-1 1-1,1-1 1,-1 1 0,1 0 0,-1-1-1,0 1 1,1 0 0,-1-1 0,0 1-1,1 0 1,-1-1 0,0 1 0,0 0-1,0 0 1,0-1 0,1 1 0,-1 0 0,0 0-1,0-1 1,-1 1 0,1 0 0,0 1-1,0 0 2,-1 5-21,1 0 1,-1 0-1,0 0 1,-1 0-1,0 0 0,0 0 1,-1-1-1,-5 12 1,-33 51-311,28-48 188,2-4-12,-1-1 0,-1 0 0,0-1 0,-1 0 0,-16 12 0,-6-4-174,56-38 365,-20 15-37,1-1 0,-1 1 1,0 0-1,0-1 0,1 1 1,-1 0-1,0 0 0,0 0 1,1-1-1,-1 1 0,0 0 1,1 0-1,-1 0 0,0 0 1,1 0-1,-1 0 0,0 0 1,1-1-1,-1 1 0,0 0 1,1 0-1,-1 0 0,0 0 1,1 0-1,-1 0 0,0 1 1,1-1-1,12 3 30,-1 1-1,1 1 1,-1 0-1,0 1 1,-1 0-1,19 13 0,-8-3-73,0 1-1,25 26 0,-41-38-667,0 1 0,-1 1 1,0-1-1,0 1 0,7 11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1668,'11'-8'1080,"1"1"1,-1 0-1,14-4 0,-13 5-796,-1 1 1,0-2-1,13-8 0,-22 13-236,0 0-1,0-1 1,0 1 0,-1 0-1,1-1 1,0 1 0,-1-1 0,0 1-1,0-1 1,0 0 0,0 0-1,1-3 1,-1 4 198,-3-2-101,1 3-153,0-1 68,0 0-1,0 0 1,0 0-1,0 0 1,0 0 0,0 0-1,0 0 1,-1 1-1,1-1 1,-1 1 0,1-1-1,-1 1 1,0-1-1,0 1 1,1 0 0,-1 0-1,0 0 1,-4-2 0,3 3-23,1 0 1,-1 0-1,1 0 1,-1 0-1,1 0 1,0 1-1,-1-1 1,1 1-1,-1 0 1,1-1-1,0 1 1,-1 0-1,1 1 1,0-1-1,0 0 1,0 0-1,0 1 1,0 0 0,0-1-1,-3 4 1,2-1 4,0 0 0,0 0 0,0 0 0,0 1 0,1-1 0,0 1 0,0 0 0,0-1 0,-2 11 0,3-11-16,0 0-1,1 1 0,-1-1 1,1 0-1,0 1 0,1-1 1,-1 1-1,1-1 0,-1 0 1,1 0-1,3 8 1,-3-10-36,0 1 1,1-1 0,-1 1 0,0-1 0,1 0 0,0 1 0,0-1 0,-1 0 0,1 0 0,0 0 0,1-1 0,-1 1 0,0 0-1,1-1 1,-1 1 0,0-1 0,1 0 0,0 0 0,3 1 0,5 1-133,0-1-1,0-1 1,0 0-1,0-1 1,0 0 0,0 0-1,-1-1 1,1-1-1,0 0 1,0 0-1,-1-1 1,1 0 0,14-8-1,-14 7 12,-1-2 1,0 1-1,-1-1 0,1-1 0,-1 1 1,0-2-1,-1 1 0,0-1 0,0-1 1,0 1-1,-1-1 0,-1 0 0,6-11 1,-9 14 123,-1 1 1,0-1 0,-1 0 0,1 0 0,0-12-1,-2 15 35,-1-1-3,0 3-20,1 0 0,0 0 0,-1-1 0,1 1 0,-1 0 0,1 0 0,-1 0 0,0 0 0,1-1 0,-1 1 0,0 0 0,0 0 1,0 0-1,1 1 0,-1-1 0,0 0 0,-1 0 0,1 0 0,0 1 0,0-1 0,0 1 0,0-1 0,0 1 0,-1-1 0,1 1 0,0-1 0,0 1 0,-1 0 0,0 0 0,-1 0 26,-1 2-7,-1 0-16,1 1 0,-1 0 0,0 1 0,1-1 0,0 1 0,0 0 1,-7 8-1,10-11 14,0 0-16,1-1 1,0 0-1,-1 1 0,1-1 0,0 1 0,0-1 0,0 0 1,-1 1-1,1-1 0,0 1 0,0-1 0,0 1 0,0-1 0,0 1 1,0-1-1,0 0 0,0 1 0,0-1 0,0 1 0,0-1 0,0 1 1,0-1-1,0 1 0,0-1 0,0 1 0,1-1 0,-1 0 1,0 1-1,0-1 0,1 1 0,16 0 40,-13-1 101,-1-2-21,8-6 15,-8 6-4,-3 1-110,0 1 1,1 0-1,-1-1 0,1 1 1,-1 0-1,1-1 1,0 1-1,-1 0 1,1 0-1,-1 0 0,1-1 1,0 1-1,-1 0 1,1 0-1,-1 0 1,1 0-1,0 0 0,-1 0 1,1 0-1,0 0 1,3 4-5,-1-1 1,0 1-1,-1-1 1,1 1 0,0 0-1,-1 0 1,0 0-1,0 0 1,0 1 0,-1-1-1,1 0 1,1 8-1,1 12 46,3 27 0,-5-37-37,3 36 30,-1-3 13,12 46-1,-5-47-22,-11-44-38,1-2-11,0 1 0,-1-1 1,1 0-1,-1 0 1,1 1-1,-1-1 1,1 0-1,0 0 1,-1 0-1,1 0 1,-1 0-1,1 0 1,0 0-1,-1 0 0,1 0 1,-1 0-1,1-1 1,-1 1-1,1 0 1,0 0-1,-1 0 1,1-1-1,-1 1 1,1 0-1,-1-1 1,1 1-1,-1 0 1,1-1-1,-1 1 0,0-1 1,1 0-1,10-18-9,-8 13 18,2-6-6,0 1 0,-1-1 0,0 0 0,3-18 0,0 2-4,4-21 209,-2 0 0,-3-1 0,-2 0 0,-2-54 0,-1 120-223,1-1 1,5 26-1,-3-25-22,-2-4-48,-2-6 21,1-1 1,1 0-1,-1 1 1,1-1-1,4 10 1,-4-11 16,0 0 1,0 0-1,0-1 1,1 1-1,-1-1 1,1 1-1,5 3 1,-7-6-22,16 2-125,-13-6 150,2-1 35,0-1 1,0 0-1,0 0 0,6-6 0,-6 1 142,1 0-1,-2-1 1,1 1-1,4-16 1,9-15 836,-18 39-185,2 6-762,30 34-141,-31-37 102,0 0 1,0 0-1,-1 0 1,1 0-1,0 0 1,0-1-1,0 1 0,0 0 1,0-1-1,0 0 1,0 1-1,0-1 0,0 0 1,0 0-1,0 0 1,0-1-1,4 0 0,-3 1 7,1-1 0,0 0 0,-1 0 0,1-1-1,-1 1 1,1-1 0,-1 0 0,4-2-1,5-6 149,0-1 0,-1-1-1,0 0 1,17-26 0,-14 19 292,-13 18-224,2 0-120,-2 1-89,-1-1-1,0 1 1,0 0 0,0 0 0,1 0 0,-1 0-1,0-1 1,0 1 0,1 0 0,-1 0 0,0 0-1,0 0 1,1 0 0,-1 0 0,0 0-1,0 0 1,1 0 0,-1 0 0,0 0 0,1 0-1,-1 0 1,0 0 0,0 0 0,1 0 0,-1 0-1,0 0 1,0 1 0,1-1 0,-1 0-1,0 0 1,0 0 0,0 0 0,1 0 0,-1 1-1,0-1 1,0 0 0,0 0 0,1 0 0,-1 1-1,0-1 1,39 58-4199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48 892,'0'0'1000,"-9"-21"-176,4 9 488,0-2 181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1124,'0'0'4587,"-7"3"-4067,-1-1-353,5-1-87,0 0-1,0 0 1,0 1-1,0-1 1,0 1-1,0-1 1,0 1-1,-5 4 1,6-4 11,0 0 0,0 0 0,1 0 0,-1 0 0,0 1-1,1-1 1,-1 1 0,1-1 0,0 1 0,0-1 0,0 1 0,0-1 0,1 1 0,-1 0 0,1 0-1,-1-1 1,1 1 0,0 0 0,0 0 0,0 0 0,0-1 0,1 1 0,-1 0 0,1-1 0,0 1-1,1 4 1,2 3 39,1 0 1,0 0-1,0 0 0,1-1 0,9 12 0,-7-11 128,-1-1 0,-1 1 0,0 0 0,0 1 1,-1-1-1,6 15 0,-11-23 128,-1 1-222,1 0-164,-1-1 0,0 0-1,0 0 1,0 0 0,0 0-1,0 0 1,0 0-1,0 0 1,-1 0 0,1 0-1,-1 0 1,1-1 0,-1 1-1,0-1 1,-3 3-1,3-3-397,0 0-1011,-7 3-247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38 264 1076,'8'-2'1343,"-2"5"2045,-2 2-3184,0 0 0,0 1 0,0 0 0,-1 0 0,0 0 0,0 0 1,0 0-1,-1 1 0,0-1 0,2 9 0,9 73-777,-10-63-617,-3-20-705,0 11 33</inkml:trace>
  <inkml:trace contextRef="#ctx0" brushRef="#br0" timeOffset="1">17 24 932,'0'0'712,"-8"-12"896,-1 1-1632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29 244 1548,'-11'-6'3516,"-4"-10"1030,14 13-4082,1-1-311,-1 0 1,1 1 0,0-1-1,-1 0 1,2 0 0,-1 1 0,0-1-1,1 0 1,0 0 0,-1 1 0,4-7-1,-1 3-3,0 0 0,1 0 0,0 0 1,0 0-1,7-7 0,0 1 65,0 1 1,1 0-1,1 1 0,26-18 1,-30 24-111,0-1-1,0 1 1,0 1 0,1 0-1,0 0 1,-1 1 0,1 0-1,1 0 1,-1 1 0,17-1-1,-26 3-90,1 1-1,-1-1 0,1 0 0,-1 1 0,1-1 0,-1 1 1,1-1-1,-1 1 0,0 0 0,1-1 0,-1 1 1,0 0-1,1 0 0,-1 0 0,1 2 0,3 0 64,-3-1-55,0 1 0,0-1 0,0 0 0,-1 1 0,1-1 0,-1 1 0,1 0 0,-1 0 0,0-1 0,0 1 0,0 0 0,0 0 0,0 0 0,-1 0 0,1 4 0,0 4 47,-1 0-1,0 20 0,-12 36 103,9-51-138,-1-1 0,2 1 0,0-1 0,1 23 0,2-33-29,0-1 0,0 1 1,0-1-1,0 0 0,1 1 0,-1-1 0,1 0 0,0 0 0,1 0 1,-1 0-1,1 0 0,0 0 0,-1-1 0,2 1 0,-1-1 0,6 5 1,4 1 13,0 0 0,1 0 1,19 8-1,-6-3-13,-1-1-5,-9-4 12,0 1-1,19 13 1,-29-13 34,-6-8-37,1 0 12,-4 2-6,0 0-7,-1 1 0,0-1 0,0 1 1,0-1-1,0 0 0,-1 0 0,1 0 0,-1-1 1,-7 6-1,-36 22-31,-59 30 0,81-47-116,-51 22-1922,75-35 1302,-2-1-130,-7 3 249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1696,'0'-1'69,"1"1"0,-1 0 0,0 0 0,0 0 0,0-1 0,0 1-1,1 0 1,-1 0 0,0 0 0,0-1 0,0 1 0,1 0 0,-1 0 0,0 0 0,0 0 0,1-1 0,-1 1-1,0 0 1,1 0 0,-1 0 0,0 0 0,0 0 0,1 0 0,-1 0 0,0 0 0,1 0 0,-1 0-1,0 0 1,0 0 0,1 0 0,-1 0 0,0 0 0,0 0 0,1 0 0,-1 1 0,0-1 0,0 0-1,1 0 1,-1 0 0,0 0 0,0 1 0,1-1 0,-1 0 0,0 0 0,0 0 0,0 1 0,1-1 0,-1 0-1,0 0 1,0 1 0,0-1 0,0 0 0,0 0 0,1 1 0,15 33 653,0 1 1,-3 0 0,17 65-1,-9-28-223,20 67 213,4 16-960,-10-53-4067,-31-86 2135</inkml:trace>
  <inkml:trace contextRef="#ctx0" brushRef="#br0" timeOffset="1">44 625 1672,'4'-22'1040,"0"11"-136,5-9-100,1 1-96,3 0-87,2-1-77,11-14-52,1 5-76,1 0-64,3 2-128,-12 6-156,3 2-168,-5 8-148,1-3-136,-4 5-116,3-1-360,-6 2-1013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0 211 960,'4'0'413,"3"-1"-286,0 0 0,-1-1 0,1 0 0,-1 0 0,0 0 0,0-1 1,0 0-1,0 0 0,0 0 0,0-1 0,-1 0 0,0 0 0,0 0 0,8-9 1,-7 7 102,1-2 0,-1 1 0,-1-1 0,0 0 0,0 0 0,0 0 0,-1-1 0,-1 1 0,6-19 0,-8 24-63,-1 0 1,0 0 0,0 0-1,0 0 1,0-1 0,0 1-1,-1 0 1,1 0 0,-3-6-1,3 8-84,0 0-1,-1-1 0,1 1 1,-1-1-1,0 1 0,0 0 0,1 0 1,-1-1-1,0 1 0,0 0 1,0 0-1,0 0 0,0 0 1,0 0-1,-1 0 0,1 0 0,0 0 1,0 1-1,-1-1 0,1 0 1,0 1-1,-1-1 0,-1 0 1,1 1-6,-1-1 0,0 1 0,1 0 0,-1 0 0,0 0 0,1 1 0,-1-1 0,1 0 0,-1 1 0,0 0 0,1-1 0,-1 1 0,1 0 0,0 1 0,-1-1 0,1 0 0,-3 3 0,-2 1-1,2 1-1,-1-1 1,1 1 0,0 1 0,0-1 0,0 1 0,1 0 0,0 0 0,0 0 0,1 0-1,0 1 1,0 0 0,1-1 0,0 1 0,0 0 0,1 0 0,0 0 0,1 0 0,0 14-1,0-14-39,1 1 0,1 0 0,-1 0 0,1-1 0,1 1 0,0-1 0,0 0 0,0 0 0,1 0 0,0 0-1,1 0 1,0-1 0,0 0 0,1 0 0,-1 0 0,1-1 0,13 11 0,-9-10-140,0 0 1,0-1 0,1-1-1,-1 1 1,1-2 0,1 1-1,-1-1 1,0-1-1,1 0 1,0-1 0,0 0-1,-1-1 1,1 0 0,0-1-1,0 0 1,0-1-1,16-3 1,-22 2-595,-1 0 1,1 0-1,-1-1 0,1 0 1,-1 0-1,9-6 0,-14 9 550,14-11-2469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5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69 360 1364,'-12'-2'857,"9"1"-68,-10-1 2420,-7 0-256,18 2-1077,-4 1-1497,-5 1 418,9-2-118,5 1 263,237-22-346,308-60-138,-88 11-246,-286 52-108,32-6 71,-53 4 19,26-4 145,84-27 460,-130 26 199,-84 17 63,-47 7-886,0 1-6,9-2-6,-9 2 139,1 0-167,5-2 6,-6 2 105,12-3 251,-6 1-437,-6 2 18,7-5-3258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58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107 174 1792,'-5'39'1554,"-3"0"1,-16 52-1,1-5-376,-13 78 1175,31-146-1714,4-16-341,0 0 0,0 0 0,1 0 0,-1 0 0,1 0 0,-1 0 0,1 0 0,0 0 0,0 0 0,0 4 0,4-11 2,7-13-77,0 0 0,-2-1 1,0 0-1,5-22 0,-3 13-103,9-30 456,18-94 0,-24 93-241,15-86 865,-14 73-211,-14 70-590,4 7-353,1 4-32,0-1 0,0 1 0,-1 0 0,0 0 0,-1 1 0,4 12 0,144 412-160,-142-399-1236,-10-33 678,-2 1-1185,1 1 1482,-4 8-2710,-12-9-4468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5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40 160 1244,'-3'0'481,"0"0"1,0 0-1,-1 0 1,1 0-1,0-1 0,0 1 1,0-1-1,0 0 1,0 0-1,-6-3 2321,13 1-2370,4-4-264,-1 2-1,1-1 1,0 1 0,1 0-1,-1 1 1,1 0-1,17-5 1,216-67-1415,-192 56-2621,-30 13 1434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5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4 144 1480,'-1'-2'927,"0"0"-740,1 1 1,0 0-1,-1 0 0,1-1 1,0 1-1,0 0 1,0-1-1,0 1 0,0 0 1,0 0-1,0-1 1,0 1-1,0 0 0,0-1 1,1 1-1,-1 0 1,1 0-1,-1-1 0,1 1 1,1-2-1,0 1 3,0-1 1,0 0-1,0 1 1,1 0-1,-1-1 1,1 1-1,0 0 0,2-2 1,8-3 272,0 1-1,27-10 1,100-26 2761,-137 42-3030,30-14 3510,-32 14-3649,-1-1 0,1 1 0,-1-1-1,1 1 1,0 0 0,-1-1 0,1 1 0,0 0 0,-1-1-1,1 1 1,0 0 0,-1 0 0,1 0 0,0 0-1,-1-1 1,1 1 0,0 0 0,0 0 0,-1 0 0,1 1-1,0-1 1,0 0 0,-1 0 0,1 0 0,0 0 0,0 1-1,0 1-49,-1-1 0,0 1-1,0-1 1,0 1 0,0 0-1,0-1 1,0 1 0,0-1-1,0 1 1,-2 2-1,2-2 3,-4 13 13,0-1 0,-1 0 0,0 1 0,-1-2 0,-9 16 0,-10 22 40,3 2 12,4-13 55,-20 67 0,37-102-114,0 0 1,0 1-1,0-1 0,0 1 1,1 0-1,0 7 1,1-12-11,-1 0 0,0-1 0,0 1 0,1 0 0,-1 0 0,0 0 0,1-1 0,-1 1 0,1 0 0,-1-1 0,1 1 0,-1 0 0,1-1 0,0 1 0,-1-1 0,1 1 0,0-1 0,-1 1 0,1-1 0,0 1 0,1 0 0,16 5 25,-15-5-26,11 1-110,0-1 0,1 0 0,-1 0 0,1-2 0,-1 0-1,0 0 1,0-1 0,24-8 0,-13 3-2028,40-20 1,-28 11-3082,-4 3 1378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5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20 207 1168,'0'0'1016,"-2"-1"-74,-16-13 5138,19 9-5854,-1 1 0,1-1-1,0 0 1,1 0 0,-1 1-1,1-1 1,0 1 0,0-1-1,0 1 1,0 0 0,1 0 0,0 0-1,0 0 1,0 0 0,0 0-1,5-3 1,9-8 101,0 1 0,25-15 0,-23 16-16,-9 7-223,0 0 1,0 1 0,0 0 0,1 1-1,0 0 1,0 1 0,0 0 0,0 0-1,0 1 1,16 0 0,-24 2-79,-1-1 0,1 2 0,0-1 0,-1 0 1,1 0-1,-1 1 0,1-1 0,-1 1 0,4 1 1,1 0 24,-6-1-26,1 0 0,0 0 0,0 0 0,-1 0 0,1 0 0,-1 1-1,1-1 1,-1 0 0,1 1 0,-1-1 0,0 1 0,0 0 0,1 1 0,0-1 13,0 3-8,0-1 0,-1 1 0,1-1-1,-1 1 1,0-1 0,0 1-1,-1 0 1,1 0 0,-1-1-1,0 1 1,0 0 0,-1 6-1,-1 2 6,-1 0-1,1-1 0,-2 1 0,0 0 0,-10 20 1,-35 57 68,31-60-38,-2 6-4,20-34-27,2 2-8,7 13 6,-3-12-5,30 9-19,53 24 1,-76-32 5,-1 1-1,0 0 1,0 1 0,19 17-1,-29-24 4,0 0 0,-1 1 0,1-1 0,-1 1 0,1-1-1,-1 1 1,1-1 0,-1 1 0,0 0 0,1 2 0,0 0 2,-1-2-1,0-1-1,0 0 0,-1 1 0,1-1 0,-1 1 0,1-1 0,-1 1 1,0 0-1,1-1 0,-1 1 0,0-1 0,0 1 0,0-1 0,0 1 0,0 0 1,0-1-1,-1 1 0,1-1 0,-1 3 0,-12 23 14,7-19-12,0-1-1,0 0 1,-1 0-1,0 0 1,0-1-1,0 0 1,-11 6-1,-57 30-52,61-35-299,-1 0-1,0-1 1,0-1 0,0 0 0,-25 4-1,39-9 241,0 0 0,0 0-1,0 0 1,0 1-1,0-1 1,0 0 0,0 0-1,0-1 1,0 1 0,0 0-1,0 0 1,0 0 0,-2-1-1,0 0-274,0 0-1492,-11-11-4522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2:5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1 984,'0'0'4730,"-6"5"-4149,2-2-481,1-1-32,0 0 0,0 1 0,0 0 0,1-1-1,-1 1 1,1 0 0,-1 0 0,1 1 0,0-1-1,0 0 1,0 1 0,-1 3 0,-3 14 329,0 1 1,1 0-1,1 0 1,-3 36 0,7-51-333,0 0 0,0 0-1,1 1 1,-1-1 0,2 0 0,-1 0 0,1 0 0,0 0 0,0 0 0,1 0 0,0-1 0,0 1 0,1-1 0,-1 0 0,2 0 0,-1 0-1,0 0 1,7 5 0,-7-8-31,-1-1 0,1 1 0,0-1-1,0 0 1,0 0 0,0-1 0,0 1 0,0-1-1,0 0 1,0 0 0,1 0 0,-1-1 0,0 1-1,1-1 1,-1 0 0,0 0 0,1-1 0,-1 1-1,0-1 1,0 0 0,6-2 0,-6 2 18,0-1 1,0 1 0,0-1-1,-1 0 1,1 0-1,-1 0 1,1 0 0,-1 0-1,0-1 1,0 0 0,0 1-1,0-1 1,-1 0-1,1-1 1,-1 1 0,1 0-1,-1-1 1,0 1-1,-1-1 1,1 0 0,-1 1-1,1-1 1,0-5-1,-1 1 27,-1 0 0,0 0 0,-1 0 0,0 0 0,0 0 0,0 0 0,-1 0 0,0 0 0,-1 1 0,0-1 0,0 1 0,-1 0 0,1 0 0,-2 0 0,1 0 0,-1 1 0,-9-11 0,6 8-330,0 1 1,-1 0 0,0 0 0,-19-12 0,20 16-656,0-1 0,0 1 0,0 1 1,0 0-1,-1 0 0,-12-3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6 245 1956,'0'0'2514,"-1"-2"-1412,-3-5-445,6 0 2990,9-5-3194,0 1 1,0 0-1,1 0 1,17-11 0,60-35 583,-31 21-469,57-31-1308,-113 66 145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0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1300,'-2'1'743,"-9"5"241,-1 0 1,2 2 0,-1-1-1,1 1 1,-18 18 0,28-25-928,-1 0 0,0 0 0,1 0 0,0-1 1,-1 1-1,1 0 0,0 1 0,-1-1 0,1 0 1,0 0-1,0 0 0,0 0 0,0 0 0,0 0 1,0 0-1,0 0 0,0 0 0,0 0 0,1 0 1,-1 0-1,0 0 0,1 0 0,-1 0 0,1 0 1,-1 0-1,1 0 0,-1 0 0,1 0 0,0-1 1,-1 1-1,1 0 0,0 0 0,1 0 0,-1 1-146,4 2 165,0 0-1,0 1 1,1-2 0,0 1 0,-1 0 0,1-1 0,1 0 0,-1-1 0,0 1 0,8 1 0,9 4 52,60 25 243,31 14 36,-96-39-317,-1 1-1,-1 1 0,0 1 1,19 16-1,-31-23-52,0-1 1,0 1-1,0 0 0,-1 1 1,0-1-1,0 0 1,4 10-1,-6-12-28,-1-1-1,0 1 1,0 0-1,1 0 1,-2 0-1,1-1 1,0 1-1,0 0 1,0 0-1,-1-1 1,1 1 0,-1 0-1,1-1 1,-1 1-1,0 0 1,0-1-1,0 1 1,0-1-1,0 1 1,0-1-1,-2 2 1,-2 4 10,0-1 1,-1 0 0,-8 6-1,-6 3 12,-1-2-1,0 0 1,0-1-1,-32 13 1,6-7-282,-57 14 0,97-30-172,1-1-1,-1 0 0,0 0 0,0 0 0,0-1 0,0 1 0,-10-3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46 1364,'1'-3'1176,"0"-24"6902,-6 33-7692,1 1-277,-1 0 1,1 0-1,0 1 1,1-1 0,0 1-1,0 0 1,0 0-1,1 0 1,0 0 0,1 1-1,0-1 1,0 11-1,1-9-26,2-1 0,-1 1 0,1 0 0,0-1 0,1 1-1,0-1 1,1 0 0,0 1 0,0-2 0,1 1-1,0-1 1,12 15 0,-14-19-58,1 1-1,-1-2 1,1 1-1,1 0 1,-1-1-1,0 0 1,1 1-1,-1-2 1,1 1-1,0-1 1,0 1-1,0-1 1,0-1-1,1 1 1,-1-1-1,0 0 1,1 0-1,-1-1 1,1 1-1,-1-1 1,1 0-1,-1-1 1,0 1-1,8-3 1,-9 3-9,0-1 1,0 0-1,0 0 1,-1 0-1,1-1 1,-1 1-1,1-1 1,-1 0-1,0 0 1,1 0-1,-1-1 1,0 1-1,0-1 1,-1 1-1,1-1 0,-1 0 1,1 0-1,-1 0 1,0-1-1,0 1 1,0 0-1,0-1 1,-1 1-1,0-1 1,1 0-1,0-6 1,-1 2 6,0 0 1,-1 1-1,0-1 1,0 0 0,-1 0-1,0 1 1,0-1-1,-1 1 1,0-1 0,0 1-1,-1 0 1,0-1-1,0 1 1,-1 1 0,-4-8-1,-3-1-417,-1 0 1,0 1-1,-1 0 0,-1 1 1,-15-12-1,6 6-5513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4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1320,'0'0'2590,"8"0"-2364,356 6 984,-145 3-775,232-17 69,-82-12-339,446-63 154,-618 62-313,79-10-22,-22 3 39,-57 8 15,-77 7-3,109-17 595,-205 26-467,-9 2 89,-1-1 0,0-1 0,21-7-1,-34 10-145,2 0 42,-1 0 0,0 0 0,0 0 0,1 0-1,-1-1 1,0 1 0,0-1 0,-1 1 0,1-1 0,0 0 0,-1 0 0,1 0 0,-1 0 0,1 0 0,1-4 0,-2 4 765,-5 10-810,0 1-75,1 0 0,0-1 0,0 1-1,1 0 1,0 0 0,1 0 0,-1 16-1,5 54 183,17 93 0,-1 2-33,-5-3-57,10 197-60,-21-249-350,1-9-1578,-12 129-1,1-176-974,2-11 30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4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1328,'-3'0'590,"0"0"-436,0 0-1,0 1 1,0 0 0,0-1-1,0 1 1,0 0 0,0 0-1,0 1 1,1-1 0,-1 0-1,0 1 1,1 0 0,0 0-1,-1 0 1,1 0-1,0 0 1,-3 3 0,1 2-9,1 0 0,-1 0 0,1 0 0,1 1 1,0-1-1,0 1 0,0-1 0,1 1 0,0 0 1,1 0-1,0 11 0,-1 8 78,-11 247 1146,10-163-1025,0 14 295,15 132 0,46 196 413,-47-332-793,-9-74-97,18 88-1,-18-118-110,-3-12-31,1-1 0,0 1 0,1 0 0,-1-1 0,4 9 0,-3-10-14,0 0 0,0 0 1,1-1-1,-1 1 0,0-1 0,1 1 0,0-1 1,0 0-1,-1 0 0,1 0 0,0 0 0,1 0 1,-1-1-1,0 1 0,0-1 0,1 0 0,-1 0 1,1 0-1,-1 0 0,4-1 0,13 3 14,0-2 0,30-1 0,-16-1-16,25-1 21,-1-4 1,105-22-1,-96 15-16,416-89 12,53-10-296,-222 67-18,-109 17 177,21-5 40,-21 2 7,158-35 10,-77 13 26,-91 22-15,34-6 62,-185 28-13,49-7 21,-45 8 101,7-1-2267,-51 8 810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4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2304 964,'-19'13'2126,"17"-12"-1537,1 0-67,-18 14 2527,23-21-1352,37-32-1156,92-84-113,-35 31-234,-37 37-105,291-246 154,-48 59-177,-223 179-53,189-141 27,68-66-5,-299 237-34,136-123 4,-146 132-8,415-334 1,-271 225-23,-141 105 76,0 0 0,51-61 0,-80 85-15,-1 0 1,0 0-1,0 0 0,0-1 1,0 1-1,-1-1 1,1 1-1,1-8 0,-2 9 118,-3-2-132,-5-12 0,5 12 3,0 3-6,-8-3 62,1 0-1,-1 0 1,0 1-1,0 1 1,-11-2-1,10 2 98,8 1-65,-12-2 345,12 1-344,-3-1-152,5 2 200,5 0 279,65-6-277,-68 7-159,10-1 40,1 0 1,-1 1-1,0 0 1,0 1 0,0 0-1,14 4 1,-24-5-37,0 1 1,0-1-1,1 1 1,-1 0-1,0 0 1,0-1-1,0 1 1,0 0-1,0 0 1,0 0-1,0 0 1,0 0-1,0 1 1,0-1-1,-1 0 1,1 0-1,0 0 1,-1 1-1,1-1 1,-1 0 0,1 1-1,-1-1 1,0 1-1,0-1 1,1 0-1,-1 1 1,0 1-1,-1 4 6,1-1 0,-1 1 0,1-1 0,-3 7 0,2-8-6,-10 30 16,0 1 0,-3-1 0,0-1 0,-27 44 0,2-4-2011,7 2-3378,24-55 2282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4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61 243 912,'-4'-3'6589,"3"3"-6508,-1 11 880,-1 14-1321,2 8 739,1-1 0,7 43-1,-2-24-75,3 33 571,-8-83-348,-3-10-448,-42-136 280,40 123-296,2 0-1,0 0 0,1-1 0,1 1 0,1-1 0,5-39 1,-3 47-29,1 1 0,1-1 1,0 1-1,1 0 0,1 0 1,0 1-1,1-1 1,0 1-1,1 1 0,1-1 1,10-11-1,-16 21-17,0 0-1,0 0 1,0 1-1,1-1 0,-1 1 1,1 0-1,-1 0 1,1 0-1,6-2 1,-8 4 22,1 2-6,-2-2-28,1 1 0,-1 1 0,0-1 0,1 0 0,-1 0 0,0 0 0,0 1 0,0-1 0,0 1 0,0-1 0,0 0 0,-1 1 0,1 0 0,0-1 0,-1 1 0,1-1 0,-1 1 0,1 0 0,-1-1 0,0 1 0,0 0 0,0 0 0,0-1 0,0 1 0,0 2 0,-2 8-30,0 1-1,-1-1 0,0 1 0,-1-1 0,-8 17 0,-33 57-379,39-77 359,3-2-5,-1 0 0,-1-1 0,1 0-1,-1 0 1,0-1 0,-1 1 0,1-1-1,-1 0 1,0 0 0,-10 5 0,14-9 116,-1-1 41,-4 1-150,7-1 58,0 0 0,0 0 0,0 0 0,0 0 0,-1 0 1,1 0-1,0 0 0,0 0 0,0 0 0,0 0 0,0 0 0,0 0 1,0 0-1,0 0 0,0 0 0,0 0 0,0 0 0,-1 0 0,1 1 1,0-1-1,0 0 0,0 0 0,0 0 0,0 0 0,0 0 0,0 0 1,0 0-1,0 0 0,0 0 0,0 1 0,0-1 0,0 0 0,0 0 1,0 0-1,0 0 0,0 0 0,0 0 0,0 0 0,0 0 0,0 0 0,0 1 1,0-1-1,0 0 0,0 0 0,0 0 0,0 0 0,0 0 0,1 0 1,-1 0-1,0 0 0,0 0 0,0 0 0,0 0 0,0 1 0,1 0-11,1 2 5,1 1 0,-1-1 0,1 1 0,0-1 0,0 0 0,1 0 0,-1-1 0,1 1 0,-1 0 0,1-1 0,0 0 0,6 3 0,51 17-328,-12-6-5794,-33-11 3480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4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1 227 872,'0'0'2682,"2"-2"-2215,15-11 495,-7 7-693,0-1 1,-1-1 0,0 1-1,0-1 1,-1-1-1,0 0 1,12-17-1,-18 24-27,-5-16 210,0 17-303,1 1-105,0-1-1,-1 1 1,1-1-1,0 1 1,-1 0-1,1 0 1,0 0-1,0 0 1,-1 0-1,1 1 1,0-1-1,-1 1 1,1-1-1,0 1 1,0 0-1,0 0 1,0 0-1,-3 1 1,-1 2 39,1 1-1,0-1 1,0 1-1,-7 8 1,12-13-83,-1 2 18,0 0 1,1 0-1,-1 0 0,1 0 0,-1 0 0,1 0 1,0 0-1,0 0 0,-1 0 0,2 0 1,-1 3-1,0-2 8,1-1-17,-1 0 0,0-1-1,1 1 1,0-1 0,-1 1 0,1-1 0,0 1 0,0-1 0,0 0-1,0 1 1,0-1 0,0 0 0,0 0 0,0 0 0,0 0 0,3 2-1,-1-1-51,0 0-1,0 1 1,0-1-1,1-1 1,-1 1-1,8 2 1,-3-2-101,0-1 1,0 0-1,0 0 0,1-1 1,-1 0-1,0-1 1,0 0-1,15-3 1,-18 3 82,-1 0 1,1 0-1,-1-1 1,0 0 0,1 1-1,-1-2 1,0 1-1,0 0 1,-1-1 0,1 0-1,0 0 1,-1 0-1,0 0 1,0 0 0,0-1-1,0 1 1,0-1-1,-1 0 1,3-5 0,15-38 1420,-19 45-981,2 7-316,6 10-1,-2 0 0,8 20-1,27 84 94,-37-107-143,-3-6 59,-3-7 654,-7-12-594,1-1 1,1-1-1,0 1 1,1-1-1,0 0 1,2 0-1,-1 0 1,0-18-1,4 21-66,1 0 0,1 1 0,0-1 0,0 0-1,1 1 1,1-1 0,0 1 0,0 0 0,7-11-1,-5 6 18,1 3-31,-6 12 2,1-2-3,6-6 22,-9 14 46,-11 20-70,-56 79-797,26-42-1056,28-43-2128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4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31 932,'-3'-13'1617,"-1"-2"1530,3 12-1260,1 7 56,27 213-800,-16-106-706,5 37-1135,-15-139 258,3 13-80,3-7-3546,1-1 1704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5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26 1504,'-11'-21'2450,"10"18"-1802,-2 3-78,2 0-481,-1-1-1,1 1 0,-1 0 0,1 0 1,-1 0-1,1 0 0,-1 0 0,1 0 1,-1 1-1,1-1 0,-1 1 0,1-1 0,-1 1 1,1-1-1,-1 1 0,1 0 0,0-1 1,-1 1-1,1 0 0,0 0 0,0 0 0,-2 2 1,0 1 37,-1 0 0,1 0 1,0 0-1,0 1 0,1-1 1,-5 10-1,0 7 99,0 0-1,-5 29 1,12-49-213,-2 16 142,0-1 0,1 33 0,2-31-52,1 1 6,0-14-89,-2-4-16,0 0 1,0 0 0,0 0-1,1 0 1,-1 0-1,0 0 1,1-1-1,-1 1 1,0 0-1,1 0 1,-1 0-1,1 0 1,0 0 0,-1-1-1,1 1 1,0 0-1,-1 0 1,2 0-1,3 3 23,-4-3-24,0 0 1,0 0 0,0 0 0,0-1 0,0 1 0,0 0 0,0-1 0,0 1 0,0-1 0,1 1 0,-1-1 0,0 1 0,0-1 0,1 0 0,-1 0 0,0 0 0,0 0 0,1 0 0,-1 0 0,0 0 0,1 0-1,-1 0 1,0 0 0,0-1 0,1 1 0,-1-1 0,0 1 0,0-1 0,0 1 0,0-1 0,1 0 0,-1 1 0,0-1 0,1-2 0,0 3-12,2-3 23,-2-17 122,-1 14-42,0 0 0,-1 0 1,0 0-1,0 0 0,0 1 0,-2-8 1,-7-40 723,9 51-695,-1-1-20,-2-6-7,3 6 463,3 11-523,19 45-45,-2-16-1047,-18-34 318,0-1 0,0 1 0,0-1 0,0 1 0,0-1 0,6 5 0,1-2-1914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5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 1432,'-2'-2'344,"0"1"0,0 1 0,0-1 0,0 0-1,0 0 1,0 1 0,0-1 0,0 1 0,0 0 0,0-1 0,0 1-1,-3 0 1,5 0-377,-3 0 716,0 3-68,-1 0-424,0 1 0,1 0 1,-1 0-1,1 0 0,0 1 0,1-1 0,-1 1 0,1 0 0,-4 8 0,4-4-59,0 0-1,0 0 1,1 0-1,0 0 1,1 1-1,0-1 1,1 0-1,-1 1 1,2-1-1,-1 0 1,1 0-1,1 0 1,-1 0-1,2 0 1,-1-1-1,6 10 1,-7-16-306,0 1 0,0-1 0,0 0 0,1 1 0,-1-1 0,1 0 0,-1 0 0,1 0 0,0-1 0,0 1 1,0-1-1,0 0 0,0 1 0,0-1 0,0 0 0,0-1 0,0 1 0,0-1 0,1 1 0,3-1 0,-4 0-2182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5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1 628 1332,'0'0'1782,"3"-1"-1367,12-8 167,0-1-1,-1-1 1,18-16-1,-30 26-542,0-1-1,-1 0 1,0 1 0,1-1-1,-1 0 1,0 0-1,0 0 1,0 0 0,0 0-1,-1 0 1,2-3-1,-1 3 5,-1-1 347,-11-15-155,8 15-89,0 2 17,-12-2-6,12 3-8,-1 1-17,-12 3-19,12-3-20,1 2-17,1-2-73,0 0 18,-1 1 1,1 0-1,-1 0 0,1 0 1,0 0-1,0 0 0,0 0 1,0 0-1,1 1 0,-1-1 1,0 1-1,1-1 0,0 1 1,-1-1-1,0 5 0,1 18 82,1-23-105,1-1 0,-1 1 0,0 0-1,0-1 1,1 1 0,-1 0 0,1-1-1,0 1 1,0 0 0,-1-1 0,1 1-1,0-1 1,0 0 0,0 1 0,0-1-1,2 2 1,1 0-63,1-1 0,-1 1-1,1-1 1,0 0 0,0 0 0,0-1 0,0 1-1,0-1 1,0 0 0,0 0 0,0-1 0,0 0-1,1 0 1,-1 0 0,0 0 0,0-1 0,8-2-1,11-2-240,0-2 0,33-14-1,-46 17 244,6-4-66,1 0 0,-2 0 1,1-2-1,-1 0 0,21-17 1,-29 20 175,-1 0 0,1 0 1,-1-1-1,0 0 0,-1 0 1,0-1-1,0 0 0,-1 0 1,0 0-1,0-1 1,4-14-1,-8 21 20,0-1 0,-1 1 0,1-1 0,-1 1 1,1-1-1,-1 1 0,0-1 0,-1 1 0,1-1 0,0 1 1,-1-1-1,0 1 0,0-1 0,0 1 0,0-1 0,-1 1 0,1 0 1,-1 0-1,0 0 0,-3-5 0,3 7-36,1 0 1,0 0-1,-1 1 0,1-1 1,-1 0-1,1 1 0,-1-1 0,1 1 1,-1 0-1,1-1 0,-1 1 1,1 0-1,-1 0 0,1 0 1,-1 0-1,0 0 0,1 0 1,-1 1-1,1-1 0,-1 0 0,1 1 1,-3 0-1,2 0-16,-1 1 1,1-1-1,0 1 0,-1-1 0,1 1 0,0 0 1,0 0-1,0-1 0,0 2 0,0-1 1,0 0-1,1 0 0,-1 0 0,1 1 1,0-1-1,-1 1 0,1-1 0,-1 6 0,1-5-66,-1 0-1,1 0 0,0 1 1,1-1-1,-1 1 0,1-1 1,0 1-1,-1-1 0,1 1 0,1-1 1,-1 1-1,0-1 0,1 1 1,0-1-1,0 1 0,0-1 1,0 0-1,1 0 0,-1 1 0,1-1 1,0 0-1,-1 0 0,4 3 1,-3-4-127,-1-2 143,0 1-1,0-1 0,0 0 1,1 0-1,-1 1 1,0-1-1,0 0 0,0 0 1,0 0-1,1 0 0,-1 0 1,0 0-1,0-1 0,0 1 1,0 0-1,0-1 1,0 1-1,1 0 0,-1-1 1,0 1-1,0-1 0,0 0 1,0 1-1,0-2 0,7-2 41,-7 0-59,0-2 53,0 0 1,0 0 0,0 0 0,-1 0 0,0 0 0,0 0-1,0 0 1,-1 0 0,-2-8 0,-18-59 181,16 57-152,-44-105 305,9 28 176,8 22 422,31 69-466,6 6-406,15 21 25,-1 1 0,20 34-1,25 35-2,33 37-2700,-88-118 705,-1 0 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62 242 1720,'-31'-7'7840,"12"5"-3745,17 2-3671,-6-1-440,7 0 328,4 1 631,402-57 88,-295 43-903,-57 9-4,76-18 0,-105 19-58,-20 3-43,0 1 1,-1-1 0,1 1 0,-1-1 0,1 0 0,-1-1-1,1 1 1,-1-1 0,4-2 0,-6 3 23,0 1-43,-1 0 1,1-1-1,-1 1 1,1 0 0,-1-1-1,1 1 1,-1-1-1,1 1 1,-1-1 0,0 1-1,1-1 1,-1 1-1,0-1 1,0 1 0,1-1-1,-1 0 1,0 1-1,0-1 1,0 1 0,0-1-1,0 0 1,0 1-1,0-2 1,1-9 25,-1 8-7,-1 0-8,-3-10 1,2 10 0,1 0 0,-2-1 0,-1-5 59,-1 1 0,0 1 0,-7-9 0,5 8 88,6 7-51,-7-7 116,2 5 529,9 6-757,1 3 9,0 0-1,0 0 1,1 0 0,0-1 0,8 8-1,-7-8 5,-2-1 6,0-1 0,0 1 0,-1 0 1,6 7-1,-8-10-2,-1 2-1,0 1-7,0 1 0,0-1-1,-1 0 1,1 0 0,-1 0 0,0 0 0,-1 0 0,1 0 0,-1 0 0,-2 5 0,-27 42-111,7-12-608,1 8-3243,22-44 1720,0 15-5459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42 251 1044,'-42'-28'11001,"42"25"-10571,0-12-22,0 11-2,3-1-20,7-12 329,16-21 0,-11 21-377,0 0 0,1 2 0,0 0 0,2 0 0,0 2 0,0 0 0,34-17 0,-49 29-302,1 0 0,-1 0 0,1 0 1,0 0-1,0 1 0,0-1 0,-1 1 0,1 0 0,0 0 0,0 1 0,0-1 1,-1 1-1,1-1 0,0 1 0,0 1 0,-1-1 0,1 0 0,-1 1 1,4 2-1,-5-3-26,0 0 0,0 1-1,0 0 1,-1 0 0,1-1 0,0 1 0,-1 0 0,0 0 0,1 0 0,-1 1 0,0-1 0,0 0 0,0 0 0,0 1-1,0-1 1,0 4 0,0 2 16,1-1 0,-2 1 0,1 11 0,-5 45 89,1-47-100,2 0 1,0 0 0,3 29 0,-1-41-27,0 1 0,1 0 1,-1-1-1,1 1 1,0-1-1,1 1 1,-1-1-1,1 0 0,0 0 1,0 0-1,1 0 1,-1-1-1,1 1 1,8 6-1,10 6-52,0-1-1,28 15 1,10 7-32,-56-35 77,0 0 0,0 0 0,0 0 1,5 8-1,-8-10 15,0 0 0,0 0 0,0 0 0,0 0 0,-1 1 0,1-1 0,0 0 0,-1 0 0,1 1 0,-1-1 0,0 0 0,1 1 0,-1-1 0,0 0 0,0 1 0,0-1 1,0 1-1,0-1 0,0 0 0,0 1 0,0-1 0,-1 0 0,1 1 0,-1-1 0,1 0 0,-2 3 0,-5 6-5,0 1 0,-1-2 0,0 1 0,-1-1-1,0-1 1,-18 14 0,-72 44-364,89-60 295,-26 15-1007,-49 20-1,31-19-6003,37-17 3114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133 281 1332,'-3'-1'1049,"-8"-6"-112,8 6-111,0 4-98,-8 8-209,0 0 0,1 0 1,1 1-1,-12 19 0,10-7-64,2 0 0,1 1 0,1 0 1,1 0-1,-3 32 0,9-55 121,4-9-483,6-15 13,-1 0-1,-1 0 1,9-38 0,8-81 565,-1 6 332,-5 49 328,-12 49 262,-4 44-1517,5 13-4,-2 1-1,8 35 1,3 54 90,-4-23-402,0 10-4857,-12-94 3392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77 1420,'-17'-5'2988,"7"-2"-703,42-20-2725,-12 18-8,-1 1-297,-1-2-875,3 0 264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8 964,'0'0'8600,"3"1"-8434,1 0-105,1 0 1,-1 0 0,1 0-1,-1-1 1,1 0 0,-1 1-1,1-2 1,-1 1 0,1 0-1,7-3 1,16 0 318,13-3 765,-39 5-686,-2 2-451,0-1 0,0 0 0,0 0 0,0 0 0,0 0 0,1 0 0,-1 1 0,0-1-1,0 0 1,0 0 0,0 0 0,0 0 0,0 0 0,0 0 0,0 1 0,0-1 0,1 0-1,-1 0 1,0 0 0,0 0 0,0 0 0,0 0 0,0 0 0,1 0 0,-1 0-1,0 0 1,0 0 0,0 0 0,0 1 0,1-1 0,-1 0 0,0 0 0,0 0 0,1-1-1,-1 1 2,0 0 0,0 0 0,1 1 0,-1-1 0,0 0 0,1 0 0,-1 0 0,0 0 0,1 0-1,-1 0 1,0 0 0,0 0 0,1 1 0,-1-1 0,0 0 0,0 0 0,1 0 0,-1 0 0,0 1 0,0-1-1,0 0 1,1 0 0,-1 1 0,0-1 0,0 0 0,0 0 0,0 1 0,1-1 0,-1 0 0,0 1-1,0-1 1,0 0 0,0 1 0,0-1 0,0 0 0,0 1 0,0 10 143,-1-1 0,0 1 0,-1-1 0,0 1 1,-7 19-1,-24 53 228,-58 114 585,90-195-916,0 0-1,0 0 1,0 1-1,1-1 0,-1 0 1,1 1-1,0-1 1,0 0-1,0 4 1,0-2 69,3-4-62,9-2-122,0 0-1,0-1 0,0 0 0,0-1 0,-1-1 1,22-11-1,64-45-3816,-69 41-971,-18 11 1823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16 1696,'-8'-10'1468,"8"10"-1348,0-1-1,0 1 1,0 0-1,0 0 1,0-1-1,0 1 1,0 0-1,-1 0 1,1-1-1,0 1 1,0 0-1,0 0 1,0 0 0,-1-1-1,1 1 1,0 0-1,0 0 1,0 0-1,-1-1 1,1 1-1,0 0 1,0 0-1,-1 0 1,1 0-1,0 0 1,-1 0-1,1 0 1,0 0-1,0 0 1,-1 0-1,1 0 1,0 0-1,0 0 1,-1 0 0,1 0-1,0 0 1,-1 0-1,1 0 1,0 0-1,0 0 1,-1 0-1,1 0 1,0 0-1,0 1 1,-1-1-1,1 0 1,0 0-1,-1 1 1,-6 17 193,5-13-35,3-1-14,0 2-188,0 0 1,1 0 0,0 0 0,0-1-1,1 1 1,-1-1 0,1 0-1,1 0 1,-1 0 0,1 0 0,-1 0-1,1-1 1,1 1 0,-1-1 0,1 0-1,-1-1 1,1 1 0,0-1-1,1 0 1,-1 0 0,0 0 0,11 3-1,-13-5-12,0-1-1,0 1 1,0-1-1,0 1 0,0-1 1,0 0-1,0 0 1,0-1-1,0 1 0,0-1 1,0 1-1,0-1 1,0 0-1,-1 0 1,1 0-1,0 0 0,0-1 1,-1 1-1,1-1 1,-1 0-1,1 1 0,-1-1 1,0 0-1,0-1 1,0 1-1,0 0 0,0 0 1,2-5-1,15-22 1097,-18 28-974,-1 1-169,0-1 1,0 1-1,0 0 1,0-1 0,0 1-1,0 0 1,1-1-1,-1 1 1,0 0 0,0 0-1,0-1 1,1 1-1,-1 0 1,0 0 0,0-1-1,1 1 1,-1 0-1,0 0 1,0 0-1,1-1 1,-1 1 0,0 0-1,1 0 1,-1 0-1,0 0 1,1 0 0,-1 0-1,0 0 1,1 0-1,-1 0 1,0 0 0,1 0-1,-1 0 1,0 0-1,1 0 1,-1 0 0,0 0-1,1 0 1,-1 0-1,0 0 1,1 0-1,-1 0 1,0 1 0,1-1-1,-1 0 1,0 0-1,0 0 1,1 1 0,0-1-26,0 1 0,0-1 0,0 1 0,0-1 0,0 1 0,0 0 0,0-1 0,0 1 0,-1 0 0,1 0 0,0 0 0,0-1 0,-1 1 0,1 0 0,0 0 0,-1 0 0,1 2 0,2 5-567,-1 0 0,2 0 0,3 8-1,7 11-5881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3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1052,'0'-3'1024,"1"-29"5370,4 36-6119,6 5-127,0 1-1,-1 0 0,0 1 0,0 0 1,-1 0-1,-1 1 0,14 24 0,-12-16-170,0 0 0,-2 1 0,0 0 0,8 38 0,-14-53-42,-1 0 1,-1 0 0,1 0 0,-1 0 0,0 0 0,-1 0 0,1 0 0,-3 10 0,2-14 69,0 0 1,0 0-1,0 1 1,0-1-1,0 0 1,-1 0-1,1 0 1,-2 2-1,2-3 53,0-1 0,1 1 0,-1 0 0,0 0 0,0-1 0,1 1 0,-1-1 0,0 1 0,0-1 0,0 1 0,0-1 0,0 1 0,0-1 0,0 0 0,1 1 0,-1-1 0,0 0 0,0 0 0,0 0 0,0 0 0,0 0 0,-1 0 0,-12-3 222,10 2-15,3-1-16,-1-1-184,1 0 0,0 1 1,-1-1-1,1 0 0,0 0 1,1 0-1,-1 0 0,0 0 1,1 0-1,0 0 1,0 0-1,0 0 0,0-5 1,2-3 57,0 0 1,7-18 0,-6 20-241,0 0-1,1 0 1,0 0 0,1 1 0,0 0 0,0 0-1,1 0 1,11-12 0,19-12-5699,-24 24 3229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30 205 952,'0'0'1693,"4"-3"-999,8-8-240,-1 0 0,-1-1 0,0 0 0,0 0 1,-1-1-1,-1 0 0,0-1 0,6-15 0,-12 25-272,-1 0 0,0 0 0,-1 1 0,1-1 0,-1 0 0,1 0 1,-2-6-1,1 6-48,0 1 231,-1-1-15,-9-13 370,9 16-683,0 0 0,1 0 0,-1 1 0,0-1 0,0 0 0,1 1 0,-1-1 0,0 1 0,0-1 0,0 1 0,0-1 0,0 1 0,0 0 0,0-1 0,0 1 0,0 0 0,0 0 0,0 0 0,0 0 0,0 0 0,0 0-1,0 0 1,0 0 0,-2 1 0,-3 0 23,1 2 0,0-1 0,0 0-1,-1 1 1,2 0 0,-1 0 0,0 1-1,0-1 1,1 1 0,0 0 0,0 0-1,0 0 1,0 1 0,1-1-1,0 1 1,0 0 0,0 0 0,0 0-1,1 0 1,0 1 0,-2 7 0,2-9-75,1 1 0,0 0 0,0 0 0,1 0 0,0 0 0,-1 0 0,1 0 0,1 0 0,-1 0 0,1 0 0,0 0 0,0 0 0,1-1 0,-1 1 0,1 0 0,0-1 0,0 1 0,0-1 0,1 0 1,0 1-1,0-1 0,0-1 0,0 1 0,0 0 0,8 5 0,0-1-569,1-1 1,-1-1-1,1 0 1,22 7 0,-22-9-729,-6-2-1180,12-1 31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8 151 1536,'0'0'2450,"-7"-8"2369,7 6-4706,0 1 0,0-1 0,0 1 0,1-1 0,-1 1 0,0 0 0,1-1 0,-1 1 0,1-1 0,0 1 0,-1 0 0,1-1 0,0 1 0,0 0 0,0 0 0,0 0 0,0 0 0,0 0 0,0 0 0,0 0 0,2-2 0,35-23 252,-23 16-23,18-12-64,-14 9-1615,32-28 0,-49 40 618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3268,'0'0'13,"-8"1"177,-28 1 315,35-2-457,0 1-1,0 0 0,-1-1 0,1 1 1,0 0-1,0 0 0,0 0 0,0 0 1,1 0-1,-1 0 0,-1 2 0,0-1 50,-9 9 388,1 2-1,0 0 1,1 0 0,1 1 0,0 0-1,-13 29 1,18-35-359,-2 2 42,-8 18 282,0 1 1,2 0-1,-7 33 0,17-58-422,-4 17 295,-3 34-1,8-49-276,-1-1-1,1 0 1,0 0-1,1 0 0,-1 1 1,1-1-1,0 0 1,1 0-1,-1 0 1,1 0-1,0 0 0,3 5 1,-3-7-86,1-1 0,-1 1 0,1 0 0,0-1 0,0 1 0,0-1 0,0 0 0,0 0 1,0 0-1,0-1 0,1 1 0,-1-1 0,1 0 0,4 2 0,-6-3-30,2 1-426,-1-1-1,1 0 1,0 0-1,0 0 1,-1 0-1,1 0 1,0-1-1,6-1 1,-7 1-212,1 0-1739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24 231 1076,'-19'1'2375,"14"-3"379,21-11 634,-4 5-4398,1 0 632,1-1 1,19-7-1,12-9-2778,-27 13 1342</inkml:trace>
  <inkml:trace contextRef="#ctx0" brushRef="#br0" timeOffset="1">294 0 1368,'0'0'4594,"6"3"-4210,109 63 1241,-62-36-1127,-38-23-602,-1 1 1,25 18-1,-36-24-195,0 0 0,0 0 1,0 0-1,0-1 0,6 3 0,-6-3-237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 1104,'-4'-9'1607,"3"9"-1463,1-1 0,0 1 0,0 0-1,0-1 1,-1 1 0,1 0 0,0-1 0,0 1 0,-1 0-1,1 0 1,0-1 0,0 1 0,-1 0 0,1 0 0,0-1 0,-1 1-1,1 0 1,-1 0 0,1 0 0,0 0 0,-1 0 0,1 0-1,0 0 1,-1-1 0,1 1 0,-1 0 0,1 0 0,0 0-1,-1 1 1,1-1 0,-1 0 0,-5 4 25,0 1 1,0 0-1,0 1 1,1-1-1,0 1 0,0 0 1,1 0-1,-1 0 1,-4 10-1,-5 11-85,-12 29-1,13-16-4436,10-29 2267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33 222 1436,'0'0'912,"-2"-1"-92,-7-6-72,7 5-40,1 1-60,-2-3-111,1 0-1,-1 0 1,1 1-1,0-1 1,0 0-1,-1-8 0,2 10 342,2-3-473,0-3-112,1 0-1,0 0 0,1 0 0,0 1 1,0-1-1,0 1 0,9-13 0,-4 10-109,0 0 0,0 1 0,1 0 0,1 0 0,-1 1 0,1 1 0,0 0 0,21-11 0,-26 16-141,0 1 0,0-1 0,-1 2 0,1-1 1,0 0-1,0 1 0,0 0 0,0 0 0,0 0 1,0 1-1,0 0 0,0 0 0,9 2 0,-13-2-29,1 0-1,-1 0 1,0 0-1,0 1 0,1-1 1,-1 0-1,0 0 1,0 1-1,0-1 0,0 0 1,-1 1-1,1-1 1,0 1-1,-1-1 0,1 1 1,0 0-1,-1-1 1,1 3-1,-1-3-10,0 2 8,1-1 0,-1 1-1,0 0 1,1-1 0,-2 1 0,1-1 0,0 1 0,0 0 0,-1-1 0,1 1 0,-1-1 0,-1 4-1,-1 4 9,-5 24 9,4-19-3,0-1 1,1 2-1,-1 19 1,4-30-23,0 0-1,0 0 1,1 0-1,-1 0 1,1-1-1,0 1 1,1 0-1,-1 0 1,1-1 0,0 1-1,0-1 1,0 0-1,1 0 1,5 8-1,40 38 6,-33-35 2,0 0-1,16 23 1,-29-35-5,0 0 0,0 0 0,0 0 0,-1 0 0,0 0 0,1 0 0,-1 0 0,0 0 0,-1 0 0,1 1 0,0-1-1,-1 0 1,0 0 0,0 1 0,0-1 0,0 0 0,0 1 0,-1-1 0,0 0 0,1 1 0,-1-1 0,0 0 0,-1 0 0,1 0 0,-3 4 0,1-1 0,-1-1-1,0-1 1,0 1 0,0-1 0,0 1 0,-1-1-1,0 0 1,0-1 0,0 1 0,0-1-1,0 0 1,-12 4 0,11-4-66,-3 0-141,1 0 1,-1 0-1,1 0 0,-1-1 1,0-1-1,-10 2 0,3-2-247,15-1-87,-1 0 1,1 0-1,-1 0 0,1 0 1,-1 0-1,1 0 1,-1 0-1,1 0 0,-1-1 1,1 1-1,-2-1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5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81 1516,'0'0'2323,"1"5"-1692,9 224 2993,-6-65-3031,-1-89-1111,-3-72 458,-3 5 53,3-8 18,0 0 0,0 1 0,0-1-1,0 0 1,0 0 0,0 0-1,-1 0 1,1 0 0,0 0-1,0 1 1,0-1 0,0 0-1,0 0 1,-1 0 0,1 0 0,0 0-1,0 0 1,0 0 0,0 0-1,0 0 1,-1 0 0,1 0-1,0 0 1,0 0 0,0 0 0,0 0-1,-1 0 1,1 0 0,0 0-1,0 0 1,0 0 0,0 0-1,-1 0 1,1 0 0,0 0-1,0 0 1,0 0 0,0 0 0,0 0-1,-1 0 1,1 0 0,0-1-1,0 1 1,0 0 0,0 0-1,0 0 1,0 0 0,-1 0 0,1 0-1,0-1 1,0 1 0,0 0-1,0 0 1,0 0 0,0 0-1,0-1 1,-44-85 633,33 60-374,2-1 1,0 0-1,2 0 0,1 0 1,-3-42-1,8 56-154,0 0 0,2 0 0,-1 0 0,1 0-1,1 0 1,1 0 0,-1 1 0,2-1 0,0 1 0,0 0 0,2 0 0,-1 0 0,14-21-1,-14 26-75,1 1-1,-1 0 1,1 0-1,0 0 0,0 1 1,1 0-1,-1 0 0,1 1 1,0 0-1,0 0 1,1 0-1,-1 1 0,1 0 1,0 1-1,0 0 0,0 0 1,15-2-1,-21 4-31,-1 1-1,0-1 0,1 0 1,-1 0-1,0 0 1,0 1-1,1-1 0,-1 0 1,0 1-1,0-1 1,0 1-1,0 0 0,1-1 1,0 2-1,2 0 13,-2-1-11,-1 0 1,1 1-1,0-1 0,0 0 1,-1 1-1,1-1 1,-1 1-1,1 0 0,-1-1 1,0 1-1,0 0 0,1 0 1,-1 0-1,0 0 1,-1 0-1,1 0 0,0 0 1,-1 0-1,1 0 1,-1 0-1,1 0 0,-1 0 1,0 4-1,0 1 3,0-1-1,-1 1 0,1-1 1,-1 1-1,-1-1 1,-3 12-1,-2 0-55,-2 0 0,0-1-1,0 0 1,-19 23 0,-55 59-2694,54-73-1765,17-17 1692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60 119 1232,'0'0'4913,"1"0"-4877,0 1 0,-1-1 0,1 0 0,-1 0 0,1 0 1,-1 0-1,1 1 0,0-1 0,-1 0 0,1 0 1,-1 0-1,1 0 0,0 0 0,-1 0 0,1-1 0,-1 1 1,1 0-1,0 0 0,-1 0 0,1 0 0,-1-1 1,1 1-1,-1 0 0,1-1 0,0 1 0,1-2-13,4-2 152,0-1 0,-1 0-1,0 0 1,0 0 0,0-1 0,0 1-1,-1-1 1,0 0 0,6-13-1,-9 16-28,0-1-1,0 1 1,0 0-1,-1-1 0,0 1 1,0-5-1,0 6 167,-1-1-21,1 2-261,0 0 1,-1 0 0,1 1 0,0-1 0,-1 0-1,1 0 1,-1 0 0,1 0 0,-1 1-1,1-1 1,-1 0 0,1 1 0,-1-1-1,0 0 1,1 1 0,-1-1 0,0 1 0,0-1-1,1 1 1,-1-1 0,0 1 0,0 0-1,0-1 1,0 1 0,0 0 0,1 0 0,-1 0-1,0-1 1,0 1 0,0 0 0,0 0-1,0 0 1,0 0 0,0 1 0,0-1 0,0 0-1,-1 1 1,-4 1 30,1 0-1,-1 1 1,0-1 0,1 1-1,0 1 1,-1-1 0,1 1-1,1 0 1,-6 4 0,5-2-14,0 0 1,0 0-1,0 1 1,1-1 0,0 1-1,0 0 1,1 0-1,0 1 1,0-1-1,1 0 1,0 1-1,-3 14 1,6-20-49,-1 1-1,0-1 1,0 0 0,1 1-1,-1-1 1,1 0 0,0 1-1,0-1 1,0 0 0,0 0-1,0 0 1,0 0 0,0 0-1,1 0 1,-1 0 0,1 0-1,0 0 1,-1-1 0,1 1-1,0-1 1,0 1 0,0-1-1,2 2 1,3 1-122,0-1 0,0 1 1,0-1-1,1 0 0,10 2 0,-7-3-204,0 0 0,0 0-1,1-1 1,-1-1 0,0 0 0,1 0-1,-1-1 1,12-3 0,-15 2-695,0 0 1,0-1-1,14-6 0,-8 1-1179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52 1308,'-12'-38'7411,"17"41"-7225,6 6-37,0 0-1,-1 0 0,11 13 0,-15-13-78,1 0 0,-1 1 0,0 0 0,-1 1 0,-1-1 0,1 1 0,-2 0 0,4 15 0,-6-21-59,0-1 1,-1 1-1,1-1 1,-1 1-1,0-1 0,-1 1 1,1-1-1,-1 1 1,0-1-1,0 1 1,0-1-1,-1 0 1,1 1-1,-1-1 1,0 0-1,-1 0 1,-3 6-1,3-8 5,1 0 0,-1 0 0,0 0 1,0 0-1,0 0 0,0-1 0,0 1 0,0-1 0,0 0 0,-6 2 0,7-3 101,2-1-114,0 1 0,-1 0 0,1 0 0,0 0 0,0-1 0,0 1 0,0 0 0,0 0 0,0-1-1,0 1 1,0 0 0,-1 0 0,1 0 0,0 0 0,0-1 0,0 1 0,0 0 0,-1 0 0,1 0 0,0 0 0,0 0-1,0 0 1,-1-1 0,1 1 0,0 0 0,0 0 0,-1 0 0,1 0 0,0 0 0,0 0 0,0 0 0,-1 0 0,1 0-1,-1 0 4,1 0-1,-1 0 0,1 0 1,0 0-1,-1 0 0,1 0 0,-1 0 1,1-1-1,0 1 0,-1 0 0,1 0 1,0 0-1,-1-1 0,1 1 0,0 0 1,-1 0-1,1-1 0,0 1 0,-1 0 1,1-1-1,0 1 0,0 0 0,-1-1 1,1 1-1,0 0 0,0-1 1,0 1-1,0 0 0,0-1 0,-1 1 1,1-1-1,0 1 0,0-1 0,1-7 23,-1 0-1,1 0 0,1 0 0,0 0 0,0 1 1,0-1-1,1 1 0,0-1 0,0 1 0,7-11 1,7-10-188,26-32 1,-12 23-517,6-7-4296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07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248 111 1708,'22'-111'12009,"-19"174"-11618,-1-31-194,-4 46 0,-1-31-26,1 0 1,3 0-1,11 79 0,-11-120-164,1-1-1,0 1 1,0-1-1,0 1 0,1-1 1,0 0-1,0 0 1,0 0-1,1 0 0,6 6 1,-7-7-61,-1-2-36,-1-1-1,1 1 1,0-1 0,-1 0 0,1 0-1,0 0 1,0 0 0,0 0-1,0 0 1,0 0 0,0 0 0,0-1-1,2 1 1,0-1-207,-1 0-1,1-1 1,-1 1-1,1-1 1,-1 0-1,1 0 1,4-2 0,4-7-4528,-3-1 1781</inkml:trace>
  <inkml:trace contextRef="#ctx0" brushRef="#br0" timeOffset="1">31 340 1072,'-4'0'588,"1"0"1,0 0-1,0-1 0,0 1 0,0-1 1,-8-3 2097,14 0-2098,4-3-339,1 0 0,-1 0 0,1 1 0,17-10-1,43-20 564,-31 17-416,40-16 324,-5 4-434,-9 3-4158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120 132 2104,'0'0'1144,"-1"-3"-100,-2-14 4213,0 22-4855,-3 10-186,0 0 1,1 0-1,0 0 1,2 1-1,0-1 0,-2 21 1,-4 22 142,-36 148 763,20-101-457,24-88-446,1-14-65,0 0 52,34-186 1362,27-216-703,-50 345-88,3 56-652,-9 1-65,11 17-3,-1 0 0,0 1 0,-2 1 0,15 32 0,-12-23-28,16 35-355,22 70-1,-52-131-108,0 0 0,0 0 0,-1 0 0,0 0-1,0 0 1,0 1 0,-1-1 0,0 0 0,0 0 0,0 1 0,0-1 0,-1 0 0,-1 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30 259 1648,'-3'-1'862,"-16"-7"1470,18 7-1675,-2-4 162,3 5-786,-1 0-1,1-1 1,0 1 0,0 0-1,-1 0 1,1 0-1,0-1 1,0 1 0,0 0-1,-1-1 1,1 1 0,0 0-1,0 0 1,0-1-1,0 1 1,0 0 0,0-1-1,0 1 1,-1 0-1,1-1 1,0 1 0,0 0-1,0 0 1,0-1-1,0 1 1,1 0 0,-1-1-1,0 1 1,0 0-1,0-1 1,0 1 0,0 0-1,0-1 1,0 1-1,1-1 1,2-7 156,1-1 0,0 1-1,1 0 1,0 0 0,0 0 0,11-12 0,0 2-28,31-26 1,-9 12-390,29-25-3843,-52 44 1981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4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18 181 1388,'0'0'3346,"-3"-3"-2446,-8-10-93,8 10 1093,2 0-1408,1 1-398,0 1-1,0-1 1,0 0 0,1 0 0,-1 1 0,0-1 0,1 0 0,-1 1-1,1-1 1,0 0 0,0 1 0,-1-1 0,1 1 0,0-1-1,0 1 1,0-1 0,0 1 0,1 0 0,-1-1 0,0 1-1,1 0 1,-1 0 0,0 0 0,4-1 0,8-7 195,26-13-1,-23 14-125,54-23 279,-5 3 134,-56 23-188,0 1 0,19-7 0,-26 11 181,6-2-413,-7 2-136,-1 0 0,0-1-1,0 1 1,0 0 0,0 0 0,1 0 0,-1 0 0,0 0 0,0 0-1,0 0 1,0 0 0,1 0 0,-1 0 0,0 0 0,0 0 0,0 0 0,0 1-1,1-1 1,-1 0 0,0 0 0,0 0 0,0 0 0,0 0 0,1 0-1,-1 0 1,0 0 0,0 0 0,0 1 0,0-1 0,0 0 0,0 0 0,0 0-1,1 0 1,-1 0 0,0 1 0,0-1 0,0 0 0,0 0 0,0 0-1,0 0 1,0 1 0,0-1 0,0 0 0,0 0 0,0 0 0,0 0 0,0 1-1,0-1 1,0 0 0,0 0 0,0 0 0,0 1 0,-14 42 238,-36 82 0,-6 17 67,38-84-163,17-56-52,5 0-59,-3-1-45,-1 0-4,1 0-1,0 0 1,0 0 0,0 0 0,0-1-1,0 1 1,0 0 0,0 0 0,0-1-1,0 1 1,0-1 0,3 1 0,-3-1-14,1 0 0,0-1 0,0 1 1,0-1-1,-1 1 0,1-1 0,0 1 1,-1-1-1,1 0 0,-1 0 0,3-1 1,2-2-39,28-14-2260,56-38 0,-51 30-2298,-12 8 1111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23 1516,'-5'-4'482,"-1"1"1,1 0-1,-1 0 0,1 1 1,-1 0-1,-8-3 0,11 5-333,1 0 0,-1-1 0,0 1-1,1 0 1,-1 1 0,0-1 0,1 0 0,-1 1-1,0-1 1,1 1 0,-1 0 0,1 0-1,-1 0 1,1 0 0,-1 0 0,1 1 0,0-1-1,0 1 1,-4 3 0,-7 6 99,1 0 0,1 2 0,-1-1 1,2 1-1,-10 15 0,15-20-157,1 1 0,-1-1 0,1 1 0,1 0-1,0 0 1,0 0 0,0 0 0,1 0 0,1 1 0,-2 16 0,4-22-58,-1 0 1,0 0-1,1 0 1,0 0-1,0 0 1,0 0-1,0-1 1,0 1-1,1 0 1,0 0-1,0-1 1,2 4-1,-3-6-21,0 1-1,0-1 0,0 0 0,1 0 1,-1 0-1,0 0 0,1 0 1,-1-1-1,0 1 0,1 0 0,-1-1 1,1 1-1,-1 0 0,1-1 1,-1 0-1,1 1 0,-1-1 1,1 0-1,0 0 0,-1 0 0,1 0 1,-1 0-1,1 0 0,-1-1 1,1 1-1,-1 0 0,1-1 0,-1 1 1,1-1-1,-1 1 0,3-2 1,0-1 20,0 1 1,0-1 0,0 0 0,-1 0-1,1 0 1,-1 0 0,1-1 0,-1 1-1,3-5 1,9-18 325,-1-1 0,-1-1 1,-2 0-1,12-42 0,-21 64-251,-2 4-35,1 0 0,0 0 1,0-1-1,0 1 1,0 0-1,0 0 1,0 0-1,0 0 0,1 0 1,-1 1-1,1-1 1,-1 0-1,4-2 1,0 8 27,2 2-64,0 1 0,0 0 0,0 0-1,-1 1 1,0 0 0,-1 0 0,0 0 0,7 13-1,-5-5 4,54 129 144,-53-123-112,-1 0 0,-2 1 1,0-1-1,3 44 0,-8-62-18,0 1 0,0 0 0,0 0-1,-1-1 1,0 1 0,0 0 0,0-1-1,-1 1 1,0-1 0,1 1 0,-1-1-1,-1 0 1,1 0 0,-4 5 0,1-3 13,0-1 0,-1 1 0,1-1 0,-1 0 0,0-1 0,0 1 0,-1-1 0,-7 3 0,-11 4 126,1-2 0,-2-1 0,-49 10-1,74-18-185,-12 3-65,0-2 1,0 1 0,0-1 0,0-1 0,0-1-1,-17-2 1,17-3-843,10 5 695,0-1-524,3 1 568,0 0 0,0-1 0,-1 1-1,1 0 1,0 0 0,-1-1 0,1 1 0,-1 0 0,1 0 0,-2-2 0,1 0-961,4-3-800,11-23-1376,1 7 40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12 1096,'5'-11'5421,"-9"15"-4991,0 0-334,1 0-1,0 0 0,0 0 0,0 0 1,0 1-1,1-1 0,-1 1 1,1 0-1,1-1 0,-3 8 0,0 6 181,2 0 0,0 1 0,0 34-1,3-46-207,-1 1 1,1 0-1,1-1 0,0 1 0,0-1 1,0 0-1,1 1 0,0-1 0,1 0 0,-1-1 1,9 12-1,-10-16-37,0 0 0,0 0 0,0-1 0,0 1 0,1-1 0,-1 1 0,1-1 0,-1 0 0,1 0 0,-1 0 1,1 0-1,0 0 0,0 0 0,5 0 0,-8-1-22,4 0 147,0-1 36,-1 0-169,-1 1 23,0-1 0,0 1 0,0-1 0,-1 1 0,1-1 0,0 0 0,0 1 0,-1-1 0,1 0 0,-1 0 0,1 0 0,-1-1 0,1 1-1,-1 0 1,1 0 0,-1-1 0,0 1 0,0-1 0,0 1 0,0-1 0,0 0 0,0 1 0,1-4 0,-1 0 1,0 0 0,0-1 1,-1 1-1,1 0 1,-1-1-1,-1 1 0,1 0 1,-1-1-1,0 1 0,0 0 1,0 0-1,-1 0 1,1-1-1,-1 2 0,-1-1 1,1 0-1,-1 0 0,0 1 1,0-1-1,0 1 0,-5-5 1,7 7-245,-1 0 1,1-1-1,0 1 0,0 0 1,0-1-1,0 1 1,0-1-1,0 1 0,1-1 1,-1-3-1,0 4 208,1-2-822,11-19-5898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1108,'0'0'1491,"1"4"-830,1 4-121,-1-1 0,-1 1 0,0 11 0,-1-9-319,1 0-1,0 0 1,0 1 0,1-1 0,0 0-1,1 0 1,0 0 0,1 0 0,0 0-1,8 18 1,-9-25-180,0 0-1,1 0 1,-1 0-1,1 0 1,0-1 0,-1 1-1,1-1 1,0 1-1,0-1 1,1 0 0,-1 0-1,0-1 1,1 1-1,-1-1 1,1 1 0,0-1-1,-1 0 1,1-1-1,0 1 1,0-1 0,-1 1-1,1-1 1,4 0-1,0-1 9,-1 1-1,0-1 0,0 0 0,1 0 1,-1-1-1,0 0 0,0-1 0,0 1 0,-1-1 1,12-6-1,-16 7 2,0 0-1,1 0 1,-1 0 0,0 0 0,0 0 0,0 0-1,-1 0 1,1-1 0,0 1 0,-1-1 0,0 1-1,1-1 1,-1 0 0,0 1 0,0-1 0,0 0-1,-1 0 1,1 0 0,-1 0 0,0 1-1,0-1 1,1 0 0,-2 0 0,1 0 0,0 0-1,-1 0 1,1 0 0,-1 1 0,0-1 0,0 0-1,0 0 1,0 1 0,-1-1 0,1 1 0,-1-1-1,1 1 1,-1-1 0,0 1 0,0 0 0,0 0-1,0 0 1,0 0 0,0 0 0,-1 1-1,1-1 1,-4-1 0,0 0-5,0 0-1,0 0 0,0 1 1,0 0-1,-1 1 1,1-1-1,-1 1 1,1 0-1,-1 0 1,1 1-1,-1 0 1,-6 1-1,-6 1-101,1 2 0,-36 10 0,48-12-204,-1 1 0,0 0 0,1 0 0,0 0 0,-11 9-1,12-9-779,0 1-1,0 1 1,-7 8-1,0 6-1817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1752,'0'0'5388,"-4"7"-4978,-1 4-245,0 1 1,0 0-1,1 0 1,1 0-1,0 0 1,0 1-1,2-1 0,-2 17 1,4-14-8,0 1-1,1 0 1,1 0 0,4 16 0,-5-27-110,0 1 0,0-1 1,0 1-1,1-1 0,0 0 1,0 0-1,0 0 0,0 0 1,1-1-1,0 1 0,0-1 1,0 0-1,9 7 0,-11-11-36,-1 1 1,1 0-1,-1-1 0,1 1 0,-1-1 0,1 0 0,0 1 0,-1-1 1,1 0-1,0 0 0,-1 0 0,1 0 0,0 0 0,-1-1 0,1 1 1,0 0-1,-1-1 0,3 0 0,0-1 10,0 1 0,0-1-1,0 0 1,0 0 0,6-5 0,-6 3 29,1 0 1,-1 0-1,0-1 1,-1 1-1,1-1 1,-1 0-1,0 1 1,0-2-1,0 1 1,-1 0-1,0 0 1,0-1 0,0 1-1,-1-1 1,0 0-1,2-11 1,-3 13-15,0-1 1,0 0-1,0 1 0,-1-1 1,0 1-1,0-1 1,0 1-1,0 0 1,0-1-1,-1 1 0,0 0 1,0 0-1,0 0 1,0 0-1,-1 0 1,0 0-1,0 1 0,0-1 1,0 1-1,0 0 1,-6-4-1,0 1 15,0 1 0,0 0 0,-1 0 0,1 1 0,-1 1 0,0 0 1,-1 0-1,-10-1 0,15 2-165,0 1 0,0 1 0,0-1 0,0 1 0,0 0 0,-1 1 0,1-1 0,0 1 0,0 1 0,0-1 0,0 1 1,0 0-1,1 0 0,-10 5 0,1 4-2395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 1236,'0'-3'1570,"-9"-19"7118,8 27-8567,0 1 0,0-1 0,0 1 0,1-1 0,0 8-1,0 2 12,-1 6 315,4 37 1,0-11-85,5 80 283,0 17-2226,-11-111 112,0-14-436,1-14-1000,-4 9 33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6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97 2672,'-6'-3'173,"2"2"-150,-2-2 248,0 1 0,0-1-1,1-1 1,-1 1 0,1-1-1,-1 0 1,-5-6 0,-31-28 2646,28 23-948,14 15-1943,0 0-1,0-1 1,0 1-1,-1 0 1,1 0-1,0 0 0,0 0 1,0 0-1,0 0 1,0-1-1,0 1 1,0 0-1,0 0 1,0 0-1,0 0 0,0 0 1,0-1-1,0 1 1,0 0-1,0 0 1,0 0-1,0 0 0,0 0 1,0-1-1,0 1 1,0 0-1,0 0 1,0 0-1,0 0 0,0 0 1,0 0-1,0-1 1,0 1-1,1 0 1,-1 0-1,0 0 1,0 0-1,0 0 0,0 0 1,0 0-1,0-1 1,0 1-1,1 0 1,-1 0-1,0 0 0,0 0 1,0 0-1,3 0 74,0 0 0,0 0-1,0 0 1,0 1 0,0-1 0,4 2-1,1 0-252,35 4 29,0-2-1,54-2 1,-96-2 125,2 0 11,0 0 0,0 0-1,0-1 1,-1 0 0,1 1-1,0-1 1,0 0 0,3-2-1,-3 1 5,0 2 202,-3-1-52,5-4-194,-4 5 238,-2 3 643,-16 29-1031,3 2-3065,9-19 305,3-12 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101 105 1832,'0'0'3131,"-3"5"-2488,-4 8-198,1 0 1,1 1-1,-7 27 0,-7 53 666,6-26-619,-23 119 2651,43-262-2773,0-16 240,32-259 2566,-39 349-3150,0 0 1,0 0 0,0 0-1,0 0 1,0 0-1,1 0 1,-1 0 0,0 0-1,1 0 1,-1 0-1,1 0 1,-1 1 0,1-1-1,-1 0 1,1 0-1,0 0 1,-1 0 0,1 1-1,0-1 1,0 0-1,0 1 1,-1-1 0,1 0-1,0 1 1,0-1-1,2 0 1,-1 0 181,4 6-113,7 6-33,0 2 0,0 0 0,-1 0 0,-1 1 0,11 17 0,-14-18-70,12 17-301,-1 1 0,-2 0 0,0 1 0,16 52 0,-28-63-1171,-2 9-5464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1388,'0'0'5081,"21"-35"-4637,-5 20-44,14-9-56,1-1-120,-1-5-148,5 4-168,0 2-216,-2-7-200,-2 3-408,-2-2-1101,0 5 321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8 157 872,'-7'-1'9003,"7"1"-8903,6-10 1011,15-11-1565,-12 14 578,0 0 1,1 0 0,0 1-1,0 0 1,17-7 0,1 0 191,-25 11-274,-1 1 0,1 0 0,1 0 1,-1 0-1,0 0 0,0 1 0,0 0 1,0-1-1,0 1 0,5 0 0,-5 0 65,-1 3 5,1-1-81,-1 0 0,0 1 1,0-1-1,0 1 0,0 0 0,-1 0 0,1 0 0,-1 0 0,0 0 1,0 0-1,0 0 0,0 0 0,0 0 0,-1 1 0,1-1 0,-1 0 1,0 0-1,0 6 0,-1 8 60,-1 1-1,-6 23 1,2-9 74,5-28-149,0-1-2,1 0 0,-1 1 0,1-1 0,-1 1 0,1-1-1,0 1 1,0-1 0,1 1 0,-1-1 0,1 1 0,1 3 0,-2-6-39,1-1-1,-1 1 0,0-1 1,1 1-1,-1-1 0,1 0 1,-1 1-1,1-1 0,-1 0 1,1 1-1,-1-1 0,1 0 1,0 1-1,-1-1 0,1 0 1,-1 0-1,1 0 0,0 0 1,-1 1-1,1-1 0,0 0 1,-1 0-1,1 0 0,1-1 1,-2 1-202,8-2-326,8-4-223,26-14 1,2-8-3692,-16 6 1719</inkml:trace>
  <inkml:trace contextRef="#ctx0" brushRef="#br0" timeOffset="1">547 0 1356,'0'0'5488,"-6"5"-5238,-14 15-30,15-15 163,13 4-184,-3-4-107,0 0 0,-1-1 0,10 7-1,-9-8-45,-1-1-1,1 0 0,0 0 0,0 0 0,-1-1 0,1 0 0,1 1 0,-1-2 0,5 1 0,-1 1 35,-8-2-66,0 0 1,0 0-1,0 0 0,0 0 0,0 0 1,0 0-1,0 0 0,0 0 0,0 0 1,0 0-1,0-1 0,0 1 0,0 0 0,0-1 1,1 0-1,8-3 257,8-5 970,29-18-1,-39 21-844,-6 5-132,3-2 60,-5 2-296,0 1-1,0 0 0,0 0 0,0-1 1,1 1-1,-1 0 0,0 0 0,0-1 1,1 1-1,-1 0 0,0 0 0,1 0 1,-1-1-1,0 1 0,0 0 0,1 0 1,-1 0-1,0 0 0,1 0 0,-1 0 1,0 0-1,1 0 0,-1 0 0,0 0 1,1 0-1,-1 0 0,0 0 0,1 0 1,-1 0-1,0 0 0,1 0 0,-1 0 1,0 0-1,1 0 0,-1 0 0,0 1 1,1-1-1,15 8 81,-15-8-101,0 1 0,0 0 0,0-1 0,0 1 0,0 0 0,0-1-1,0 1 1,0 0 0,0 0 0,0 0 0,-1 0 0,1 0 0,0 0 0,-1 0 0,1 0 0,-1 0 0,1 0 0,0 1 0,5 12-168,1-2-199,35 53-1091,-37-58 29,1 0 1,0-1-1,12 11 1,-8-10-1439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24 1648,'-10'-24'6374,"14"30"-6072,31 38 349,33 57 0,-52-73-713,0 0 1,-2 1-1,18 55 1,-31-79 17,1 0 0,-1 0 0,0 0 1,0 0-1,-1 0 0,1 0 1,-1 0-1,0 0 0,-1 0 1,1 0-1,-1 0 0,0 0 1,0 0-1,-1 0 0,1 0 0,-4 5 1,4-9 58,0 1 0,0 0 0,-1-1 0,1 1 0,-1-1 0,1 1 1,-1-1-1,1 0 0,-1 0 0,0 0 0,0 0 0,1 0 0,-1 0 0,0 0 1,0 0-1,0-1 0,0 1 0,0-1 0,0 1 0,0-1 0,-3 0 0,-4 0 299,1 0-1,-1-1 1,-13-2-1,16 2-134,5 1-146,0 0 0,0 0 0,-1-1 0,1 1 0,0 0 0,0-1 0,0 1 0,0-1 0,0 1-1,-1-1 1,1 0 0,0 1 0,0-1 0,1 0 0,-1 0 0,-1 0 0,-1-2 66,0 0 0,0 1 0,0 0 0,1-1 0,0 1-1,-1-1 1,1 0 0,0 1 0,0-1 0,-2-4 0,3 4-96,-2-6 182,4 1-182,-1 0 1,1 0-1,0 0 1,1-1 0,0 1-1,0 1 1,1-1-1,0 0 1,0 1-1,1-1 1,0 1-1,0 0 1,9-11 0,-1 4-692,-1 0 1,2 1 0,0 1 0,1 0 0,21-15 0,-18 17-1837,-1 3 31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15 146 1448,'0'0'1100,"4"0"-644,1-1-338,-1 0 1,0 0 0,1-1-1,-1 0 1,0 0 0,0 0-1,1 0 1,-2-1 0,1 1-1,0-1 1,0 0 0,-1 0-1,0 0 1,4-5 0,-2 3 74,-1-1-1,1 1 1,-1-1 0,0-1 0,0 1 0,-1 0 0,0-1-1,5-13 1,-8 4 455,0 13-350,-2 0-18,-4-8 1,6 10-246,-1 0-1,1 1 1,-1-1 0,0 1-1,1 0 1,-1-1 0,0 1 0,1-1-1,-1 1 1,0 0 0,0 0-1,1-1 1,-1 1 0,0 0-1,0 0 1,1 0 0,-1 0-1,0 0 1,0 0 0,0 0-1,1 0 1,-1 0 0,-1 1-1,-11 2 229,11-3-235,0 0-1,0 1 1,1-1 0,-1 1 0,0 0 0,0-1 0,1 1-1,-1 0 1,0 0 0,1 0 0,-1 0 0,1 0-1,-3 3 1,-1 0 38,1 0-21,0 0 0,-1-1 0,2 1 1,-1 1-1,0-1 0,1 0 0,0 1 0,0 0 0,0 0 0,0 0 0,1 0 0,0 0 0,0 0 1,0 1-1,1-1 0,0 1 0,0-1 0,0 1 0,1 0 0,-1-1 0,2 10 0,0-8-16,0 1-1,0-1 0,1 0 0,0 0 1,0 0-1,1 0 0,0 0 1,0 0-1,1-1 0,0 1 0,0-1 1,0 0-1,1-1 0,0 1 0,0-1 1,6 6-1,0-3 3,-1 0 1,2-1-1,-1 0 1,1-1-1,0 0 0,1-1 1,-1 0-1,1-1 1,0 0-1,14 1 1,-15-3-215,-1-1 1,1 0 0,0-1 0,-1 0 0,13-3 0,-14 1-467,-1 0-1,1 0 1,-1-1-1,1 0 0,-1-1 1,12-7-1,1-1-1901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93 232 1084,'0'0'909,"-1"4"-80,-1 12-187,0-1 0,1 1 0,1 0 0,3 24 0,14 68 797,-4-29 1513,-17-84-1830,-7-17-353,-16-35-555,26 54-75,-15-30 346,2 0 0,1-2 0,-16-70 0,27 93-375,1 0 1,0 0-1,1 0 0,0 0 0,0 0 1,5-23-1,-3 27-87,1 0 0,-1 1-1,1-1 1,0 1 0,1 0 0,0 0-1,0 0 1,1 0 0,-1 1 0,1-1-1,9-7 1,-10 10-163,-1 1-1,1 0 1,0 0 0,0 0-1,0 1 1,0-1-1,0 1 1,0 0 0,1 0-1,-1 1 1,1-1 0,5 0-1,-8 2-497,1 1-132,0 0 448,10 3-2131,-4 16-3555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1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1600,'0'0'5154,"6"-4"-4865,57-48 258,27-22-726,-75 62 100,-9 8 57,-1-1 0,1-1 1,-1 1-1,0-1 0,8-10 0,-8 9 82,-5 7-49,0 0 0,0 0 0,0-1-1,0 1 1,1 0 0,-1 0 0,0 0 0,0 0 0,0 0 0,0-1 0,0 1 0,0 0 0,0 0 0,0 0 0,0 0-1,0 0 1,1 0 0,-1-1 0,0 1 0,0 0 0,0 0 0,0 0 0,0 0 0,1 0 0,-1 0 0,0 0 0,0 0 0,0 0-1,0 0 1,0 0 0,1 0 0,-1 0 0,0 0 0,0 0 0,0 0 0,0 0 0,1 0 0,-1 0 0,0 0 0,0 0 0,0 0-1,0 0 1,0 0 0,1 0 0,-1 0 0,0 0 0,0 0 0,0 0 0,0 0 0,0 1 0,1-1 0,-1 0 0,0 0-1,0 0 1,0 0 0,0 0 0,0 0 0,0 1 0,0-1 0,0 0 0,0 0 0,1 0 0,-1 0 0,0 0 0,0 1 0,0-1-1,0 0 1,0 11 12,5 31 86,-4-34-90,1 0 0,0 0 0,0 0 0,1 0 0,0 0 0,1-1 0,-1 0 0,1 1 0,1-1 0,-1-1 0,9 10 0,-13-16-17,1 2 0,0-1 1,0 0-1,0 0 1,0 0-1,0 0 1,1 0-1,-1 0 0,0 0 1,0 0-1,1 0 1,-1 0-1,1-1 0,-1 1 1,0-1-1,1 1 1,0-1-1,-1 1 1,1-1-1,1 0 0,10 0 6,-11 0-8,-1 0 1,1 0-1,0 0 1,0 0 0,-1 0-1,1-1 1,0 1-1,-1-1 1,1 1-1,-1-1 1,1 0 0,0 0-1,1-1 1,2-1-1,-1 1 19,-1 0-1,1 0 0,-1-1 1,0 1-1,0-1 0,0 1 1,-1-1-1,1 0 0,-1 0 1,1 0-1,-1-1 0,0 1 1,0 0-1,0-1 0,-1 0 0,1 1 1,0-6-1,2-3 421,-1 0 1,-1 0-1,2-22 0,-4 31-253,0 1 56,1-6-293,-1 8 68,0 0 1,0 0-1,0 0 0,0 0 1,0 0-1,0 0 1,1 0-1,-1-1 0,0 1 1,0 0-1,0 0 0,0 0 1,0 0-1,0 0 1,0 0-1,0 0 0,1 0 1,-1 0-1,0 0 0,0 0 1,0 0-1,0 0 1,0-1-1,0 1 0,1 0 1,-1 0-1,0 0 0,0 0 1,0 0-1,0 0 0,0 0 1,0 0-1,1 0 1,-1 0-1,0 1 0,0-1 1,0 0-1,0 0 0,0 0 1,0 0-1,0 0 1,1 0-1,-1 0 0,0 0 1,0 0-1,0 0 0,0 0 1,0 0-1,0 1 1,0-1-1,0 0 0,0 0 1,0 0-1,1 0 0,62 45 15,-63-45-32,1 1 0,0 0 0,0-1 0,-1 1-1,1 0 1,0-1 0,0 1-1,0-1 1,0 0 0,0 1-1,0-1 1,0 0 0,0 0 0,0 1-1,1-1 1,0 0 0,4 0-10,10 1 2,0-1 8,-13 0 3,-1-1-1,1 1 0,-1-1 0,1 0 0,-1 0 1,1 0-1,-1 0 0,0-1 0,1 1 0,-1-1 1,4-3-1,-3 3-1,1-3 10,0 1-1,0 0 0,-1-1 1,0 0-1,0 0 0,0 0 1,-1 0-1,1-1 0,-1 1 1,0 0-1,1-7 0,-2 6 25,0 4 8,0-1 10,-1 3-50,0-1 0,0 1 0,0 0 1,0 0-1,0-1 0,0 1 0,0 0 1,0 0-1,0-1 0,0 1 0,0 0 0,0 0 1,0-1-1,0 1 0,0 0 0,1 0 0,-1 0 1,0-1-1,0 1 0,0 0 0,0 0 0,0-1 1,1 1-1,-1 0 0,0 0 0,0 0 0,0 0 1,0-1-1,1 1 0,-1 0 0,0 0 1,0 0-1,1 0 0,-1 0 0,0 0 0,0 0 1,1-1-1,-1 1 0,0 0 0,0 0 0,1 0 1,-1 0-1,0 0 0,0 0 0,1 0 0,-1 0 1,0 0-1,0 1 0,1-1 0,-1 0 0,33 35 21,-30-31-24,-1-1 2,0-1-1,0 0 1,0 0-1,0 0 0,0 0 1,0-1-1,0 1 1,0-1-1,1 1 0,-1-1 1,4 2-1,-3-3 1,1 1-1,-1-1 1,0 0-1,1 0 1,-1 0-1,1-1 1,-1 1-1,0-1 1,0 0-1,1 0 1,-1 0-1,0 0 1,0-1-1,0 1 1,0-1-1,5-3 1,-4 2-1,12-8-1,-1 0 0,25-25 1,-14 13-33,-25 22 23,1 0 0,0 0 0,-1 0-1,1 0 1,0 1 0,0-1 0,0 0 0,-1 1-1,1 0 1,3-1 0,-4 1-12,2-1-101,1 3-584,24 15-248,5 3-4041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2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155 445 900,'-3'-1'1006,"-2"0"-728,-1 0 1,1 0-1,-1 0 0,1 0 0,-1 1 1,0 0-1,1 0 0,-1 1 0,1 0 1,-1-1-1,1 2 0,-1-1 0,1 1 1,-1 0-1,1 0 0,0 0 0,0 1 1,0 0-1,1 0 0,-1 0 0,1 0 1,-1 1-1,1-1 0,0 1 0,0 1 1,-6 7-1,10-10-238,-1 1 1,0-1-1,0 0 1,1 0-1,-1 1 1,1-1-1,0 1 1,0-1-1,0 0 1,0 3-1,0-2-10,0 0-5,2 0-35,-2-2-22,1 0 0,-1 0 0,1 1 0,0-1 0,0 0 0,0 0 0,-1 0 0,1 0 0,0 0 0,0 0 0,0 0 0,1-1 0,-1 1 0,0 0 0,0 0 0,0-1 0,1 1 0,-1-1 0,0 1 0,0-1 0,1 0 0,-1 1 0,0-1 0,1 0 0,1 0 0,-1-3-90,2-4 83,0-1 0,0 1-1,-1 0 1,0-1 0,-1 0-1,0 1 1,0-1-1,0 0 1,-1 0 0,0-11-1,0-16 50,-5-39-1,2 41 63,-11-120 599,8 121-24,0 1 0,-19-54 0,20 77-342,4 8-293,0 0 1,0 0-1,0 0 0,0-1 0,0 1 1,0 0-1,-1 0 0,1 0 0,0 0 0,0 0 1,0 0-1,0 0 0,0 0 0,0 0 0,0 0 1,-1 0-1,1 0 0,0 0 0,0 0 1,0 0-1,0 0 0,0 0 0,0 0 0,0 0 1,-1 0-1,1 0 0,0 0 0,0 0 0,0 0 1,0 0-1,0 0 0,0 1 0,0-1 1,0 0-1,-1 0 0,1 0 0,0 0 0,0 0 1,0 0-1,0 0 0,0 0 0,0 0 0,0 0 1,0 1-1,0-1 0,0 0 0,0 0 1,0 0-1,0 0 0,0 0 0,0 0 0,0 0 1,0 1-1,0-1 0,0 0 0,0 0 1,0 0-1,0 0 0,0 0 0,0 0 0,0 1 1,0-1-1,0 0 0,0 0 0,0 0 0,-3 19 73,1 1-1,1-1 1,2 29-1,5 11-8,20 89-1,-20-122-210,19 64-582,-21-79 307,1 0-1,-1-1 0,2 1 1,-1-1-1,15 18 1,-18-25-153,0 0 1,1-1 0,0 1 0,-1-1 0,1 0 0,5 3 0,3 1-1897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3:1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 2212,'1'-2'1188,"-2"16"7499,-8 70-8007,4-49-43,1 40 1,3-66-510,1-8-105,0 1 0,0-1 1,0 1-1,0 0 0,0-1 0,0 1 1,0-1-1,1 1 0,-1-1 0,0 1 0,1-1 1,-1 0-1,1 1 0,0-1 0,0 1 0,-1-1 1,1 0-1,0 0 0,0 1 0,0-1 1,0 0-1,0 0 0,0 0 0,1 0 0,-1 0 1,0 0-1,3 1 0,0-1 2,0 0 0,0 0 0,0 0 0,0 0 0,0-1 0,0 0-1,6 0 1,-8 0-23,13-1 45,-1-1-1,1 0 0,0-1 0,24-9 0,-14 5-81,1-2-648,-1-1 1,40-22-1,-55 27 243,-8 4 132,11-7-308,-3-2-4371,0-1 1905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21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112 106 1208,'-3'-1'735,"2"0"-594,-1-1 1,1 1-1,-1 0 1,1 0-1,-1 1 1,0-1-1,0 0 1,0 0-1,1 1 1,-1-1-1,0 1 1,0 0-1,0 0 1,0-1-1,0 1 1,0 0-1,0 1 0,1-1 1,-1 0-1,0 0 1,-3 2-1,2-1 9,-1 0 0,1 1 0,-1 0 0,1 0 0,-1 0 0,1 0 0,0 1 0,0-1 0,0 1 0,-4 5 0,4-5-96,0 1 1,0 0-1,1 0 0,-1 0 0,1 0 0,0 0 1,1 0-1,-1 1 0,1-1 0,0 1 0,0-1 1,0 1-1,0-1 0,1 1 0,0-1 0,0 6 1,0-7-147,0-3 89,0 0-1,0 0 1,1 0 0,-1 0-1,0 0 1,0 0-1,0 1 1,0-1-1,0 0 1,1 0 0,-1 0-1,0 0 1,0 0-1,0 0 1,0 0-1,0 1 1,0-1-1,0 0 1,1 0 0,-1 0-1,0 0 1,0 1-1,0-1 1,0 0-1,0 0 1,0 0 0,0 0-1,0 1 1,0-1-1,0 0 1,0 0-1,0 0 1,0 0-1,0 1 1,0-1-19,0 1-1,0-1 1,0 0-1,0 1 1,0-1 0,0 0-1,0 1 1,0-1-1,0 0 1,0 1 0,0-1-1,0 0 1,1 1 0,-1-1-1,0 0 1,0 1-1,0-1 1,1 0 0,-1 0-1,0 1 1,0-1-1,1 0 1,-1 0 0,0 1-1,0-1 1,1 0-1,-1 0 1,0 0 0,1 0-1,-1 1 1,0-1-1,1 0 1,-1 0 0,1 0-1,-1 0-4,1 0 7,0 0 0,1 0 1,-1 0-1,0 0 0,0 0 1,0 0-1,0 0 0,0 0 1,0 0-1,0 1 0,1-1 1,0 1-1,0-4-37,6-9 421,-1 0 0,-1 0 0,6-16 0,-11 26 842,-1 2-1197,1-1-1,-1 1 0,1 0 1,0 0-1,-1 0 1,1-1-1,0 1 0,-1 0 1,1 0-1,0 0 0,0 0 1,-1 0-1,1 0 0,0 1 1,-1-1-1,1 0 0,-1 0 1,1 0-1,0 1 0,-1-1 1,1 0-1,0 1 0,0 0 1,18 10 83,-14-8-79,7 4 4,1-2 0,0 1 0,26 6 0,-37-11-3,13-3 18,-12 2 5,-1-1 15,0 0 22,0 0 0,0 0 1,0-1-1,0 1 0,0-1 1,-1 1-1,1-1 1,0 1-1,-1-1 0,1 0 1,-1 0-1,0 0 0,0 0 1,0 0-1,2-3 1,5-36 1064,-8 38-940,3-12 371,-3 15-547,0 0 0,0-1-1,0 1 1,0 0-1,0 0 1,0-1-1,0 1 1,0 0-1,0-1 1,0 1 0,0 0-1,0 0 1,0-1-1,0 1 1,0 0-1,0 0 1,0 0-1,0-1 1,0 1-1,0 0 1,1 0 0,-1-1-1,0 1 1,0 0-1,0 0 1,0 0-1,1 0 1,-1-1-1,0 1 1,1 0-1,5 5 89,-3-1-114,-1-1 0,0 1 0,0 0 0,0 0 0,2 8 0,-4-10-4,0 0 1,1 1-1,0-1 1,-1 0-1,1 0 1,0 1-1,0-1 1,0 0-1,0 0 1,3 3-1,-2-3 12,-1 0-20,3-1-41,-3-1 55,-1 0 0,0 0 0,1 0 0,-1 0 0,0 0 1,1 1-1,-1-1 0,0 0 0,1 0 0,-1 0 0,0 0 0,1 0 0,-1 0 1,0 0-1,1 0 0,-1 0 0,0-1 0,1 1 0,-1 0 0,0 0 0,1 0 1,-1 0-1,0 0 0,1 0 0,-1-1 0,0 1 0,0 0 0,1 0 0,-1-1 1,0 1-1,0 0 0,1 0 0,-1-1 0,0 1 0,3-4 1,6-21 1,-1 2 0,-7 21 2,0 0-6,5-20-49,-5 20 40,8 3-631,-7-1 617,1 0 0,-1 0 0,1 0 0,-1 0 0,1 0 0,-1 0 0,1-1 0,-1 1 0,1-1 0,-1 0 0,1 1 0,-1-1 0,0-1 0,5-1 0,7-9 146,-1 0-1,0-1 1,11-15 0,-2 15 260,-18 15-351,12 6-11,-13-6-231,-1 1 1,1-1 0,-1 1-1,0-1 1,0 1-1,0 0 1,0 0 0,2 6-1,-2-6-221,4 8-3997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2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1 664 1224,'1'-3'764,"1"-2"-463,-1 2-119,0 0 0,0 1 0,0-1 0,0 0-1,1 1 1,-1-1 0,4-3 0,17-23 617,0-2-1,-2-1 1,28-59 0,-47 88-719,0 0 1,-1 1-1,1-1 0,-1 0 0,0 0 0,0 1 0,0-1 0,0 0 0,0 0 1,-2-3-1,2 3 98,0 3-172,0 0 1,-1 0 0,1 0 0,0 0-1,0 0 1,0 0 0,-1 0-1,1 0 1,0 0 0,0 0-1,0 0 1,-1 0 0,1 0 0,0-1-1,0 1 1,0 0 0,0 0-1,-1 0 1,1 0 0,0 0 0,0-1-1,0 1 1,0 0 0,0 0-1,-1 0 1,1 0 0,0-1-1,0 1 1,0 0 0,0 0 0,0-1-1,0 1 1,0 0 0,0-1 3,0 1 0,0 0-1,-1-1 1,1 1 0,0 0 0,0-1 0,0 1 0,-1 0 0,1-1 0,0 1 0,0 0-1,-1-1 1,1 1 0,0 0 0,0 0 0,-1-1 0,1 1 0,0 0 0,-1 0 0,1-1 0,-1 1-1,1 0 1,0 0 0,-1 0 0,1 0 0,0 0 0,-1 0 0,1 0 0,-1 0 0,1 0 0,-1 0-1,-12-1 97,9 0-15,1 2-8,2-1-76,-1 1 7,1-1 1,-1 0-1,0 1 0,0-1 1,0 1-1,0 0 0,1 0 1,-1 0-1,0 0 0,1 0 1,-1 0-1,1 0 0,-1 0 1,1 0-1,0 1 0,-1-1 1,1 1-1,0-1 1,-1 3-1,1-3 15,-1 5-6,2-5-35,0-1 0,-1 1 0,1-1 0,0 1 0,0-1 1,0 1-1,0 0 0,0-1 0,-1 1 0,1-1 0,0 1 0,0-1 0,0 1 0,1 0 1,-1-1-1,0 1 0,0-1 0,0 1 0,0-1 0,0 1 0,1-1 0,-1 1 1,0-1-1,1 1 0,-1-1 0,0 1 0,1 0 0,4 5-129,-1 0 0,1-1 1,1 1-1,-1-1 0,1 0 0,9 6 0,-4-6-66,0-1 0,0 0 0,0 0 0,1-1 0,-1-1 0,1 0 0,0 0 0,0-1 0,12-1 0,-19 0 116,1 0 0,0-1 0,-1 1 0,1-1 0,-1-1 0,1 1 0,-1-1 0,9-3 0,-9 1 105,-1 1 0,1 0 0,-1-1 0,0 0 0,0 0 0,0 0 0,0-1 0,-1 1 0,5-9 0,0 3 191,-7 7-110,1 0-1,-1 1 1,0-1 0,1 0 0,-1 0-1,-1 1 1,1-1 0,0 0-1,-1 0 1,1 0 0,-1-4 0,2-7 591,-2 14-649,0 0-1,0 0 1,0 0 0,0 0-1,0 0 1,0 0-1,0 0 1,0 0-1,0 0 1,0 0-1,0 0 1,0 0 0,0 0-1,0 0 1,0 0-1,0 0 1,0 1-1,0-1 1,0 0 109,0 0-109,0 0-1,0 0 1,1 0-1,-1 0 1,0 0-1,0 0 1,0 0-1,0 0 1,0 0 0,0 0-1,0 0 1,0 0-1,0 0 1,0 0-1,0 0 1,0 0-1,0 0 1,0 0 0,0 0-1,0 0 1,1 0-1,-1 0 1,0 0-1,0 0 1,0 0-1,0 0 1,4 12 718,-3-4-745,1 0 1,1-1 0,-1 1 0,1-1-1,1 0 1,0 0 0,7 12 0,-9-18-13,-1 0 0,1-1 0,-1 1 0,0-1 0,1 1 0,0-1 0,-1 1 0,1-1 0,-1 0 0,1 0 0,0 0 1,-1 0-1,1 0 0,-1 0 0,1 0 0,-1 0 0,1-1 0,0 1 0,-1-1 0,1 1 0,-1-1 0,1 1 0,-1-1 0,2-1 1,11-7-28,0 0 1,-1-1 0,18-18 0,17-13-24,-47 39 47,1 1 0,0 0-1,0 0 1,0 0 0,0 0 0,0 1 0,0-1 0,0 0-1,0 1 1,0-1 0,1 1 0,-1 0 0,0 0 0,0 0 0,0 0-1,0 0 1,1 0 0,3 1 0,2 1-40,-1 1 0,1 0 0,10 5 0,-11-5-62,8 3-270,0-2 0,0 0 1,30 4-1,-41-8 293,0 0 1,0-1-1,0 1 1,0-1 0,0 0-1,0 0 1,6-2-1,-6 1 8,-2 1 66,-1 1 0,1-1-1,-1 0 1,0 0 0,1 0 0,-1 0-1,0 0 1,0 0 0,0 0 0,0 0-1,0 0 1,0-1 0,0 1 0,0 0-1,0-1 1,-1 1 0,2-3-1,6-26 153,-7 25-113,2-12 165,-1 0 0,-1 0 0,-1 0 0,-2-27 0,-15-71 985,6 51-113,2 16 351,8 45-887,0 1-303,3 25 372,8 45 0,27 62-1212,-11-45-3311,-22-71 1124,-1-1 35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0 616 1108,'10'-14'366,"1"1"-1,0 1 1,0 0 0,1 0-1,1 1 1,23-16-1,92-47 266,-58 36-335,-28 17-85,-30 16 136,0-1 0,0-1 1,17-13-1,-27 19-65,-2 0-238,1 0 0,0 0 0,-1 0 0,1 0 0,0 0 0,0 1 0,0-1 0,0 0 0,0 0 0,1 0 0,0-2 1195,-10 7-1095,0-1-104,0 0 0,1 1-1,-1 0 1,1 0 0,0 1-1,0-1 1,1 2 0,-1-1-1,1 1 1,-8 9-1,6-4 26,1 1 0,0 0-1,0 0 1,2 0 0,-8 21-1,11-23-37,-1-1 0,2 0-1,0 0 1,0 1 0,0-1-1,1 1 1,1-1 0,2 18 0,-3-24-28,1-1 0,-1 0 1,0 1-1,1-1 1,-1 0-1,1 1 0,0-1 1,0 0-1,0 0 1,0 0-1,0 0 1,2 3-1,1 0-20,-3-3 13,0-1 0,0 1 0,1-1 1,-1 0-1,0 1 0,0-1 0,1 0 0,-1 0 0,3 1 0,-1 0-10,-2-1-4,2-1-4,0-1 21,-1 1-1,1-1 1,-1 1-1,1-1 1,0 0-1,-1 0 1,0 0-1,1-1 1,-1 1-1,0 0 1,1-1-1,-1 0 1,0 1-1,0-1 1,0 0-1,-1 0 1,1 0-1,1-3 1,4-4 8,-1-1 1,-1 0 0,0 0 0,0 0-1,-1-1 1,0 0 0,3-14 0,8-21 390,-13 37-174,2-5-113,-4 14-93,0 0 0,0 0 0,0 0 0,0-1-1,0 1 1,0 0 0,-1 0 0,1 0 0,0 0 0,0 0-1,0 0 1,0 0 0,0-1 0,0 1 0,1 0 0,-1 0-1,0 0 1,0 0 0,0 0 0,0 0 0,0-1 0,0 1-1,0 0 1,0 0 0,0 0 0,0 0 0,0 0 0,0 0-1,0 0 1,0 0 0,0 0 0,1-1 0,-1 1 0,0 0-1,0 0 1,0 0 0,0 0 0,0 0 0,0 0 0,0 0-1,1 0 1,-1 0 0,0 0 0,0 0 0,0 0 0,0 0-1,0 0 1,0 0 0,0 0 0,1 0 0,-1 0 0,0 0-1,0 0 1,4 8 27,26 45-424,-28-49 307,0-1 0,1 1 0,-1-1 0,1 0 0,0 0 0,0 0 0,0 0 1,0 0-1,1-1 0,-1 0 0,1 1 0,5 2 0,-6-5 35,-1 1 0,0-1 0,1 0 1,-1 0-1,0 0 0,0 0 0,1 0 0,-1 0 1,0-1-1,1 1 0,-1-1 0,0 0 0,0 1 0,0-1 1,0 0-1,0 0 0,0 0 0,0-1 0,0 1 1,0 0-1,0-1 0,1-1 0,-1 1 37,-1 0 1,0 0-1,1-1 0,-1 1 1,0 0-1,-1 0 1,1-1-1,0 1 0,-1 0 1,1-1-1,-1 1 0,0-1 1,1-2-1,0-7 30,3-24 235,-1-1 0,-2 0 0,-8-73 0,-34-111 1802,31 181-1081,9 37-243,3 11-639,26 96 216,-19-77-275,41 109 153,-38-108-425,1 0 0,28 41 1,1-1-1947,-26-40-2575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44:2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 1096,'0'0'4193,"-6"0"-3675,-18-1-32,12 3-46,-2 3 22,0 1 0,0 1 0,-17 11 0,29-16-95,3 2-212,3 12-16,-4-16-135,0 1 0,0-1 1,0 0-1,0 1 0,1-1 0,-1 0 0,0 1 0,0-1 1,0 0-1,0 0 0,0 1 0,1-1 0,-1 0 0,0 0 1,0 1-1,0-1 0,1 0 0,-1 0 0,0 0 0,0 1 0,1-1 1,-1 0-1,0 0 0,1 0 0,-1 0 0,0 0 0,0 0 1,1 1-1,0-1 0,91 32 369,-62-23-240,0 1 0,38 19 0,-67-28-127,0 0 0,0 0 1,0 0-1,0 0 0,0 0 0,0 0 0,0 0 1,0 0-1,0 0 0,0 0 0,-1 1 0,1-1 1,0 0-1,0 3 0,2 3 31,-2-6-40,-1 0 1,0-1 0,1 1-1,-1 0 1,0 0-1,0 0 1,0 0-1,1-1 1,-1 1-1,0 0 1,0 0-1,-1 0 1,1 0 0,0 0-1,0 0 1,-1 0-1,1 1-20,0-1-1,0 0-1,0 1 1,0-1-1,0 0 1,-1 0 0,1 0-1,0 0 1,-1 0-1,1 0 1,-1 0-1,1 0 1,-1 0-1,0 0 1,1 0-1,-1 0 1,0 0 0,0 1-1,-2 1-92,-2 4-423,1-1-1,-1-1 1,0 1 0,0-1-1,-1 0 1,1 0 0,-8 4-1,-14 12-1795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37 1376,'0'-3'1072,"-1"-2"383,-1 0 1,1 0-1,-1 1 0,-6-11 1744,7 24-2802,0-4-363,-3 21 379,1 0-1,2 0 1,1 33 0,10 90 708,15 21-183,6-39-880,-30-129-360,-7 12-8176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14 980,'-18'-14'6081,"16"14"-4358,2 5-684,9 14-361,-5-12-594,0 1 0,1-1 0,10 12-1,62 45 601,-74-62-826,0-1 0,0 1 1,0-1-1,0 0 0,0 0 1,0 0-1,0 0 1,1 0-1,-1-1 0,0 0 1,1 0-1,-1 0 0,0 0 1,4 0-1,-7 0 142,4-1-498,-1 0-12,9-6-232,-1-1 0,-1 0 1,0 0-1,17-18 0,-13 13 770,-12 11 41,-1 0 43,7-8-1239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2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1436,'0'0'1046,"-4"3"-122,-2 1-590,1 0 1,0 1 0,0 0-1,1 0 1,0 1 0,0-1 0,0 1-1,0 0 1,1 0 0,-5 11-1,5-7-82,0-1 1,1 0-1,0 1 0,0 0 0,1-1 0,0 1 0,1 11 0,1-18-207,-1-1 0,0 0-1,1 1 1,0-1 0,0 0 0,0 0-1,0 0 1,0 0 0,0 0 0,0 0 0,0 0-1,3 2 1,-2-1 9,-1-2-31,0-1 0,0 1 0,0 0 0,0 0 0,0-1 0,0 1 0,0 0 0,1-1 0,-1 1 0,0-1 0,1 0 0,-1 1 0,0-1 0,0 0 0,1 0 0,-1 0 0,1 0 0,-1 0 0,0 0 0,1 0 0,-1 0 0,0 0 0,1-1 0,-1 1 0,0 0 0,0-1 0,1 0 0,0 0 0,10-5 91,-1-1 0,-1 0 0,1-1 0,-1 0 1,13-14-1,-21 21-91,-1-1 0,1 1 1,0 0-1,0 0 0,0 0 1,0 0-1,0 0 0,0 0 0,0 0 1,0 0-1,3 0 0,-3 1 0,1-1 96,1 3-66,-1-1-41,0 1 1,0-1 0,0 1-1,0 0 1,0 0 0,0 0 0,0 0 0,0 1 0,-1-1 0,1 1 0,-1 0 0,3 4-1,39 71-362,-19-24-2743,-22-49 527,6 10 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1448,'1'-2'918,"8"-4"2364,-5 9-2838,3 2-180,-1 0 0,0 1-1,8 10 1,-8-8-139,-1 2 0,0-1-1,-1 1 1,0-1 0,0 1-1,-1 0 1,0 1 0,2 20-1,-5-26-192,0 1 0,-1-1 0,1 0 0,-1 1 0,0-1 0,-1 0 0,-3 11 0,4-14 8,-1 0-10,3-5 162,-1-3-86,1 0 0,1 0 0,-1 0 0,1 0 0,0 1 0,0-1 0,0 0 0,1 1 0,3-6 0,7-11 15,-5 5-25,22-29-1,-24 39 22,-5 6-7,0-1 1,0 1-1,0 0 1,0-1 0,1 1-1,-1 0 1,0 0-1,1 0 1,2-2-1,-2 2 170,0 7-164,3 11 0,10 32 30,-14-44-29,1 0-1,1 0 1,-1 0-1,1 0 1,0 0-1,0-1 1,6 8-1,12 5 98,-19-16-54,1-1 0,-2 0-3,1 0 0,-1 0 0,1 0 0,-1 0 0,1-1 0,-1 1-1,1-1 1,-1 1 0,1-1 0,-1 1 0,1-1 0,-1 0-1,0 0 1,1 0 0,-1 0 0,0 0 0,0 0 0,0 0-1,1 0 1,-1 0 0,-1-1 0,1 1 0,0 0 0,0-1 0,0 1-1,0-3 1,1-2 92,-1 0-1,0-1 0,-1 1 1,1-1-1,-1 1 0,-1-1 1,1 1-1,-1-1 0,0 1 1,-1-1-1,1 1 0,-1 0 1,-3-7-1,-1-6 111,5 16-175,0-1-54,-6-10-74,5 11-108,-2-4-227,2 2-1194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1308,'0'0'3190,"4"2"-2885,1 1-156,-1 0 1,1 0-1,0 0 0,6 7 1,-10-8 38,2 1-8,3 6-43,1-1 0,0 0 0,1 0 0,0-1 0,0 1 0,12 6 0,-18-12-122,1-1 0,0 0 0,-1 0 1,1 0-1,-1 0 0,1 0 0,0-1 0,0 1 1,-1-1-1,1 0 0,5 0 0,-6 0-11,20-4 37,-18 4-19,0-2-6,43-36 53,-29 22 65,2-3 442,-17 18-388,0 5-155,1 2-22,0 0 0,0 0-1,0 1 1,-1 0 0,4 12 0,2 15 23,7 52 0,-11-35 78,-2-1 1,-6 96 0,2-112 704,0-32 663,0-12-1374,0 1-81,-1-5 39,1 0 0,1 0-1,1-25 1,4-8 91,-4 30-98,1 0 0,0 0 0,1 1-1,11-33 1,-13 47-43,0 0-3,2-1-1553,-4 10 906,-4 15 14,4-18 173,-3 6-2190,-6 1 31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5T03:57:4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1720,'58'-146'6640,"-38"98"-5000,-3 9 353,-16 36-432,2 11-1448,4 22 21,-1 0 1,3 40 0,-1 1-64,-3-38-268,0 51-1,-6-72 24,0 0 0,0 0 1,-1 0-1,-1 0 0,0 0 0,0 0 1,-10 20-1,6-18 40,0 0 0,-2 0-1,0-1 1,0 0 0,-1-1 0,-1 0-1,-16 14 1,25-24 314,-4 3 63,5-3-144,4-4 493,94-65-2074,-23 20-3034,-32 22 1645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1B02-7608-2C73-9BD8-2278C7110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EA02A-0A6B-EADA-28D7-6DC9EEB50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CD57-59C6-03FA-4F93-06E54562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A8BBE-D05F-EE10-5401-125792D1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CAE4-57E9-9298-4DA9-0C0B1BE4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11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129B-941C-9DAE-66E4-776646B7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93EC6-AFB9-60C6-F768-F6C38FFB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AC5-9607-E3C0-3B77-C0D81889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BC4E-D51B-F216-AC33-42EFC703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E6BB-F7D3-EEBF-211B-B8794D05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36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4882-9D8C-F540-B837-A787DF4ED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C306D-EB3D-D78C-EA24-CA1CFFFD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1F4E7-7E2F-813B-688D-7296CB80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EC4B-5AAC-5C8B-580B-1CD688F4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0803-8F69-33CE-4B6D-D3920AFF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3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6DE0-AF9C-3F00-2240-6D7109D9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3529-AFC6-CAB3-DBEF-3F57CE14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D1485-4DC0-2254-3700-CD2A757F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85BFE-A5A5-7826-7039-0BEA28DB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3016-3470-5458-0209-378771E1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96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7F53-E832-4FE9-E245-3F75AB36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8195B-17E0-97D0-04B1-661CF819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F602-140E-2F58-9C37-F2159B2C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7424-48C7-1208-D63F-F33069A6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5983-E131-347B-C686-BA648442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53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BE9D-2499-95E7-68F7-9818E019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701B-5EB7-DE75-DF4C-21FC490DD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245F8-7D19-C21A-A784-A7157215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0215D-3973-D558-E561-364C89B6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1E4B2-E76E-3ADC-6434-D3D3B6A3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1DFD9-878A-968E-A0BD-87A99824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2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EBDE-D1A9-225B-CF3C-4DB8471C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C1E65-DA00-9177-9412-993C5C99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56CBA-57E2-E7D4-67BC-4487D03FA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BE5C6-C3E5-2304-7522-6C97D4464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5B9F3-AA87-EC36-F476-2286758D9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E0DB8-1884-54C3-5345-0774C056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B71C8-1577-4F58-675B-7C7047C8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979FA-AC35-48E7-3390-01F05FCE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00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8C57-84C3-053A-2D92-93B4E404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1716F-5440-D804-17A1-073AE24D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0600D-3516-ADE0-A1F7-26B946A3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E39B9-F7AE-9EAF-12B5-6E72F876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1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B053E-6AA0-E4C2-66A3-C79D273B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5DBE0-9DBF-A760-7897-60BAB379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FBA9A-4EA4-ACB9-EA74-1D87F4F2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7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D613-7A6C-D508-A76A-4102B44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AE06-E771-3E75-6E53-5E9C33266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EEDC4-7217-4CF8-860C-97C43A05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5A574-0FA6-8F71-AE7F-F523391B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DA761-E620-0547-26BE-4CF95E16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56F9D-4F3B-04F8-2C0D-CEB5A4DF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6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42A1-96A2-EA1F-D8A9-6D336772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0B5ED-C06C-FBBA-6CA3-43E6A49E7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A3A48-59F8-31E9-F8CA-A270F32A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D511B-5ECE-053B-2B48-16297D95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CD7F-B737-3C93-DD1A-92C6A2B7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F412F-E9E8-4A37-219F-8A82E07D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01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6E7BF-CD58-92CA-F2EE-B3362D62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40F61-7785-6CE3-1BCE-A9B61576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D153-ADCE-BF14-7024-67FD1DE0C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02A3-BA32-45B6-9264-0FCB59F41240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E036A-7AA3-E2AD-D884-1AF3E9DBB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A597-6C99-45BA-A442-30DCC2E7F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07B0-F83B-41FD-ADFD-64393F9FE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9.xml"/><Relationship Id="rId117" Type="http://schemas.openxmlformats.org/officeDocument/2006/relationships/image" Target="../media/image195.png"/><Relationship Id="rId21" Type="http://schemas.openxmlformats.org/officeDocument/2006/relationships/image" Target="../media/image147.png"/><Relationship Id="rId42" Type="http://schemas.openxmlformats.org/officeDocument/2006/relationships/customXml" Target="../ink/ink157.xml"/><Relationship Id="rId47" Type="http://schemas.openxmlformats.org/officeDocument/2006/relationships/image" Target="../media/image160.png"/><Relationship Id="rId63" Type="http://schemas.openxmlformats.org/officeDocument/2006/relationships/image" Target="../media/image168.png"/><Relationship Id="rId68" Type="http://schemas.openxmlformats.org/officeDocument/2006/relationships/customXml" Target="../ink/ink170.xml"/><Relationship Id="rId84" Type="http://schemas.openxmlformats.org/officeDocument/2006/relationships/customXml" Target="../ink/ink178.xml"/><Relationship Id="rId89" Type="http://schemas.openxmlformats.org/officeDocument/2006/relationships/image" Target="../media/image181.png"/><Relationship Id="rId112" Type="http://schemas.openxmlformats.org/officeDocument/2006/relationships/customXml" Target="../ink/ink192.xml"/><Relationship Id="rId133" Type="http://schemas.openxmlformats.org/officeDocument/2006/relationships/image" Target="../media/image203.png"/><Relationship Id="rId138" Type="http://schemas.openxmlformats.org/officeDocument/2006/relationships/customXml" Target="../ink/ink205.xml"/><Relationship Id="rId16" Type="http://schemas.openxmlformats.org/officeDocument/2006/relationships/customXml" Target="../ink/ink144.xml"/><Relationship Id="rId107" Type="http://schemas.openxmlformats.org/officeDocument/2006/relationships/image" Target="../media/image190.png"/><Relationship Id="rId11" Type="http://schemas.openxmlformats.org/officeDocument/2006/relationships/image" Target="../media/image142.png"/><Relationship Id="rId32" Type="http://schemas.openxmlformats.org/officeDocument/2006/relationships/customXml" Target="../ink/ink152.xml"/><Relationship Id="rId37" Type="http://schemas.openxmlformats.org/officeDocument/2006/relationships/image" Target="../media/image155.png"/><Relationship Id="rId53" Type="http://schemas.openxmlformats.org/officeDocument/2006/relationships/image" Target="../media/image163.png"/><Relationship Id="rId58" Type="http://schemas.openxmlformats.org/officeDocument/2006/relationships/customXml" Target="../ink/ink165.xml"/><Relationship Id="rId74" Type="http://schemas.openxmlformats.org/officeDocument/2006/relationships/customXml" Target="../ink/ink173.xml"/><Relationship Id="rId79" Type="http://schemas.openxmlformats.org/officeDocument/2006/relationships/image" Target="../media/image176.png"/><Relationship Id="rId102" Type="http://schemas.openxmlformats.org/officeDocument/2006/relationships/customXml" Target="../ink/ink187.xml"/><Relationship Id="rId123" Type="http://schemas.openxmlformats.org/officeDocument/2006/relationships/image" Target="../media/image198.png"/><Relationship Id="rId128" Type="http://schemas.openxmlformats.org/officeDocument/2006/relationships/customXml" Target="../ink/ink200.xml"/><Relationship Id="rId5" Type="http://schemas.openxmlformats.org/officeDocument/2006/relationships/image" Target="../media/image139.png"/><Relationship Id="rId90" Type="http://schemas.openxmlformats.org/officeDocument/2006/relationships/customXml" Target="../ink/ink181.xml"/><Relationship Id="rId95" Type="http://schemas.openxmlformats.org/officeDocument/2006/relationships/image" Target="../media/image184.png"/><Relationship Id="rId22" Type="http://schemas.openxmlformats.org/officeDocument/2006/relationships/customXml" Target="../ink/ink147.xml"/><Relationship Id="rId27" Type="http://schemas.openxmlformats.org/officeDocument/2006/relationships/image" Target="../media/image150.png"/><Relationship Id="rId43" Type="http://schemas.openxmlformats.org/officeDocument/2006/relationships/image" Target="../media/image158.png"/><Relationship Id="rId48" Type="http://schemas.openxmlformats.org/officeDocument/2006/relationships/customXml" Target="../ink/ink160.xml"/><Relationship Id="rId64" Type="http://schemas.openxmlformats.org/officeDocument/2006/relationships/customXml" Target="../ink/ink168.xml"/><Relationship Id="rId69" Type="http://schemas.openxmlformats.org/officeDocument/2006/relationships/image" Target="../media/image171.png"/><Relationship Id="rId113" Type="http://schemas.openxmlformats.org/officeDocument/2006/relationships/image" Target="../media/image193.png"/><Relationship Id="rId118" Type="http://schemas.openxmlformats.org/officeDocument/2006/relationships/customXml" Target="../ink/ink195.xml"/><Relationship Id="rId134" Type="http://schemas.openxmlformats.org/officeDocument/2006/relationships/customXml" Target="../ink/ink203.xml"/><Relationship Id="rId139" Type="http://schemas.openxmlformats.org/officeDocument/2006/relationships/image" Target="../media/image206.png"/><Relationship Id="rId8" Type="http://schemas.openxmlformats.org/officeDocument/2006/relationships/customXml" Target="../ink/ink140.xml"/><Relationship Id="rId51" Type="http://schemas.openxmlformats.org/officeDocument/2006/relationships/image" Target="../media/image162.png"/><Relationship Id="rId72" Type="http://schemas.openxmlformats.org/officeDocument/2006/relationships/customXml" Target="../ink/ink172.xml"/><Relationship Id="rId80" Type="http://schemas.openxmlformats.org/officeDocument/2006/relationships/customXml" Target="../ink/ink176.xml"/><Relationship Id="rId85" Type="http://schemas.openxmlformats.org/officeDocument/2006/relationships/image" Target="../media/image179.png"/><Relationship Id="rId93" Type="http://schemas.openxmlformats.org/officeDocument/2006/relationships/image" Target="../media/image183.png"/><Relationship Id="rId98" Type="http://schemas.openxmlformats.org/officeDocument/2006/relationships/customXml" Target="../ink/ink185.xml"/><Relationship Id="rId121" Type="http://schemas.openxmlformats.org/officeDocument/2006/relationships/image" Target="../media/image197.png"/><Relationship Id="rId142" Type="http://schemas.openxmlformats.org/officeDocument/2006/relationships/customXml" Target="../ink/ink207.xml"/><Relationship Id="rId3" Type="http://schemas.openxmlformats.org/officeDocument/2006/relationships/image" Target="../media/image138.png"/><Relationship Id="rId12" Type="http://schemas.openxmlformats.org/officeDocument/2006/relationships/customXml" Target="../ink/ink142.xml"/><Relationship Id="rId17" Type="http://schemas.openxmlformats.org/officeDocument/2006/relationships/image" Target="../media/image145.png"/><Relationship Id="rId25" Type="http://schemas.openxmlformats.org/officeDocument/2006/relationships/image" Target="../media/image149.png"/><Relationship Id="rId33" Type="http://schemas.openxmlformats.org/officeDocument/2006/relationships/image" Target="../media/image153.png"/><Relationship Id="rId38" Type="http://schemas.openxmlformats.org/officeDocument/2006/relationships/customXml" Target="../ink/ink155.xml"/><Relationship Id="rId46" Type="http://schemas.openxmlformats.org/officeDocument/2006/relationships/customXml" Target="../ink/ink159.xml"/><Relationship Id="rId59" Type="http://schemas.openxmlformats.org/officeDocument/2006/relationships/image" Target="../media/image166.png"/><Relationship Id="rId67" Type="http://schemas.openxmlformats.org/officeDocument/2006/relationships/image" Target="../media/image170.png"/><Relationship Id="rId103" Type="http://schemas.openxmlformats.org/officeDocument/2006/relationships/image" Target="../media/image188.png"/><Relationship Id="rId108" Type="http://schemas.openxmlformats.org/officeDocument/2006/relationships/customXml" Target="../ink/ink190.xml"/><Relationship Id="rId116" Type="http://schemas.openxmlformats.org/officeDocument/2006/relationships/customXml" Target="../ink/ink194.xml"/><Relationship Id="rId124" Type="http://schemas.openxmlformats.org/officeDocument/2006/relationships/customXml" Target="../ink/ink198.xml"/><Relationship Id="rId129" Type="http://schemas.openxmlformats.org/officeDocument/2006/relationships/image" Target="../media/image201.png"/><Relationship Id="rId137" Type="http://schemas.openxmlformats.org/officeDocument/2006/relationships/image" Target="../media/image205.png"/><Relationship Id="rId20" Type="http://schemas.openxmlformats.org/officeDocument/2006/relationships/customXml" Target="../ink/ink146.xml"/><Relationship Id="rId41" Type="http://schemas.openxmlformats.org/officeDocument/2006/relationships/image" Target="../media/image157.png"/><Relationship Id="rId54" Type="http://schemas.openxmlformats.org/officeDocument/2006/relationships/customXml" Target="../ink/ink163.xml"/><Relationship Id="rId62" Type="http://schemas.openxmlformats.org/officeDocument/2006/relationships/customXml" Target="../ink/ink167.xml"/><Relationship Id="rId70" Type="http://schemas.openxmlformats.org/officeDocument/2006/relationships/customXml" Target="../ink/ink171.xml"/><Relationship Id="rId75" Type="http://schemas.openxmlformats.org/officeDocument/2006/relationships/image" Target="../media/image174.png"/><Relationship Id="rId83" Type="http://schemas.openxmlformats.org/officeDocument/2006/relationships/image" Target="../media/image178.png"/><Relationship Id="rId88" Type="http://schemas.openxmlformats.org/officeDocument/2006/relationships/customXml" Target="../ink/ink180.xml"/><Relationship Id="rId91" Type="http://schemas.openxmlformats.org/officeDocument/2006/relationships/image" Target="../media/image182.png"/><Relationship Id="rId96" Type="http://schemas.openxmlformats.org/officeDocument/2006/relationships/customXml" Target="../ink/ink184.xml"/><Relationship Id="rId111" Type="http://schemas.openxmlformats.org/officeDocument/2006/relationships/image" Target="../media/image192.png"/><Relationship Id="rId132" Type="http://schemas.openxmlformats.org/officeDocument/2006/relationships/customXml" Target="../ink/ink202.xml"/><Relationship Id="rId140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15" Type="http://schemas.openxmlformats.org/officeDocument/2006/relationships/image" Target="../media/image144.png"/><Relationship Id="rId23" Type="http://schemas.openxmlformats.org/officeDocument/2006/relationships/image" Target="../media/image148.png"/><Relationship Id="rId28" Type="http://schemas.openxmlformats.org/officeDocument/2006/relationships/customXml" Target="../ink/ink150.xml"/><Relationship Id="rId36" Type="http://schemas.openxmlformats.org/officeDocument/2006/relationships/customXml" Target="../ink/ink154.xml"/><Relationship Id="rId49" Type="http://schemas.openxmlformats.org/officeDocument/2006/relationships/image" Target="../media/image161.png"/><Relationship Id="rId57" Type="http://schemas.openxmlformats.org/officeDocument/2006/relationships/image" Target="../media/image165.png"/><Relationship Id="rId106" Type="http://schemas.openxmlformats.org/officeDocument/2006/relationships/customXml" Target="../ink/ink189.xml"/><Relationship Id="rId114" Type="http://schemas.openxmlformats.org/officeDocument/2006/relationships/customXml" Target="../ink/ink193.xml"/><Relationship Id="rId119" Type="http://schemas.openxmlformats.org/officeDocument/2006/relationships/image" Target="../media/image196.png"/><Relationship Id="rId127" Type="http://schemas.openxmlformats.org/officeDocument/2006/relationships/image" Target="../media/image200.png"/><Relationship Id="rId10" Type="http://schemas.openxmlformats.org/officeDocument/2006/relationships/customXml" Target="../ink/ink141.xml"/><Relationship Id="rId31" Type="http://schemas.openxmlformats.org/officeDocument/2006/relationships/image" Target="../media/image152.png"/><Relationship Id="rId44" Type="http://schemas.openxmlformats.org/officeDocument/2006/relationships/customXml" Target="../ink/ink158.xml"/><Relationship Id="rId52" Type="http://schemas.openxmlformats.org/officeDocument/2006/relationships/customXml" Target="../ink/ink162.xml"/><Relationship Id="rId60" Type="http://schemas.openxmlformats.org/officeDocument/2006/relationships/customXml" Target="../ink/ink166.xml"/><Relationship Id="rId65" Type="http://schemas.openxmlformats.org/officeDocument/2006/relationships/image" Target="../media/image169.png"/><Relationship Id="rId73" Type="http://schemas.openxmlformats.org/officeDocument/2006/relationships/image" Target="../media/image173.png"/><Relationship Id="rId78" Type="http://schemas.openxmlformats.org/officeDocument/2006/relationships/customXml" Target="../ink/ink175.xml"/><Relationship Id="rId81" Type="http://schemas.openxmlformats.org/officeDocument/2006/relationships/image" Target="../media/image177.png"/><Relationship Id="rId86" Type="http://schemas.openxmlformats.org/officeDocument/2006/relationships/customXml" Target="../ink/ink179.xml"/><Relationship Id="rId94" Type="http://schemas.openxmlformats.org/officeDocument/2006/relationships/customXml" Target="../ink/ink183.xml"/><Relationship Id="rId99" Type="http://schemas.openxmlformats.org/officeDocument/2006/relationships/image" Target="../media/image186.png"/><Relationship Id="rId101" Type="http://schemas.openxmlformats.org/officeDocument/2006/relationships/image" Target="../media/image187.png"/><Relationship Id="rId122" Type="http://schemas.openxmlformats.org/officeDocument/2006/relationships/customXml" Target="../ink/ink197.xml"/><Relationship Id="rId130" Type="http://schemas.openxmlformats.org/officeDocument/2006/relationships/customXml" Target="../ink/ink201.xml"/><Relationship Id="rId135" Type="http://schemas.openxmlformats.org/officeDocument/2006/relationships/image" Target="../media/image204.png"/><Relationship Id="rId143" Type="http://schemas.openxmlformats.org/officeDocument/2006/relationships/image" Target="../media/image208.png"/><Relationship Id="rId4" Type="http://schemas.openxmlformats.org/officeDocument/2006/relationships/customXml" Target="../ink/ink138.xml"/><Relationship Id="rId9" Type="http://schemas.openxmlformats.org/officeDocument/2006/relationships/image" Target="../media/image141.png"/><Relationship Id="rId13" Type="http://schemas.openxmlformats.org/officeDocument/2006/relationships/image" Target="../media/image143.png"/><Relationship Id="rId18" Type="http://schemas.openxmlformats.org/officeDocument/2006/relationships/customXml" Target="../ink/ink145.xml"/><Relationship Id="rId39" Type="http://schemas.openxmlformats.org/officeDocument/2006/relationships/image" Target="../media/image156.png"/><Relationship Id="rId109" Type="http://schemas.openxmlformats.org/officeDocument/2006/relationships/image" Target="../media/image191.png"/><Relationship Id="rId34" Type="http://schemas.openxmlformats.org/officeDocument/2006/relationships/customXml" Target="../ink/ink153.xml"/><Relationship Id="rId50" Type="http://schemas.openxmlformats.org/officeDocument/2006/relationships/customXml" Target="../ink/ink161.xml"/><Relationship Id="rId55" Type="http://schemas.openxmlformats.org/officeDocument/2006/relationships/image" Target="../media/image164.png"/><Relationship Id="rId76" Type="http://schemas.openxmlformats.org/officeDocument/2006/relationships/customXml" Target="../ink/ink174.xml"/><Relationship Id="rId97" Type="http://schemas.openxmlformats.org/officeDocument/2006/relationships/image" Target="../media/image185.png"/><Relationship Id="rId104" Type="http://schemas.openxmlformats.org/officeDocument/2006/relationships/customXml" Target="../ink/ink188.xml"/><Relationship Id="rId120" Type="http://schemas.openxmlformats.org/officeDocument/2006/relationships/customXml" Target="../ink/ink196.xml"/><Relationship Id="rId125" Type="http://schemas.openxmlformats.org/officeDocument/2006/relationships/image" Target="../media/image199.png"/><Relationship Id="rId141" Type="http://schemas.openxmlformats.org/officeDocument/2006/relationships/image" Target="../media/image207.png"/><Relationship Id="rId7" Type="http://schemas.openxmlformats.org/officeDocument/2006/relationships/image" Target="../media/image140.png"/><Relationship Id="rId71" Type="http://schemas.openxmlformats.org/officeDocument/2006/relationships/image" Target="../media/image172.png"/><Relationship Id="rId92" Type="http://schemas.openxmlformats.org/officeDocument/2006/relationships/customXml" Target="../ink/ink182.xml"/><Relationship Id="rId2" Type="http://schemas.openxmlformats.org/officeDocument/2006/relationships/customXml" Target="../ink/ink137.xml"/><Relationship Id="rId29" Type="http://schemas.openxmlformats.org/officeDocument/2006/relationships/image" Target="../media/image151.png"/><Relationship Id="rId24" Type="http://schemas.openxmlformats.org/officeDocument/2006/relationships/customXml" Target="../ink/ink148.xml"/><Relationship Id="rId40" Type="http://schemas.openxmlformats.org/officeDocument/2006/relationships/customXml" Target="../ink/ink156.xml"/><Relationship Id="rId45" Type="http://schemas.openxmlformats.org/officeDocument/2006/relationships/image" Target="../media/image159.png"/><Relationship Id="rId66" Type="http://schemas.openxmlformats.org/officeDocument/2006/relationships/customXml" Target="../ink/ink169.xml"/><Relationship Id="rId87" Type="http://schemas.openxmlformats.org/officeDocument/2006/relationships/image" Target="../media/image180.png"/><Relationship Id="rId110" Type="http://schemas.openxmlformats.org/officeDocument/2006/relationships/customXml" Target="../ink/ink191.xml"/><Relationship Id="rId115" Type="http://schemas.openxmlformats.org/officeDocument/2006/relationships/image" Target="../media/image194.png"/><Relationship Id="rId131" Type="http://schemas.openxmlformats.org/officeDocument/2006/relationships/image" Target="../media/image202.png"/><Relationship Id="rId136" Type="http://schemas.openxmlformats.org/officeDocument/2006/relationships/customXml" Target="../ink/ink204.xml"/><Relationship Id="rId61" Type="http://schemas.openxmlformats.org/officeDocument/2006/relationships/image" Target="../media/image167.png"/><Relationship Id="rId82" Type="http://schemas.openxmlformats.org/officeDocument/2006/relationships/customXml" Target="../ink/ink177.xml"/><Relationship Id="rId19" Type="http://schemas.openxmlformats.org/officeDocument/2006/relationships/image" Target="../media/image146.png"/><Relationship Id="rId14" Type="http://schemas.openxmlformats.org/officeDocument/2006/relationships/customXml" Target="../ink/ink143.xml"/><Relationship Id="rId30" Type="http://schemas.openxmlformats.org/officeDocument/2006/relationships/customXml" Target="../ink/ink151.xml"/><Relationship Id="rId35" Type="http://schemas.openxmlformats.org/officeDocument/2006/relationships/image" Target="../media/image154.png"/><Relationship Id="rId56" Type="http://schemas.openxmlformats.org/officeDocument/2006/relationships/customXml" Target="../ink/ink164.xml"/><Relationship Id="rId77" Type="http://schemas.openxmlformats.org/officeDocument/2006/relationships/image" Target="../media/image175.png"/><Relationship Id="rId100" Type="http://schemas.openxmlformats.org/officeDocument/2006/relationships/customXml" Target="../ink/ink186.xml"/><Relationship Id="rId105" Type="http://schemas.openxmlformats.org/officeDocument/2006/relationships/image" Target="../media/image189.png"/><Relationship Id="rId126" Type="http://schemas.openxmlformats.org/officeDocument/2006/relationships/customXml" Target="../ink/ink19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3.xml"/><Relationship Id="rId18" Type="http://schemas.openxmlformats.org/officeDocument/2006/relationships/image" Target="../media/image217.png"/><Relationship Id="rId26" Type="http://schemas.openxmlformats.org/officeDocument/2006/relationships/image" Target="../media/image221.png"/><Relationship Id="rId39" Type="http://schemas.openxmlformats.org/officeDocument/2006/relationships/customXml" Target="../ink/ink226.xml"/><Relationship Id="rId21" Type="http://schemas.openxmlformats.org/officeDocument/2006/relationships/customXml" Target="../ink/ink217.xml"/><Relationship Id="rId34" Type="http://schemas.openxmlformats.org/officeDocument/2006/relationships/image" Target="../media/image225.png"/><Relationship Id="rId42" Type="http://schemas.openxmlformats.org/officeDocument/2006/relationships/image" Target="../media/image229.png"/><Relationship Id="rId47" Type="http://schemas.openxmlformats.org/officeDocument/2006/relationships/customXml" Target="../ink/ink230.xml"/><Relationship Id="rId50" Type="http://schemas.openxmlformats.org/officeDocument/2006/relationships/image" Target="../media/image233.png"/><Relationship Id="rId55" Type="http://schemas.openxmlformats.org/officeDocument/2006/relationships/customXml" Target="../ink/ink234.xml"/><Relationship Id="rId63" Type="http://schemas.openxmlformats.org/officeDocument/2006/relationships/customXml" Target="../ink/ink238.xml"/><Relationship Id="rId7" Type="http://schemas.openxmlformats.org/officeDocument/2006/relationships/customXml" Target="../ink/ink210.xml"/><Relationship Id="rId2" Type="http://schemas.openxmlformats.org/officeDocument/2006/relationships/image" Target="../media/image209.png"/><Relationship Id="rId16" Type="http://schemas.openxmlformats.org/officeDocument/2006/relationships/image" Target="../media/image216.png"/><Relationship Id="rId20" Type="http://schemas.openxmlformats.org/officeDocument/2006/relationships/image" Target="../media/image218.png"/><Relationship Id="rId29" Type="http://schemas.openxmlformats.org/officeDocument/2006/relationships/customXml" Target="../ink/ink221.xml"/><Relationship Id="rId41" Type="http://schemas.openxmlformats.org/officeDocument/2006/relationships/customXml" Target="../ink/ink227.xml"/><Relationship Id="rId54" Type="http://schemas.openxmlformats.org/officeDocument/2006/relationships/image" Target="../media/image235.png"/><Relationship Id="rId62" Type="http://schemas.openxmlformats.org/officeDocument/2006/relationships/image" Target="../media/image2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11" Type="http://schemas.openxmlformats.org/officeDocument/2006/relationships/customXml" Target="../ink/ink212.xml"/><Relationship Id="rId24" Type="http://schemas.openxmlformats.org/officeDocument/2006/relationships/image" Target="../media/image220.png"/><Relationship Id="rId32" Type="http://schemas.openxmlformats.org/officeDocument/2006/relationships/image" Target="../media/image224.png"/><Relationship Id="rId37" Type="http://schemas.openxmlformats.org/officeDocument/2006/relationships/customXml" Target="../ink/ink225.xml"/><Relationship Id="rId40" Type="http://schemas.openxmlformats.org/officeDocument/2006/relationships/image" Target="../media/image228.png"/><Relationship Id="rId45" Type="http://schemas.openxmlformats.org/officeDocument/2006/relationships/customXml" Target="../ink/ink229.xml"/><Relationship Id="rId53" Type="http://schemas.openxmlformats.org/officeDocument/2006/relationships/customXml" Target="../ink/ink233.xml"/><Relationship Id="rId58" Type="http://schemas.openxmlformats.org/officeDocument/2006/relationships/image" Target="../media/image237.png"/><Relationship Id="rId5" Type="http://schemas.openxmlformats.org/officeDocument/2006/relationships/customXml" Target="../ink/ink209.xml"/><Relationship Id="rId15" Type="http://schemas.openxmlformats.org/officeDocument/2006/relationships/customXml" Target="../ink/ink214.xml"/><Relationship Id="rId23" Type="http://schemas.openxmlformats.org/officeDocument/2006/relationships/customXml" Target="../ink/ink218.xml"/><Relationship Id="rId28" Type="http://schemas.openxmlformats.org/officeDocument/2006/relationships/image" Target="../media/image222.png"/><Relationship Id="rId36" Type="http://schemas.openxmlformats.org/officeDocument/2006/relationships/image" Target="../media/image226.png"/><Relationship Id="rId49" Type="http://schemas.openxmlformats.org/officeDocument/2006/relationships/customXml" Target="../ink/ink231.xml"/><Relationship Id="rId57" Type="http://schemas.openxmlformats.org/officeDocument/2006/relationships/customXml" Target="../ink/ink235.xml"/><Relationship Id="rId61" Type="http://schemas.openxmlformats.org/officeDocument/2006/relationships/customXml" Target="../ink/ink237.xml"/><Relationship Id="rId10" Type="http://schemas.openxmlformats.org/officeDocument/2006/relationships/image" Target="../media/image213.png"/><Relationship Id="rId19" Type="http://schemas.openxmlformats.org/officeDocument/2006/relationships/customXml" Target="../ink/ink216.xml"/><Relationship Id="rId31" Type="http://schemas.openxmlformats.org/officeDocument/2006/relationships/customXml" Target="../ink/ink222.xml"/><Relationship Id="rId44" Type="http://schemas.openxmlformats.org/officeDocument/2006/relationships/image" Target="../media/image230.png"/><Relationship Id="rId52" Type="http://schemas.openxmlformats.org/officeDocument/2006/relationships/image" Target="../media/image234.png"/><Relationship Id="rId60" Type="http://schemas.openxmlformats.org/officeDocument/2006/relationships/image" Target="../media/image238.png"/><Relationship Id="rId4" Type="http://schemas.openxmlformats.org/officeDocument/2006/relationships/image" Target="../media/image210.png"/><Relationship Id="rId9" Type="http://schemas.openxmlformats.org/officeDocument/2006/relationships/customXml" Target="../ink/ink211.xml"/><Relationship Id="rId14" Type="http://schemas.openxmlformats.org/officeDocument/2006/relationships/image" Target="../media/image215.png"/><Relationship Id="rId22" Type="http://schemas.openxmlformats.org/officeDocument/2006/relationships/image" Target="../media/image219.png"/><Relationship Id="rId27" Type="http://schemas.openxmlformats.org/officeDocument/2006/relationships/customXml" Target="../ink/ink220.xml"/><Relationship Id="rId30" Type="http://schemas.openxmlformats.org/officeDocument/2006/relationships/image" Target="../media/image223.png"/><Relationship Id="rId35" Type="http://schemas.openxmlformats.org/officeDocument/2006/relationships/customXml" Target="../ink/ink224.xml"/><Relationship Id="rId43" Type="http://schemas.openxmlformats.org/officeDocument/2006/relationships/customXml" Target="../ink/ink228.xml"/><Relationship Id="rId48" Type="http://schemas.openxmlformats.org/officeDocument/2006/relationships/image" Target="../media/image232.png"/><Relationship Id="rId56" Type="http://schemas.openxmlformats.org/officeDocument/2006/relationships/image" Target="../media/image236.png"/><Relationship Id="rId64" Type="http://schemas.openxmlformats.org/officeDocument/2006/relationships/image" Target="../media/image240.png"/><Relationship Id="rId8" Type="http://schemas.openxmlformats.org/officeDocument/2006/relationships/image" Target="../media/image212.png"/><Relationship Id="rId51" Type="http://schemas.openxmlformats.org/officeDocument/2006/relationships/customXml" Target="../ink/ink232.xml"/><Relationship Id="rId3" Type="http://schemas.openxmlformats.org/officeDocument/2006/relationships/customXml" Target="../ink/ink208.xml"/><Relationship Id="rId12" Type="http://schemas.openxmlformats.org/officeDocument/2006/relationships/image" Target="../media/image214.png"/><Relationship Id="rId17" Type="http://schemas.openxmlformats.org/officeDocument/2006/relationships/customXml" Target="../ink/ink215.xml"/><Relationship Id="rId25" Type="http://schemas.openxmlformats.org/officeDocument/2006/relationships/customXml" Target="../ink/ink219.xml"/><Relationship Id="rId33" Type="http://schemas.openxmlformats.org/officeDocument/2006/relationships/customXml" Target="../ink/ink223.xml"/><Relationship Id="rId38" Type="http://schemas.openxmlformats.org/officeDocument/2006/relationships/image" Target="../media/image227.png"/><Relationship Id="rId46" Type="http://schemas.openxmlformats.org/officeDocument/2006/relationships/image" Target="../media/image231.png"/><Relationship Id="rId59" Type="http://schemas.openxmlformats.org/officeDocument/2006/relationships/customXml" Target="../ink/ink2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2.xml"/><Relationship Id="rId13" Type="http://schemas.openxmlformats.org/officeDocument/2006/relationships/image" Target="../media/image246.png"/><Relationship Id="rId18" Type="http://schemas.openxmlformats.org/officeDocument/2006/relationships/customXml" Target="../ink/ink247.xml"/><Relationship Id="rId26" Type="http://schemas.openxmlformats.org/officeDocument/2006/relationships/customXml" Target="../ink/ink251.xml"/><Relationship Id="rId39" Type="http://schemas.openxmlformats.org/officeDocument/2006/relationships/image" Target="../media/image259.png"/><Relationship Id="rId3" Type="http://schemas.openxmlformats.org/officeDocument/2006/relationships/image" Target="../media/image241.png"/><Relationship Id="rId21" Type="http://schemas.openxmlformats.org/officeDocument/2006/relationships/image" Target="../media/image250.png"/><Relationship Id="rId34" Type="http://schemas.openxmlformats.org/officeDocument/2006/relationships/customXml" Target="../ink/ink255.xml"/><Relationship Id="rId42" Type="http://schemas.openxmlformats.org/officeDocument/2006/relationships/customXml" Target="../ink/ink259.xml"/><Relationship Id="rId7" Type="http://schemas.openxmlformats.org/officeDocument/2006/relationships/image" Target="../media/image243.png"/><Relationship Id="rId12" Type="http://schemas.openxmlformats.org/officeDocument/2006/relationships/customXml" Target="../ink/ink244.xml"/><Relationship Id="rId17" Type="http://schemas.openxmlformats.org/officeDocument/2006/relationships/image" Target="../media/image248.png"/><Relationship Id="rId25" Type="http://schemas.openxmlformats.org/officeDocument/2006/relationships/image" Target="../media/image252.png"/><Relationship Id="rId33" Type="http://schemas.openxmlformats.org/officeDocument/2006/relationships/image" Target="../media/image256.png"/><Relationship Id="rId38" Type="http://schemas.openxmlformats.org/officeDocument/2006/relationships/customXml" Target="../ink/ink257.xml"/><Relationship Id="rId2" Type="http://schemas.openxmlformats.org/officeDocument/2006/relationships/customXml" Target="../ink/ink239.xml"/><Relationship Id="rId16" Type="http://schemas.openxmlformats.org/officeDocument/2006/relationships/customXml" Target="../ink/ink246.xml"/><Relationship Id="rId20" Type="http://schemas.openxmlformats.org/officeDocument/2006/relationships/customXml" Target="../ink/ink248.xml"/><Relationship Id="rId29" Type="http://schemas.openxmlformats.org/officeDocument/2006/relationships/image" Target="../media/image254.png"/><Relationship Id="rId41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1.xml"/><Relationship Id="rId11" Type="http://schemas.openxmlformats.org/officeDocument/2006/relationships/image" Target="../media/image245.png"/><Relationship Id="rId24" Type="http://schemas.openxmlformats.org/officeDocument/2006/relationships/customXml" Target="../ink/ink250.xml"/><Relationship Id="rId32" Type="http://schemas.openxmlformats.org/officeDocument/2006/relationships/customXml" Target="../ink/ink254.xml"/><Relationship Id="rId37" Type="http://schemas.openxmlformats.org/officeDocument/2006/relationships/image" Target="../media/image258.png"/><Relationship Id="rId40" Type="http://schemas.openxmlformats.org/officeDocument/2006/relationships/customXml" Target="../ink/ink258.xml"/><Relationship Id="rId5" Type="http://schemas.openxmlformats.org/officeDocument/2006/relationships/image" Target="../media/image242.png"/><Relationship Id="rId15" Type="http://schemas.openxmlformats.org/officeDocument/2006/relationships/image" Target="../media/image247.png"/><Relationship Id="rId23" Type="http://schemas.openxmlformats.org/officeDocument/2006/relationships/image" Target="../media/image251.png"/><Relationship Id="rId28" Type="http://schemas.openxmlformats.org/officeDocument/2006/relationships/customXml" Target="../ink/ink252.xml"/><Relationship Id="rId36" Type="http://schemas.openxmlformats.org/officeDocument/2006/relationships/customXml" Target="../ink/ink256.xml"/><Relationship Id="rId10" Type="http://schemas.openxmlformats.org/officeDocument/2006/relationships/customXml" Target="../ink/ink243.xml"/><Relationship Id="rId19" Type="http://schemas.openxmlformats.org/officeDocument/2006/relationships/image" Target="../media/image249.png"/><Relationship Id="rId31" Type="http://schemas.openxmlformats.org/officeDocument/2006/relationships/image" Target="../media/image255.png"/><Relationship Id="rId4" Type="http://schemas.openxmlformats.org/officeDocument/2006/relationships/customXml" Target="../ink/ink240.xml"/><Relationship Id="rId9" Type="http://schemas.openxmlformats.org/officeDocument/2006/relationships/image" Target="../media/image244.png"/><Relationship Id="rId14" Type="http://schemas.openxmlformats.org/officeDocument/2006/relationships/customXml" Target="../ink/ink245.xml"/><Relationship Id="rId22" Type="http://schemas.openxmlformats.org/officeDocument/2006/relationships/customXml" Target="../ink/ink249.xml"/><Relationship Id="rId27" Type="http://schemas.openxmlformats.org/officeDocument/2006/relationships/image" Target="../media/image253.png"/><Relationship Id="rId30" Type="http://schemas.openxmlformats.org/officeDocument/2006/relationships/customXml" Target="../ink/ink253.xml"/><Relationship Id="rId35" Type="http://schemas.openxmlformats.org/officeDocument/2006/relationships/image" Target="../media/image257.png"/><Relationship Id="rId43" Type="http://schemas.openxmlformats.org/officeDocument/2006/relationships/image" Target="../media/image26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38" Type="http://schemas.openxmlformats.org/officeDocument/2006/relationships/customXml" Target="../ink/ink69.xml"/><Relationship Id="rId154" Type="http://schemas.openxmlformats.org/officeDocument/2006/relationships/customXml" Target="../ink/ink77.xml"/><Relationship Id="rId159" Type="http://schemas.openxmlformats.org/officeDocument/2006/relationships/image" Target="../media/image79.png"/><Relationship Id="rId175" Type="http://schemas.openxmlformats.org/officeDocument/2006/relationships/image" Target="../media/image87.png"/><Relationship Id="rId170" Type="http://schemas.openxmlformats.org/officeDocument/2006/relationships/customXml" Target="../ink/ink85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144" Type="http://schemas.openxmlformats.org/officeDocument/2006/relationships/customXml" Target="../ink/ink72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65" Type="http://schemas.openxmlformats.org/officeDocument/2006/relationships/image" Target="../media/image82.png"/><Relationship Id="rId181" Type="http://schemas.openxmlformats.org/officeDocument/2006/relationships/image" Target="../media/image90.png"/><Relationship Id="rId186" Type="http://schemas.openxmlformats.org/officeDocument/2006/relationships/customXml" Target="../ink/ink93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71" Type="http://schemas.openxmlformats.org/officeDocument/2006/relationships/image" Target="../media/image85.png"/><Relationship Id="rId176" Type="http://schemas.openxmlformats.org/officeDocument/2006/relationships/customXml" Target="../ink/ink88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82" Type="http://schemas.openxmlformats.org/officeDocument/2006/relationships/customXml" Target="../ink/ink91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7.xml"/><Relationship Id="rId18" Type="http://schemas.openxmlformats.org/officeDocument/2006/relationships/image" Target="../media/image99.png"/><Relationship Id="rId26" Type="http://schemas.openxmlformats.org/officeDocument/2006/relationships/image" Target="../media/image103.png"/><Relationship Id="rId39" Type="http://schemas.openxmlformats.org/officeDocument/2006/relationships/customXml" Target="../ink/ink110.xml"/><Relationship Id="rId21" Type="http://schemas.openxmlformats.org/officeDocument/2006/relationships/customXml" Target="../ink/ink101.xml"/><Relationship Id="rId34" Type="http://schemas.openxmlformats.org/officeDocument/2006/relationships/image" Target="../media/image107.png"/><Relationship Id="rId42" Type="http://schemas.openxmlformats.org/officeDocument/2006/relationships/image" Target="../media/image111.png"/><Relationship Id="rId47" Type="http://schemas.openxmlformats.org/officeDocument/2006/relationships/customXml" Target="../ink/ink114.xml"/><Relationship Id="rId50" Type="http://schemas.openxmlformats.org/officeDocument/2006/relationships/image" Target="../media/image115.png"/><Relationship Id="rId55" Type="http://schemas.openxmlformats.org/officeDocument/2006/relationships/customXml" Target="../ink/ink118.xml"/><Relationship Id="rId63" Type="http://schemas.openxmlformats.org/officeDocument/2006/relationships/customXml" Target="../ink/ink122.xml"/><Relationship Id="rId7" Type="http://schemas.openxmlformats.org/officeDocument/2006/relationships/customXml" Target="../ink/ink94.xml"/><Relationship Id="rId2" Type="http://schemas.openxmlformats.org/officeDocument/2006/relationships/diagramData" Target="../diagrams/data1.xml"/><Relationship Id="rId16" Type="http://schemas.openxmlformats.org/officeDocument/2006/relationships/image" Target="../media/image98.png"/><Relationship Id="rId20" Type="http://schemas.openxmlformats.org/officeDocument/2006/relationships/image" Target="../media/image100.png"/><Relationship Id="rId29" Type="http://schemas.openxmlformats.org/officeDocument/2006/relationships/customXml" Target="../ink/ink105.xml"/><Relationship Id="rId41" Type="http://schemas.openxmlformats.org/officeDocument/2006/relationships/customXml" Target="../ink/ink111.xml"/><Relationship Id="rId54" Type="http://schemas.openxmlformats.org/officeDocument/2006/relationships/image" Target="../media/image117.png"/><Relationship Id="rId6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96.xml"/><Relationship Id="rId24" Type="http://schemas.openxmlformats.org/officeDocument/2006/relationships/image" Target="../media/image102.png"/><Relationship Id="rId32" Type="http://schemas.openxmlformats.org/officeDocument/2006/relationships/image" Target="../media/image106.png"/><Relationship Id="rId37" Type="http://schemas.openxmlformats.org/officeDocument/2006/relationships/customXml" Target="../ink/ink109.xml"/><Relationship Id="rId40" Type="http://schemas.openxmlformats.org/officeDocument/2006/relationships/image" Target="../media/image110.png"/><Relationship Id="rId45" Type="http://schemas.openxmlformats.org/officeDocument/2006/relationships/customXml" Target="../ink/ink113.xml"/><Relationship Id="rId53" Type="http://schemas.openxmlformats.org/officeDocument/2006/relationships/customXml" Target="../ink/ink117.xml"/><Relationship Id="rId58" Type="http://schemas.openxmlformats.org/officeDocument/2006/relationships/image" Target="../media/image119.png"/><Relationship Id="rId66" Type="http://schemas.openxmlformats.org/officeDocument/2006/relationships/image" Target="../media/image123.png"/><Relationship Id="rId5" Type="http://schemas.openxmlformats.org/officeDocument/2006/relationships/diagramColors" Target="../diagrams/colors1.xml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28" Type="http://schemas.openxmlformats.org/officeDocument/2006/relationships/image" Target="../media/image104.png"/><Relationship Id="rId36" Type="http://schemas.openxmlformats.org/officeDocument/2006/relationships/image" Target="../media/image108.png"/><Relationship Id="rId49" Type="http://schemas.openxmlformats.org/officeDocument/2006/relationships/customXml" Target="../ink/ink115.xml"/><Relationship Id="rId57" Type="http://schemas.openxmlformats.org/officeDocument/2006/relationships/customXml" Target="../ink/ink119.xml"/><Relationship Id="rId61" Type="http://schemas.openxmlformats.org/officeDocument/2006/relationships/customXml" Target="../ink/ink121.xml"/><Relationship Id="rId10" Type="http://schemas.openxmlformats.org/officeDocument/2006/relationships/image" Target="../media/image95.png"/><Relationship Id="rId19" Type="http://schemas.openxmlformats.org/officeDocument/2006/relationships/customXml" Target="../ink/ink100.xml"/><Relationship Id="rId31" Type="http://schemas.openxmlformats.org/officeDocument/2006/relationships/customXml" Target="../ink/ink106.xml"/><Relationship Id="rId44" Type="http://schemas.openxmlformats.org/officeDocument/2006/relationships/image" Target="../media/image112.png"/><Relationship Id="rId52" Type="http://schemas.openxmlformats.org/officeDocument/2006/relationships/image" Target="../media/image116.png"/><Relationship Id="rId60" Type="http://schemas.openxmlformats.org/officeDocument/2006/relationships/image" Target="../media/image120.png"/><Relationship Id="rId65" Type="http://schemas.openxmlformats.org/officeDocument/2006/relationships/customXml" Target="../ink/ink123.xml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95.xml"/><Relationship Id="rId14" Type="http://schemas.openxmlformats.org/officeDocument/2006/relationships/image" Target="../media/image97.png"/><Relationship Id="rId22" Type="http://schemas.openxmlformats.org/officeDocument/2006/relationships/image" Target="../media/image101.png"/><Relationship Id="rId27" Type="http://schemas.openxmlformats.org/officeDocument/2006/relationships/customXml" Target="../ink/ink104.xml"/><Relationship Id="rId30" Type="http://schemas.openxmlformats.org/officeDocument/2006/relationships/image" Target="../media/image105.png"/><Relationship Id="rId35" Type="http://schemas.openxmlformats.org/officeDocument/2006/relationships/customXml" Target="../ink/ink108.xml"/><Relationship Id="rId43" Type="http://schemas.openxmlformats.org/officeDocument/2006/relationships/customXml" Target="../ink/ink112.xml"/><Relationship Id="rId48" Type="http://schemas.openxmlformats.org/officeDocument/2006/relationships/image" Target="../media/image114.png"/><Relationship Id="rId56" Type="http://schemas.openxmlformats.org/officeDocument/2006/relationships/image" Target="../media/image118.png"/><Relationship Id="rId64" Type="http://schemas.openxmlformats.org/officeDocument/2006/relationships/image" Target="../media/image122.png"/><Relationship Id="rId8" Type="http://schemas.openxmlformats.org/officeDocument/2006/relationships/image" Target="../media/image94.png"/><Relationship Id="rId51" Type="http://schemas.openxmlformats.org/officeDocument/2006/relationships/customXml" Target="../ink/ink116.xml"/><Relationship Id="rId3" Type="http://schemas.openxmlformats.org/officeDocument/2006/relationships/diagramLayout" Target="../diagrams/layout1.xml"/><Relationship Id="rId12" Type="http://schemas.openxmlformats.org/officeDocument/2006/relationships/image" Target="../media/image96.png"/><Relationship Id="rId17" Type="http://schemas.openxmlformats.org/officeDocument/2006/relationships/customXml" Target="../ink/ink99.xml"/><Relationship Id="rId25" Type="http://schemas.openxmlformats.org/officeDocument/2006/relationships/customXml" Target="../ink/ink103.xml"/><Relationship Id="rId33" Type="http://schemas.openxmlformats.org/officeDocument/2006/relationships/customXml" Target="../ink/ink107.xml"/><Relationship Id="rId38" Type="http://schemas.openxmlformats.org/officeDocument/2006/relationships/image" Target="../media/image109.png"/><Relationship Id="rId46" Type="http://schemas.openxmlformats.org/officeDocument/2006/relationships/image" Target="../media/image113.png"/><Relationship Id="rId59" Type="http://schemas.openxmlformats.org/officeDocument/2006/relationships/customXml" Target="../ink/ink1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7.xml"/><Relationship Id="rId13" Type="http://schemas.openxmlformats.org/officeDocument/2006/relationships/image" Target="../media/image129.png"/><Relationship Id="rId18" Type="http://schemas.openxmlformats.org/officeDocument/2006/relationships/customXml" Target="../ink/ink132.xml"/><Relationship Id="rId26" Type="http://schemas.openxmlformats.org/officeDocument/2006/relationships/customXml" Target="../ink/ink136.xml"/><Relationship Id="rId3" Type="http://schemas.openxmlformats.org/officeDocument/2006/relationships/image" Target="../media/image124.png"/><Relationship Id="rId21" Type="http://schemas.openxmlformats.org/officeDocument/2006/relationships/image" Target="../media/image133.png"/><Relationship Id="rId7" Type="http://schemas.openxmlformats.org/officeDocument/2006/relationships/image" Target="../media/image126.png"/><Relationship Id="rId12" Type="http://schemas.openxmlformats.org/officeDocument/2006/relationships/customXml" Target="../ink/ink129.xml"/><Relationship Id="rId17" Type="http://schemas.openxmlformats.org/officeDocument/2006/relationships/image" Target="../media/image131.png"/><Relationship Id="rId25" Type="http://schemas.openxmlformats.org/officeDocument/2006/relationships/image" Target="../media/image135.png"/><Relationship Id="rId2" Type="http://schemas.openxmlformats.org/officeDocument/2006/relationships/customXml" Target="../ink/ink124.xml"/><Relationship Id="rId16" Type="http://schemas.openxmlformats.org/officeDocument/2006/relationships/customXml" Target="../ink/ink131.xml"/><Relationship Id="rId20" Type="http://schemas.openxmlformats.org/officeDocument/2006/relationships/customXml" Target="../ink/ink1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.xml"/><Relationship Id="rId11" Type="http://schemas.openxmlformats.org/officeDocument/2006/relationships/image" Target="../media/image128.png"/><Relationship Id="rId24" Type="http://schemas.openxmlformats.org/officeDocument/2006/relationships/customXml" Target="../ink/ink135.xml"/><Relationship Id="rId5" Type="http://schemas.openxmlformats.org/officeDocument/2006/relationships/image" Target="../media/image125.png"/><Relationship Id="rId15" Type="http://schemas.openxmlformats.org/officeDocument/2006/relationships/image" Target="../media/image130.png"/><Relationship Id="rId23" Type="http://schemas.openxmlformats.org/officeDocument/2006/relationships/image" Target="../media/image134.png"/><Relationship Id="rId10" Type="http://schemas.openxmlformats.org/officeDocument/2006/relationships/customXml" Target="../ink/ink128.xml"/><Relationship Id="rId19" Type="http://schemas.openxmlformats.org/officeDocument/2006/relationships/image" Target="../media/image132.png"/><Relationship Id="rId4" Type="http://schemas.openxmlformats.org/officeDocument/2006/relationships/customXml" Target="../ink/ink125.xml"/><Relationship Id="rId9" Type="http://schemas.openxmlformats.org/officeDocument/2006/relationships/image" Target="../media/image127.png"/><Relationship Id="rId14" Type="http://schemas.openxmlformats.org/officeDocument/2006/relationships/customXml" Target="../ink/ink130.xml"/><Relationship Id="rId22" Type="http://schemas.openxmlformats.org/officeDocument/2006/relationships/customXml" Target="../ink/ink134.xml"/><Relationship Id="rId27" Type="http://schemas.openxmlformats.org/officeDocument/2006/relationships/image" Target="../media/image1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D8C4-6CC6-B86C-7DB7-E59ADDE5B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Brushup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ED96E-8D5D-D41F-B3C3-1272B1BD2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8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BE04-BA45-3882-5640-6BE36B63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FC8E-AAE9-93D7-E6C9-000576E1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your own network in the cloud.</a:t>
            </a:r>
          </a:p>
          <a:p>
            <a:r>
              <a:rPr lang="en-US" dirty="0"/>
              <a:t>CIDR – Classless Interdomain Routing</a:t>
            </a:r>
          </a:p>
          <a:p>
            <a:r>
              <a:rPr lang="en-US" dirty="0"/>
              <a:t>Address Space: 10.0.0.0/16</a:t>
            </a:r>
          </a:p>
          <a:p>
            <a:r>
              <a:rPr lang="en-US" dirty="0"/>
              <a:t>Subnet: </a:t>
            </a:r>
            <a:r>
              <a:rPr lang="en-US" dirty="0" err="1"/>
              <a:t>VNet</a:t>
            </a:r>
            <a:r>
              <a:rPr lang="en-US" dirty="0"/>
              <a:t> segmented into one or more subnets</a:t>
            </a:r>
          </a:p>
          <a:p>
            <a:r>
              <a:rPr lang="en-US" dirty="0"/>
              <a:t>Service Endpoint – Extends virtual network to service</a:t>
            </a:r>
          </a:p>
        </p:txBody>
      </p:sp>
    </p:spTree>
    <p:extLst>
      <p:ext uri="{BB962C8B-B14F-4D97-AF65-F5344CB8AC3E}">
        <p14:creationId xmlns:p14="http://schemas.microsoft.com/office/powerpoint/2010/main" val="1282164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2A5B-ABC0-701B-4422-EC2047BE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5CB34-879C-8762-A8DF-688DA394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IP</a:t>
            </a:r>
          </a:p>
          <a:p>
            <a:r>
              <a:rPr lang="en-US" dirty="0"/>
              <a:t>Private 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73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43F3-5E98-CC9E-A642-B059EF93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5E8D-2C89-3FF3-EEBE-4C3B16C8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service to limit the network traffic to resources in a virtual network</a:t>
            </a:r>
          </a:p>
          <a:p>
            <a:r>
              <a:rPr lang="en-US" dirty="0"/>
              <a:t>Inbound Rules</a:t>
            </a:r>
          </a:p>
          <a:p>
            <a:r>
              <a:rPr lang="en-US" dirty="0"/>
              <a:t>Outbound Rules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41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C553-9ADF-FFB7-59E5-F6B439CC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Load Balancer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AFF0-B605-4DAD-472F-05F41AFD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and network performance to your applications</a:t>
            </a:r>
          </a:p>
          <a:p>
            <a:r>
              <a:rPr lang="en-US" dirty="0"/>
              <a:t>OSI Layer 4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F23B6C-9B0D-A719-D995-D29741DA1256}"/>
                  </a:ext>
                </a:extLst>
              </p14:cNvPr>
              <p14:cNvContentPartPr/>
              <p14:nvPr/>
            </p14:nvContentPartPr>
            <p14:xfrm>
              <a:off x="2397687" y="4399241"/>
              <a:ext cx="66240" cy="30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F23B6C-9B0D-A719-D995-D29741DA12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9047" y="4390241"/>
                <a:ext cx="838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8D6F134-3AC6-A72B-ADC3-62C4E1DD447E}"/>
                  </a:ext>
                </a:extLst>
              </p14:cNvPr>
              <p14:cNvContentPartPr/>
              <p14:nvPr/>
            </p14:nvContentPartPr>
            <p14:xfrm>
              <a:off x="2401647" y="4579601"/>
              <a:ext cx="145440" cy="66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8D6F134-3AC6-A72B-ADC3-62C4E1DD44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3007" y="4570961"/>
                <a:ext cx="1630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357D3C-28C9-56B7-DD86-ADF8405B6099}"/>
                  </a:ext>
                </a:extLst>
              </p14:cNvPr>
              <p14:cNvContentPartPr/>
              <p14:nvPr/>
            </p14:nvContentPartPr>
            <p14:xfrm>
              <a:off x="2590647" y="4487441"/>
              <a:ext cx="210240" cy="19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357D3C-28C9-56B7-DD86-ADF8405B60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1647" y="4478801"/>
                <a:ext cx="227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1157E7-D5BB-0B5E-400D-6BF270918562}"/>
                  </a:ext>
                </a:extLst>
              </p14:cNvPr>
              <p14:cNvContentPartPr/>
              <p14:nvPr/>
            </p14:nvContentPartPr>
            <p14:xfrm>
              <a:off x="2846967" y="4490681"/>
              <a:ext cx="178920" cy="127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1157E7-D5BB-0B5E-400D-6BF27091856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37967" y="4481681"/>
                <a:ext cx="1965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AD5959-10AB-F130-8C16-C3E58BB63020}"/>
                  </a:ext>
                </a:extLst>
              </p14:cNvPr>
              <p14:cNvContentPartPr/>
              <p14:nvPr/>
            </p14:nvContentPartPr>
            <p14:xfrm>
              <a:off x="3062607" y="4353521"/>
              <a:ext cx="52200" cy="266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AD5959-10AB-F130-8C16-C3E58BB630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53967" y="4344881"/>
                <a:ext cx="69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447ADE-3D4E-835E-5ED2-2637E52105F8}"/>
                  </a:ext>
                </a:extLst>
              </p14:cNvPr>
              <p14:cNvContentPartPr/>
              <p14:nvPr/>
            </p14:nvContentPartPr>
            <p14:xfrm>
              <a:off x="3002847" y="4437761"/>
              <a:ext cx="157680" cy="124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447ADE-3D4E-835E-5ED2-2637E52105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94207" y="4428761"/>
                <a:ext cx="1753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ECF03F-2271-435E-85B9-35B48D48B924}"/>
                  </a:ext>
                </a:extLst>
              </p14:cNvPr>
              <p14:cNvContentPartPr/>
              <p14:nvPr/>
            </p14:nvContentPartPr>
            <p14:xfrm>
              <a:off x="3203367" y="4339481"/>
              <a:ext cx="437040" cy="386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ECF03F-2271-435E-85B9-35B48D48B9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94727" y="4330841"/>
                <a:ext cx="4546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3BDD96-0A71-DB93-9806-5A4267E1C342}"/>
                  </a:ext>
                </a:extLst>
              </p14:cNvPr>
              <p14:cNvContentPartPr/>
              <p14:nvPr/>
            </p14:nvContentPartPr>
            <p14:xfrm>
              <a:off x="2278167" y="4027721"/>
              <a:ext cx="1674360" cy="875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3BDD96-0A71-DB93-9806-5A4267E1C3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69527" y="4019081"/>
                <a:ext cx="169200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D9904B-6B5C-3EE7-A166-4BC91231297F}"/>
                  </a:ext>
                </a:extLst>
              </p14:cNvPr>
              <p14:cNvContentPartPr/>
              <p14:nvPr/>
            </p14:nvContentPartPr>
            <p14:xfrm>
              <a:off x="2295807" y="4278281"/>
              <a:ext cx="1733760" cy="866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D9904B-6B5C-3EE7-A166-4BC9123129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87167" y="4269281"/>
                <a:ext cx="1751400" cy="88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E43EE9-B5EA-24E6-A391-A2AAAC636B1B}"/>
                  </a:ext>
                </a:extLst>
              </p14:cNvPr>
              <p14:cNvContentPartPr/>
              <p14:nvPr/>
            </p14:nvContentPartPr>
            <p14:xfrm>
              <a:off x="5358327" y="4202681"/>
              <a:ext cx="125640" cy="262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E43EE9-B5EA-24E6-A391-A2AAAC636B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49327" y="4193681"/>
                <a:ext cx="1432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0F96F76-E9DC-05B8-47BA-D5C3479A3495}"/>
                  </a:ext>
                </a:extLst>
              </p14:cNvPr>
              <p14:cNvContentPartPr/>
              <p14:nvPr/>
            </p14:nvContentPartPr>
            <p14:xfrm>
              <a:off x="5517087" y="4289441"/>
              <a:ext cx="125640" cy="107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0F96F76-E9DC-05B8-47BA-D5C3479A34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08087" y="4280801"/>
                <a:ext cx="1432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5926070-1B00-82DD-7E63-9D393919160E}"/>
                  </a:ext>
                </a:extLst>
              </p14:cNvPr>
              <p14:cNvContentPartPr/>
              <p14:nvPr/>
            </p14:nvContentPartPr>
            <p14:xfrm>
              <a:off x="5712567" y="4138241"/>
              <a:ext cx="244440" cy="300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5926070-1B00-82DD-7E63-9D393919160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03567" y="4129601"/>
                <a:ext cx="2620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4DA0D9-A155-AFB0-BDC1-42792FCC1821}"/>
                  </a:ext>
                </a:extLst>
              </p14:cNvPr>
              <p14:cNvContentPartPr/>
              <p14:nvPr/>
            </p14:nvContentPartPr>
            <p14:xfrm>
              <a:off x="5565327" y="4611281"/>
              <a:ext cx="97920" cy="344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4DA0D9-A155-AFB0-BDC1-42792FCC18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56327" y="4602281"/>
                <a:ext cx="1155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641E2CF-0BD7-6A87-4316-4C7532652BE6}"/>
                  </a:ext>
                </a:extLst>
              </p14:cNvPr>
              <p14:cNvContentPartPr/>
              <p14:nvPr/>
            </p14:nvContentPartPr>
            <p14:xfrm>
              <a:off x="5730567" y="4664561"/>
              <a:ext cx="442080" cy="257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641E2CF-0BD7-6A87-4316-4C7532652B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21927" y="4655561"/>
                <a:ext cx="4597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865E59-41DA-FA1A-21E4-3B460AB12853}"/>
                  </a:ext>
                </a:extLst>
              </p14:cNvPr>
              <p14:cNvContentPartPr/>
              <p14:nvPr/>
            </p14:nvContentPartPr>
            <p14:xfrm>
              <a:off x="6248967" y="4736921"/>
              <a:ext cx="47880" cy="140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865E59-41DA-FA1A-21E4-3B460AB128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39967" y="4728281"/>
                <a:ext cx="65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EE928B-C32D-FBF4-68E5-A36A7B72CB0F}"/>
                  </a:ext>
                </a:extLst>
              </p14:cNvPr>
              <p14:cNvContentPartPr/>
              <p14:nvPr/>
            </p14:nvContentPartPr>
            <p14:xfrm>
              <a:off x="6317007" y="4740521"/>
              <a:ext cx="230760" cy="152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EE928B-C32D-FBF4-68E5-A36A7B72CB0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08367" y="4731881"/>
                <a:ext cx="2484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BAD6AF7-00DA-1431-53B6-79E33CB29C87}"/>
                  </a:ext>
                </a:extLst>
              </p14:cNvPr>
              <p14:cNvContentPartPr/>
              <p14:nvPr/>
            </p14:nvContentPartPr>
            <p14:xfrm>
              <a:off x="5596647" y="3908921"/>
              <a:ext cx="943920" cy="157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BAD6AF7-00DA-1431-53B6-79E33CB29C8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87647" y="3899921"/>
                <a:ext cx="961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A11AF27-7864-4E4F-53FC-9A10E1B9F213}"/>
                  </a:ext>
                </a:extLst>
              </p14:cNvPr>
              <p14:cNvContentPartPr/>
              <p14:nvPr/>
            </p14:nvContentPartPr>
            <p14:xfrm>
              <a:off x="5281647" y="4088561"/>
              <a:ext cx="352440" cy="1333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A11AF27-7864-4E4F-53FC-9A10E1B9F2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73007" y="4079561"/>
                <a:ext cx="370080" cy="13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36205DF-AF7D-6F00-077E-2517987AF996}"/>
                  </a:ext>
                </a:extLst>
              </p14:cNvPr>
              <p14:cNvContentPartPr/>
              <p14:nvPr/>
            </p14:nvContentPartPr>
            <p14:xfrm>
              <a:off x="6436167" y="3898481"/>
              <a:ext cx="432000" cy="908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36205DF-AF7D-6F00-077E-2517987AF99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27167" y="3889481"/>
                <a:ext cx="44964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4A200D-B0A6-ACA8-F328-FC27C8EE45EF}"/>
                  </a:ext>
                </a:extLst>
              </p14:cNvPr>
              <p14:cNvContentPartPr/>
              <p14:nvPr/>
            </p14:nvContentPartPr>
            <p14:xfrm>
              <a:off x="5260047" y="4834841"/>
              <a:ext cx="1724040" cy="348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4A200D-B0A6-ACA8-F328-FC27C8EE45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51047" y="4825841"/>
                <a:ext cx="17416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BC551EA-D190-AA5D-2A8F-83FAC8B6A2E6}"/>
                  </a:ext>
                </a:extLst>
              </p14:cNvPr>
              <p14:cNvContentPartPr/>
              <p14:nvPr/>
            </p14:nvContentPartPr>
            <p14:xfrm>
              <a:off x="3902487" y="4353521"/>
              <a:ext cx="1446840" cy="383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BC551EA-D190-AA5D-2A8F-83FAC8B6A2E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93847" y="4344521"/>
                <a:ext cx="14644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534E269-2B22-21FA-68F4-2F1DFA7A73D8}"/>
                  </a:ext>
                </a:extLst>
              </p14:cNvPr>
              <p14:cNvContentPartPr/>
              <p14:nvPr/>
            </p14:nvContentPartPr>
            <p14:xfrm>
              <a:off x="3872247" y="4383041"/>
              <a:ext cx="207720" cy="269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534E269-2B22-21FA-68F4-2F1DFA7A73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63607" y="4374041"/>
                <a:ext cx="2253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2144EDB-9E77-7786-259D-275EFC731FC8}"/>
                  </a:ext>
                </a:extLst>
              </p14:cNvPr>
              <p14:cNvContentPartPr/>
              <p14:nvPr/>
            </p14:nvContentPartPr>
            <p14:xfrm>
              <a:off x="6672687" y="4010081"/>
              <a:ext cx="3549240" cy="263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2144EDB-9E77-7786-259D-275EFC731F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63687" y="4001441"/>
                <a:ext cx="35668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AFF8786-17C3-10D2-DCDE-83C947A70BDA}"/>
                  </a:ext>
                </a:extLst>
              </p14:cNvPr>
              <p14:cNvContentPartPr/>
              <p14:nvPr/>
            </p14:nvContentPartPr>
            <p14:xfrm>
              <a:off x="7354887" y="3735761"/>
              <a:ext cx="111240" cy="335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AFF8786-17C3-10D2-DCDE-83C947A70B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46247" y="3726761"/>
                <a:ext cx="128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B58741-7148-0CD2-8BE0-6FC53765ED17}"/>
                  </a:ext>
                </a:extLst>
              </p14:cNvPr>
              <p14:cNvContentPartPr/>
              <p14:nvPr/>
            </p14:nvContentPartPr>
            <p14:xfrm>
              <a:off x="7514367" y="3890921"/>
              <a:ext cx="59760" cy="87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B58741-7148-0CD2-8BE0-6FC53765ED1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05367" y="3882281"/>
                <a:ext cx="774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8A543BB-D38E-B3D9-EF78-50EA21DB7B31}"/>
                  </a:ext>
                </a:extLst>
              </p14:cNvPr>
              <p14:cNvContentPartPr/>
              <p14:nvPr/>
            </p14:nvContentPartPr>
            <p14:xfrm>
              <a:off x="7619487" y="3866441"/>
              <a:ext cx="93600" cy="109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8A543BB-D38E-B3D9-EF78-50EA21DB7B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10847" y="3857801"/>
                <a:ext cx="1112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D3579F3-2EC4-6297-E725-26CF07BD2E00}"/>
                  </a:ext>
                </a:extLst>
              </p14:cNvPr>
              <p14:cNvContentPartPr/>
              <p14:nvPr/>
            </p14:nvContentPartPr>
            <p14:xfrm>
              <a:off x="7744407" y="3826841"/>
              <a:ext cx="169200" cy="209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D3579F3-2EC4-6297-E725-26CF07BD2E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35767" y="3818201"/>
                <a:ext cx="1868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E497D10-8098-25ED-23DD-2F9030B8369E}"/>
                  </a:ext>
                </a:extLst>
              </p14:cNvPr>
              <p14:cNvContentPartPr/>
              <p14:nvPr/>
            </p14:nvContentPartPr>
            <p14:xfrm>
              <a:off x="8026647" y="3757721"/>
              <a:ext cx="73440" cy="2775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E497D10-8098-25ED-23DD-2F9030B836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17647" y="3749081"/>
                <a:ext cx="910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0726713-D01E-AD86-A14B-EF4BCB836EC5}"/>
                  </a:ext>
                </a:extLst>
              </p14:cNvPr>
              <p14:cNvContentPartPr/>
              <p14:nvPr/>
            </p14:nvContentPartPr>
            <p14:xfrm>
              <a:off x="8136447" y="3762041"/>
              <a:ext cx="449280" cy="272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0726713-D01E-AD86-A14B-EF4BCB836EC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27447" y="3753041"/>
                <a:ext cx="4669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5117183-554C-1960-AF70-015B195B8E7C}"/>
                  </a:ext>
                </a:extLst>
              </p14:cNvPr>
              <p14:cNvContentPartPr/>
              <p14:nvPr/>
            </p14:nvContentPartPr>
            <p14:xfrm>
              <a:off x="8599047" y="3928001"/>
              <a:ext cx="114480" cy="1238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5117183-554C-1960-AF70-015B195B8E7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90407" y="3919361"/>
                <a:ext cx="132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1F95A9C-C14E-C668-01BE-744C14D541BC}"/>
                  </a:ext>
                </a:extLst>
              </p14:cNvPr>
              <p14:cNvContentPartPr/>
              <p14:nvPr/>
            </p14:nvContentPartPr>
            <p14:xfrm>
              <a:off x="8713527" y="3799121"/>
              <a:ext cx="10080" cy="12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1F95A9C-C14E-C668-01BE-744C14D541B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04887" y="3790481"/>
                <a:ext cx="277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957574E-5E2F-3358-4D0F-6AA1AB82EF88}"/>
                  </a:ext>
                </a:extLst>
              </p14:cNvPr>
              <p14:cNvContentPartPr/>
              <p14:nvPr/>
            </p14:nvContentPartPr>
            <p14:xfrm>
              <a:off x="8806047" y="3913601"/>
              <a:ext cx="187200" cy="393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957574E-5E2F-3358-4D0F-6AA1AB82EF8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97407" y="3904961"/>
                <a:ext cx="2048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E334D3D-EB3E-C808-152D-DB67AB8B9F16}"/>
                  </a:ext>
                </a:extLst>
              </p14:cNvPr>
              <p14:cNvContentPartPr/>
              <p14:nvPr/>
            </p14:nvContentPartPr>
            <p14:xfrm>
              <a:off x="9108087" y="3794441"/>
              <a:ext cx="728280" cy="258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E334D3D-EB3E-C808-152D-DB67AB8B9F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99447" y="3785801"/>
                <a:ext cx="7459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167F207-2BC9-6E24-21A6-70283CF6739A}"/>
                  </a:ext>
                </a:extLst>
              </p14:cNvPr>
              <p14:cNvContentPartPr/>
              <p14:nvPr/>
            </p14:nvContentPartPr>
            <p14:xfrm>
              <a:off x="7682847" y="4288721"/>
              <a:ext cx="16200" cy="268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167F207-2BC9-6E24-21A6-70283CF6739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73847" y="4280081"/>
                <a:ext cx="338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43C61D2-36A0-0D11-7E4F-66558646810E}"/>
                  </a:ext>
                </a:extLst>
              </p14:cNvPr>
              <p14:cNvContentPartPr/>
              <p14:nvPr/>
            </p14:nvContentPartPr>
            <p14:xfrm>
              <a:off x="7678887" y="4320041"/>
              <a:ext cx="138240" cy="2196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43C61D2-36A0-0D11-7E4F-66558646810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70247" y="4311041"/>
                <a:ext cx="155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CFCFF3B-D0DF-C0E4-6822-130C173CD0B2}"/>
                  </a:ext>
                </a:extLst>
              </p14:cNvPr>
              <p14:cNvContentPartPr/>
              <p14:nvPr/>
            </p14:nvContentPartPr>
            <p14:xfrm>
              <a:off x="7848807" y="4427681"/>
              <a:ext cx="162720" cy="84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CFCFF3B-D0DF-C0E4-6822-130C173CD0B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39807" y="4418681"/>
                <a:ext cx="1803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E744CA1-B1F9-1D2A-936B-F6996D9FDFEA}"/>
                  </a:ext>
                </a:extLst>
              </p14:cNvPr>
              <p14:cNvContentPartPr/>
              <p14:nvPr/>
            </p14:nvContentPartPr>
            <p14:xfrm>
              <a:off x="8001447" y="4383761"/>
              <a:ext cx="86040" cy="135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E744CA1-B1F9-1D2A-936B-F6996D9FDFE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92447" y="4374761"/>
                <a:ext cx="1036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F0E21DE-DD57-E086-AFFB-9A912A3FD17C}"/>
                  </a:ext>
                </a:extLst>
              </p14:cNvPr>
              <p14:cNvContentPartPr/>
              <p14:nvPr/>
            </p14:nvContentPartPr>
            <p14:xfrm>
              <a:off x="8180007" y="4324361"/>
              <a:ext cx="27360" cy="1990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F0E21DE-DD57-E086-AFFB-9A912A3FD1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71367" y="4315361"/>
                <a:ext cx="45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D6733CA-844C-F862-328D-A33232DD20F4}"/>
                  </a:ext>
                </a:extLst>
              </p14:cNvPr>
              <p14:cNvContentPartPr/>
              <p14:nvPr/>
            </p14:nvContentPartPr>
            <p14:xfrm>
              <a:off x="8260647" y="4329761"/>
              <a:ext cx="25560" cy="209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D6733CA-844C-F862-328D-A33232DD20F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52007" y="4320761"/>
                <a:ext cx="432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B246590-B0AC-1D7D-3DAC-6B8F673A40BD}"/>
                  </a:ext>
                </a:extLst>
              </p14:cNvPr>
              <p14:cNvContentPartPr/>
              <p14:nvPr/>
            </p14:nvContentPartPr>
            <p14:xfrm>
              <a:off x="8232927" y="4240121"/>
              <a:ext cx="357120" cy="280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B246590-B0AC-1D7D-3DAC-6B8F673A40B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23927" y="4231481"/>
                <a:ext cx="3747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57F9520-DD32-5A27-316E-498261F92F9F}"/>
                  </a:ext>
                </a:extLst>
              </p14:cNvPr>
              <p14:cNvContentPartPr/>
              <p14:nvPr/>
            </p14:nvContentPartPr>
            <p14:xfrm>
              <a:off x="8740167" y="4293041"/>
              <a:ext cx="59760" cy="253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57F9520-DD32-5A27-316E-498261F92F9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31167" y="4284401"/>
                <a:ext cx="774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2233453-CECC-3B97-98CE-DB7DA1B48880}"/>
                  </a:ext>
                </a:extLst>
              </p14:cNvPr>
              <p14:cNvContentPartPr/>
              <p14:nvPr/>
            </p14:nvContentPartPr>
            <p14:xfrm>
              <a:off x="8853207" y="4415081"/>
              <a:ext cx="105480" cy="149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2233453-CECC-3B97-98CE-DB7DA1B4888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44207" y="4406081"/>
                <a:ext cx="1231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10EDD40-0056-1B4C-E02F-C3A3F1A7CDCE}"/>
                  </a:ext>
                </a:extLst>
              </p14:cNvPr>
              <p14:cNvContentPartPr/>
              <p14:nvPr/>
            </p14:nvContentPartPr>
            <p14:xfrm>
              <a:off x="8999367" y="4443521"/>
              <a:ext cx="49680" cy="59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10EDD40-0056-1B4C-E02F-C3A3F1A7CDC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90367" y="4434881"/>
                <a:ext cx="673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61E8452-488A-BF89-F697-75235F9B4AA2}"/>
                  </a:ext>
                </a:extLst>
              </p14:cNvPr>
              <p14:cNvContentPartPr/>
              <p14:nvPr/>
            </p14:nvContentPartPr>
            <p14:xfrm>
              <a:off x="9083607" y="4322561"/>
              <a:ext cx="353520" cy="231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61E8452-488A-BF89-F697-75235F9B4AA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074967" y="4313561"/>
                <a:ext cx="371160" cy="2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F285947-AFEA-3AC3-FAE8-BFD045DE6294}"/>
              </a:ext>
            </a:extLst>
          </p:cNvPr>
          <p:cNvGrpSpPr/>
          <p:nvPr/>
        </p:nvGrpSpPr>
        <p:grpSpPr>
          <a:xfrm>
            <a:off x="10057047" y="2700761"/>
            <a:ext cx="1605600" cy="3218760"/>
            <a:chOff x="10057047" y="2700761"/>
            <a:chExt cx="1605600" cy="32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5FF4F5-B877-9F30-8E32-CF81C5ACDC32}"/>
                    </a:ext>
                  </a:extLst>
                </p14:cNvPr>
                <p14:cNvContentPartPr/>
                <p14:nvPr/>
              </p14:nvContentPartPr>
              <p14:xfrm>
                <a:off x="10057047" y="2765201"/>
                <a:ext cx="112680" cy="28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5FF4F5-B877-9F30-8E32-CF81C5ACDC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48047" y="2756561"/>
                  <a:ext cx="130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27818A1-42F6-67A3-0F47-FBDFE47F9257}"/>
                    </a:ext>
                  </a:extLst>
                </p14:cNvPr>
                <p14:cNvContentPartPr/>
                <p14:nvPr/>
              </p14:nvContentPartPr>
              <p14:xfrm>
                <a:off x="10184487" y="2905241"/>
                <a:ext cx="126360" cy="120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27818A1-42F6-67A3-0F47-FBDFE47F92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75847" y="2896601"/>
                  <a:ext cx="144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A6E82BB-3C75-DEC4-1E62-D0C322A371FF}"/>
                    </a:ext>
                  </a:extLst>
                </p14:cNvPr>
                <p14:cNvContentPartPr/>
                <p14:nvPr/>
              </p14:nvContentPartPr>
              <p14:xfrm>
                <a:off x="10336047" y="2869241"/>
                <a:ext cx="93600" cy="164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A6E82BB-3C75-DEC4-1E62-D0C322A371F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27047" y="2860241"/>
                  <a:ext cx="111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EC5ACE-9D1F-7A93-4213-811EDB3B3651}"/>
                    </a:ext>
                  </a:extLst>
                </p14:cNvPr>
                <p14:cNvContentPartPr/>
                <p14:nvPr/>
              </p14:nvContentPartPr>
              <p14:xfrm>
                <a:off x="10454487" y="2754041"/>
                <a:ext cx="83520" cy="292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EC5ACE-9D1F-7A93-4213-811EDB3B36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45847" y="2745041"/>
                  <a:ext cx="101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5217E-AF61-AB05-A3F4-2AB72F57DB5B}"/>
                    </a:ext>
                  </a:extLst>
                </p14:cNvPr>
                <p14:cNvContentPartPr/>
                <p14:nvPr/>
              </p14:nvContentPartPr>
              <p14:xfrm>
                <a:off x="10521807" y="2809481"/>
                <a:ext cx="565560" cy="210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5217E-AF61-AB05-A3F4-2AB72F57DB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12807" y="2800841"/>
                  <a:ext cx="583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5E180D-7852-10AE-A187-06C89604B09A}"/>
                    </a:ext>
                  </a:extLst>
                </p14:cNvPr>
                <p14:cNvContentPartPr/>
                <p14:nvPr/>
              </p14:nvContentPartPr>
              <p14:xfrm>
                <a:off x="11259807" y="2808401"/>
                <a:ext cx="102960" cy="221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5E180D-7852-10AE-A187-06C89604B0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50807" y="2799761"/>
                  <a:ext cx="120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66B4AA-2108-BA14-632C-3A68DF1F5B57}"/>
                    </a:ext>
                  </a:extLst>
                </p14:cNvPr>
                <p14:cNvContentPartPr/>
                <p14:nvPr/>
              </p14:nvContentPartPr>
              <p14:xfrm>
                <a:off x="11373567" y="2700761"/>
                <a:ext cx="255600" cy="333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66B4AA-2108-BA14-632C-3A68DF1F5B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64567" y="2691761"/>
                  <a:ext cx="273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388409-C96C-AD0B-A085-77E92E9E0CF8}"/>
                    </a:ext>
                  </a:extLst>
                </p14:cNvPr>
                <p14:cNvContentPartPr/>
                <p14:nvPr/>
              </p14:nvContentPartPr>
              <p14:xfrm>
                <a:off x="10643487" y="3483761"/>
                <a:ext cx="130320" cy="197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388409-C96C-AD0B-A085-77E92E9E0C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634487" y="3474761"/>
                  <a:ext cx="147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CEC7B3-2E5F-CF6A-E765-1CCFC5424C63}"/>
                    </a:ext>
                  </a:extLst>
                </p14:cNvPr>
                <p14:cNvContentPartPr/>
                <p14:nvPr/>
              </p14:nvContentPartPr>
              <p14:xfrm>
                <a:off x="10859127" y="3493841"/>
                <a:ext cx="169200" cy="168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CEC7B3-2E5F-CF6A-E765-1CCFC5424C6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50127" y="3485201"/>
                  <a:ext cx="186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8484378-7EBB-9945-8338-03BCF2705912}"/>
                    </a:ext>
                  </a:extLst>
                </p14:cNvPr>
                <p14:cNvContentPartPr/>
                <p14:nvPr/>
              </p14:nvContentPartPr>
              <p14:xfrm>
                <a:off x="10581207" y="3248321"/>
                <a:ext cx="524880" cy="484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8484378-7EBB-9945-8338-03BCF27059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72207" y="3239321"/>
                  <a:ext cx="5425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96259F5-19B5-1144-C466-3E6528A14B1B}"/>
                    </a:ext>
                  </a:extLst>
                </p14:cNvPr>
                <p14:cNvContentPartPr/>
                <p14:nvPr/>
              </p14:nvContentPartPr>
              <p14:xfrm>
                <a:off x="10532967" y="3408881"/>
                <a:ext cx="623160" cy="383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96259F5-19B5-1144-C466-3E6528A14B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24327" y="3400241"/>
                  <a:ext cx="6408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BAB730A-419B-160E-5D84-8C7B3354787E}"/>
                    </a:ext>
                  </a:extLst>
                </p14:cNvPr>
                <p14:cNvContentPartPr/>
                <p14:nvPr/>
              </p14:nvContentPartPr>
              <p14:xfrm>
                <a:off x="10719807" y="4512281"/>
                <a:ext cx="78480" cy="161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BAB730A-419B-160E-5D84-8C7B335478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10807" y="4503281"/>
                  <a:ext cx="96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330DE0C-B61D-70A3-BBA7-C09165F388B9}"/>
                    </a:ext>
                  </a:extLst>
                </p14:cNvPr>
                <p14:cNvContentPartPr/>
                <p14:nvPr/>
              </p14:nvContentPartPr>
              <p14:xfrm>
                <a:off x="10844007" y="4513001"/>
                <a:ext cx="186840" cy="199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330DE0C-B61D-70A3-BBA7-C09165F388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35367" y="4504001"/>
                  <a:ext cx="204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8A511D-6105-A97F-B5DD-6E19AA6E1293}"/>
                    </a:ext>
                  </a:extLst>
                </p14:cNvPr>
                <p14:cNvContentPartPr/>
                <p14:nvPr/>
              </p14:nvContentPartPr>
              <p14:xfrm>
                <a:off x="10734927" y="4313921"/>
                <a:ext cx="376560" cy="381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8A511D-6105-A97F-B5DD-6E19AA6E12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25927" y="4305281"/>
                  <a:ext cx="3942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53CBB4-39E4-1D91-DFED-82575C4FB710}"/>
                    </a:ext>
                  </a:extLst>
                </p14:cNvPr>
                <p14:cNvContentPartPr/>
                <p14:nvPr/>
              </p14:nvContentPartPr>
              <p14:xfrm>
                <a:off x="10517127" y="4442801"/>
                <a:ext cx="528840" cy="365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53CBB4-39E4-1D91-DFED-82575C4FB7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08127" y="4434161"/>
                  <a:ext cx="5464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C97BAD-5E38-D900-0E59-C824E7A60291}"/>
                    </a:ext>
                  </a:extLst>
                </p14:cNvPr>
                <p14:cNvContentPartPr/>
                <p14:nvPr/>
              </p14:nvContentPartPr>
              <p14:xfrm>
                <a:off x="10870647" y="5539721"/>
                <a:ext cx="63000" cy="164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C97BAD-5E38-D900-0E59-C824E7A6029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62007" y="5531081"/>
                  <a:ext cx="80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423CEB-1454-AC89-E6F2-4226FA5514F0}"/>
                    </a:ext>
                  </a:extLst>
                </p14:cNvPr>
                <p14:cNvContentPartPr/>
                <p14:nvPr/>
              </p14:nvContentPartPr>
              <p14:xfrm>
                <a:off x="10997367" y="5485001"/>
                <a:ext cx="156600" cy="178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423CEB-1454-AC89-E6F2-4226FA5514F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988367" y="5476001"/>
                  <a:ext cx="1742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0F2533B-6804-4294-448A-0B959CDB1046}"/>
                    </a:ext>
                  </a:extLst>
                </p14:cNvPr>
                <p14:cNvContentPartPr/>
                <p14:nvPr/>
              </p14:nvContentPartPr>
              <p14:xfrm>
                <a:off x="10911687" y="5352881"/>
                <a:ext cx="318240" cy="306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0F2533B-6804-4294-448A-0B959CDB104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03047" y="5344241"/>
                  <a:ext cx="3358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3C65E2C-3860-E560-59C2-B87C8B0B6252}"/>
                    </a:ext>
                  </a:extLst>
                </p14:cNvPr>
                <p14:cNvContentPartPr/>
                <p14:nvPr/>
              </p14:nvContentPartPr>
              <p14:xfrm>
                <a:off x="10591647" y="5542241"/>
                <a:ext cx="519120" cy="239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3C65E2C-3860-E560-59C2-B87C8B0B625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83007" y="5533241"/>
                  <a:ext cx="536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36FB9D-153C-E5BA-E507-610F29F40A48}"/>
                    </a:ext>
                  </a:extLst>
                </p14:cNvPr>
                <p14:cNvContentPartPr/>
                <p14:nvPr/>
              </p14:nvContentPartPr>
              <p14:xfrm>
                <a:off x="10424967" y="3063281"/>
                <a:ext cx="1212840" cy="2697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36FB9D-153C-E5BA-E507-610F29F40A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16327" y="3054281"/>
                  <a:ext cx="1230480" cy="27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8EB05A-DFF9-C317-D74F-CCE978CE22DF}"/>
                    </a:ext>
                  </a:extLst>
                </p14:cNvPr>
                <p14:cNvContentPartPr/>
                <p14:nvPr/>
              </p14:nvContentPartPr>
              <p14:xfrm>
                <a:off x="10266927" y="3071201"/>
                <a:ext cx="1395720" cy="2848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8EB05A-DFF9-C317-D74F-CCE978CE22D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58287" y="3062201"/>
                  <a:ext cx="1413360" cy="28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8353D7D-6D67-26DA-99E7-868BFA07C231}"/>
                    </a:ext>
                  </a:extLst>
                </p14:cNvPr>
                <p14:cNvContentPartPr/>
                <p14:nvPr/>
              </p14:nvContentPartPr>
              <p14:xfrm>
                <a:off x="10563567" y="3281081"/>
                <a:ext cx="579600" cy="63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8353D7D-6D67-26DA-99E7-868BFA07C2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554927" y="3272081"/>
                  <a:ext cx="59724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DAC92B3-0C4B-668A-A805-2843A21D379C}"/>
                    </a:ext>
                  </a:extLst>
                </p14:cNvPr>
                <p14:cNvContentPartPr/>
                <p14:nvPr/>
              </p14:nvContentPartPr>
              <p14:xfrm>
                <a:off x="10518927" y="3253361"/>
                <a:ext cx="755640" cy="665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DAC92B3-0C4B-668A-A805-2843A21D37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510287" y="3244361"/>
                  <a:ext cx="77328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85865D8-4642-47CC-DB81-D508CBFCAA16}"/>
                    </a:ext>
                  </a:extLst>
                </p14:cNvPr>
                <p14:cNvContentPartPr/>
                <p14:nvPr/>
              </p14:nvContentPartPr>
              <p14:xfrm>
                <a:off x="10527927" y="4318601"/>
                <a:ext cx="598680" cy="401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85865D8-4642-47CC-DB81-D508CBFCAA1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519287" y="4309601"/>
                  <a:ext cx="616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FFEC2E-CBD2-3F0A-D1CA-0A056C1F5DC6}"/>
                    </a:ext>
                  </a:extLst>
                </p14:cNvPr>
                <p14:cNvContentPartPr/>
                <p14:nvPr/>
              </p14:nvContentPartPr>
              <p14:xfrm>
                <a:off x="10509567" y="4347761"/>
                <a:ext cx="642960" cy="520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FFEC2E-CBD2-3F0A-D1CA-0A056C1F5DC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500927" y="4339121"/>
                  <a:ext cx="6606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5E8F5BF-E75C-DA16-A1DA-AAACE7AEA490}"/>
                    </a:ext>
                  </a:extLst>
                </p14:cNvPr>
                <p14:cNvContentPartPr/>
                <p14:nvPr/>
              </p14:nvContentPartPr>
              <p14:xfrm>
                <a:off x="10536207" y="5382041"/>
                <a:ext cx="700200" cy="333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5E8F5BF-E75C-DA16-A1DA-AAACE7AEA49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27567" y="5373041"/>
                  <a:ext cx="7178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264661D-4C2F-61DD-AEB5-C2EE0C34C65C}"/>
                    </a:ext>
                  </a:extLst>
                </p14:cNvPr>
                <p14:cNvContentPartPr/>
                <p14:nvPr/>
              </p14:nvContentPartPr>
              <p14:xfrm>
                <a:off x="10552767" y="5419481"/>
                <a:ext cx="707400" cy="349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264661D-4C2F-61DD-AEB5-C2EE0C34C65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44127" y="5410841"/>
                  <a:ext cx="725040" cy="36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335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69935-8CDF-04D1-42AF-232506209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41" y="0"/>
            <a:ext cx="8413517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9E5A3F8-EC60-ABE4-F331-60A42ED9A31C}"/>
              </a:ext>
            </a:extLst>
          </p:cNvPr>
          <p:cNvGrpSpPr/>
          <p:nvPr/>
        </p:nvGrpSpPr>
        <p:grpSpPr>
          <a:xfrm>
            <a:off x="2157567" y="6365201"/>
            <a:ext cx="417600" cy="155160"/>
            <a:chOff x="2157567" y="6365201"/>
            <a:chExt cx="41760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9B090C-77DA-A59D-A6DB-40013686C2D0}"/>
                    </a:ext>
                  </a:extLst>
                </p14:cNvPr>
                <p14:cNvContentPartPr/>
                <p14:nvPr/>
              </p14:nvContentPartPr>
              <p14:xfrm>
                <a:off x="2157567" y="6365201"/>
                <a:ext cx="368280" cy="85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9B090C-77DA-A59D-A6DB-40013686C2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48567" y="6356561"/>
                  <a:ext cx="385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F068F0-83EF-4CAF-DA43-EBE0960B0DD5}"/>
                    </a:ext>
                  </a:extLst>
                </p14:cNvPr>
                <p14:cNvContentPartPr/>
                <p14:nvPr/>
              </p14:nvContentPartPr>
              <p14:xfrm>
                <a:off x="2249007" y="6475361"/>
                <a:ext cx="326160" cy="45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F068F0-83EF-4CAF-DA43-EBE0960B0D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40007" y="6466361"/>
                  <a:ext cx="34380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4C60DD-36DF-5941-7D11-5D5580EEDF60}"/>
                  </a:ext>
                </a:extLst>
              </p14:cNvPr>
              <p14:cNvContentPartPr/>
              <p14:nvPr/>
            </p14:nvContentPartPr>
            <p14:xfrm>
              <a:off x="4353567" y="590081"/>
              <a:ext cx="726480" cy="42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4C60DD-36DF-5941-7D11-5D5580EEDF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4927" y="581441"/>
                <a:ext cx="74412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5718FB-CE7C-155C-63FD-FC2BE7DE5EC9}"/>
                  </a:ext>
                </a:extLst>
              </p14:cNvPr>
              <p14:cNvContentPartPr/>
              <p14:nvPr/>
            </p14:nvContentPartPr>
            <p14:xfrm>
              <a:off x="6266967" y="608801"/>
              <a:ext cx="821520" cy="39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5718FB-CE7C-155C-63FD-FC2BE7DE5E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8327" y="599801"/>
                <a:ext cx="8391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519693-6CCA-C351-FB8C-23F02F879A36}"/>
                  </a:ext>
                </a:extLst>
              </p14:cNvPr>
              <p14:cNvContentPartPr/>
              <p14:nvPr/>
            </p14:nvContentPartPr>
            <p14:xfrm>
              <a:off x="8190807" y="559841"/>
              <a:ext cx="1498680" cy="510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519693-6CCA-C351-FB8C-23F02F879A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81807" y="551201"/>
                <a:ext cx="151632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13D5AC-9A2B-9FD7-0C1E-924C09EF63F8}"/>
                  </a:ext>
                </a:extLst>
              </p14:cNvPr>
              <p14:cNvContentPartPr/>
              <p14:nvPr/>
            </p14:nvContentPartPr>
            <p14:xfrm>
              <a:off x="5095527" y="3543521"/>
              <a:ext cx="496800" cy="2235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13D5AC-9A2B-9FD7-0C1E-924C09EF63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86887" y="3534521"/>
                <a:ext cx="514440" cy="22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4105C3-1BB0-3ABA-8129-C30692F475AD}"/>
                  </a:ext>
                </a:extLst>
              </p14:cNvPr>
              <p14:cNvContentPartPr/>
              <p14:nvPr/>
            </p14:nvContentPartPr>
            <p14:xfrm>
              <a:off x="5206767" y="3460361"/>
              <a:ext cx="2183760" cy="2278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4105C3-1BB0-3ABA-8129-C30692F475A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98127" y="3451361"/>
                <a:ext cx="2201400" cy="22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1F51C5-0D69-E27B-ECAD-00909276727C}"/>
                  </a:ext>
                </a:extLst>
              </p14:cNvPr>
              <p14:cNvContentPartPr/>
              <p14:nvPr/>
            </p14:nvContentPartPr>
            <p14:xfrm>
              <a:off x="5208567" y="3956441"/>
              <a:ext cx="3749040" cy="1774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1F51C5-0D69-E27B-ECAD-0090927672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99927" y="3947801"/>
                <a:ext cx="3766680" cy="179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48C1E5-BD94-B935-CB49-F6AA54826F38}"/>
                  </a:ext>
                </a:extLst>
              </p14:cNvPr>
              <p14:cNvContentPartPr/>
              <p14:nvPr/>
            </p14:nvContentPartPr>
            <p14:xfrm>
              <a:off x="2904927" y="1358681"/>
              <a:ext cx="995040" cy="684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48C1E5-BD94-B935-CB49-F6AA54826F3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6287" y="1350041"/>
                <a:ext cx="101268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39F887-D764-3F4E-09CF-1E134B051128}"/>
                  </a:ext>
                </a:extLst>
              </p14:cNvPr>
              <p14:cNvContentPartPr/>
              <p14:nvPr/>
            </p14:nvContentPartPr>
            <p14:xfrm>
              <a:off x="3786927" y="1820921"/>
              <a:ext cx="1303560" cy="639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39F887-D764-3F4E-09CF-1E134B0511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77927" y="1812281"/>
                <a:ext cx="132120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5FD1CC-DBFB-02D5-44E2-CF4A73FD42B9}"/>
                  </a:ext>
                </a:extLst>
              </p14:cNvPr>
              <p14:cNvContentPartPr/>
              <p14:nvPr/>
            </p14:nvContentPartPr>
            <p14:xfrm>
              <a:off x="3831207" y="2320601"/>
              <a:ext cx="1489320" cy="397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5FD1CC-DBFB-02D5-44E2-CF4A73FD42B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22567" y="2311961"/>
                <a:ext cx="15069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EB14C4-7B41-03FE-5EB6-D4BF757DB9EE}"/>
                  </a:ext>
                </a:extLst>
              </p14:cNvPr>
              <p14:cNvContentPartPr/>
              <p14:nvPr/>
            </p14:nvContentPartPr>
            <p14:xfrm>
              <a:off x="4099407" y="2467841"/>
              <a:ext cx="1092600" cy="705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EB14C4-7B41-03FE-5EB6-D4BF757DB9E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90767" y="2458841"/>
                <a:ext cx="111024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D4633DE-3204-AEC0-5FA6-EE260A0E9F53}"/>
                  </a:ext>
                </a:extLst>
              </p14:cNvPr>
              <p14:cNvContentPartPr/>
              <p14:nvPr/>
            </p14:nvContentPartPr>
            <p14:xfrm>
              <a:off x="5940447" y="1796081"/>
              <a:ext cx="603720" cy="641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D4633DE-3204-AEC0-5FA6-EE260A0E9F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31807" y="1787081"/>
                <a:ext cx="62136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FC59E5E-B017-1742-210B-3F2CDC11567C}"/>
                  </a:ext>
                </a:extLst>
              </p14:cNvPr>
              <p14:cNvContentPartPr/>
              <p14:nvPr/>
            </p14:nvContentPartPr>
            <p14:xfrm>
              <a:off x="5984367" y="2392961"/>
              <a:ext cx="358200" cy="267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FC59E5E-B017-1742-210B-3F2CDC1156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75367" y="2383961"/>
                <a:ext cx="375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03C790-69A6-36E7-01A8-7130A12BA6B5}"/>
                  </a:ext>
                </a:extLst>
              </p14:cNvPr>
              <p14:cNvContentPartPr/>
              <p14:nvPr/>
            </p14:nvContentPartPr>
            <p14:xfrm>
              <a:off x="6070047" y="2625881"/>
              <a:ext cx="437040" cy="502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03C790-69A6-36E7-01A8-7130A12BA6B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61047" y="2616881"/>
                <a:ext cx="45468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6926B4E-4E62-EBB1-E922-11C9CD2F501C}"/>
                  </a:ext>
                </a:extLst>
              </p14:cNvPr>
              <p14:cNvContentPartPr/>
              <p14:nvPr/>
            </p14:nvContentPartPr>
            <p14:xfrm>
              <a:off x="6474687" y="2165801"/>
              <a:ext cx="437400" cy="294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6926B4E-4E62-EBB1-E922-11C9CD2F501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65687" y="2156801"/>
                <a:ext cx="4550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C5E83B2-EEF1-7042-CED4-035A43408258}"/>
                  </a:ext>
                </a:extLst>
              </p14:cNvPr>
              <p14:cNvContentPartPr/>
              <p14:nvPr/>
            </p14:nvContentPartPr>
            <p14:xfrm>
              <a:off x="6466047" y="2199281"/>
              <a:ext cx="389880" cy="459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C5E83B2-EEF1-7042-CED4-035A4340825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57047" y="2190641"/>
                <a:ext cx="40752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0ABB97-9158-A528-EAC9-6B5DFB740958}"/>
                  </a:ext>
                </a:extLst>
              </p14:cNvPr>
              <p14:cNvContentPartPr/>
              <p14:nvPr/>
            </p14:nvContentPartPr>
            <p14:xfrm>
              <a:off x="6975087" y="1853681"/>
              <a:ext cx="279720" cy="575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0ABB97-9158-A528-EAC9-6B5DFB7409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66447" y="1844681"/>
                <a:ext cx="29736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6C55A0C-C8CC-20BD-B250-C28B6BA6F6B6}"/>
                  </a:ext>
                </a:extLst>
              </p14:cNvPr>
              <p14:cNvContentPartPr/>
              <p14:nvPr/>
            </p14:nvContentPartPr>
            <p14:xfrm>
              <a:off x="6982647" y="2341121"/>
              <a:ext cx="209160" cy="204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6C55A0C-C8CC-20BD-B250-C28B6BA6F6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73647" y="2332121"/>
                <a:ext cx="2268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654D3A-45F3-F6A5-73EB-C0A1C8578F73}"/>
                  </a:ext>
                </a:extLst>
              </p14:cNvPr>
              <p14:cNvContentPartPr/>
              <p14:nvPr/>
            </p14:nvContentPartPr>
            <p14:xfrm>
              <a:off x="6985887" y="2399441"/>
              <a:ext cx="207360" cy="667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654D3A-45F3-F6A5-73EB-C0A1C8578F7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76887" y="2390441"/>
                <a:ext cx="225000" cy="68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A54C7CF-C6DE-A5BA-2FA3-46F719053B1F}"/>
              </a:ext>
            </a:extLst>
          </p:cNvPr>
          <p:cNvGrpSpPr/>
          <p:nvPr/>
        </p:nvGrpSpPr>
        <p:grpSpPr>
          <a:xfrm>
            <a:off x="7919367" y="1836041"/>
            <a:ext cx="1324800" cy="1270440"/>
            <a:chOff x="7919367" y="1836041"/>
            <a:chExt cx="1324800" cy="127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A015AC-A7E8-5DE7-86BC-6A76374B8808}"/>
                    </a:ext>
                  </a:extLst>
                </p14:cNvPr>
                <p14:cNvContentPartPr/>
                <p14:nvPr/>
              </p14:nvContentPartPr>
              <p14:xfrm>
                <a:off x="7958247" y="1836041"/>
                <a:ext cx="498960" cy="508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A015AC-A7E8-5DE7-86BC-6A76374B880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49607" y="1827041"/>
                  <a:ext cx="51660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7D58AA-02FF-08F1-99D0-F4023D67073C}"/>
                    </a:ext>
                  </a:extLst>
                </p14:cNvPr>
                <p14:cNvContentPartPr/>
                <p14:nvPr/>
              </p14:nvContentPartPr>
              <p14:xfrm>
                <a:off x="7919367" y="2400521"/>
                <a:ext cx="330840" cy="22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7D58AA-02FF-08F1-99D0-F4023D6707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10727" y="2391881"/>
                  <a:ext cx="348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65B9D6-EE19-C983-4959-C1C937075D27}"/>
                    </a:ext>
                  </a:extLst>
                </p14:cNvPr>
                <p14:cNvContentPartPr/>
                <p14:nvPr/>
              </p14:nvContentPartPr>
              <p14:xfrm>
                <a:off x="8046087" y="2620841"/>
                <a:ext cx="403920" cy="485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65B9D6-EE19-C983-4959-C1C937075D2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37087" y="2612201"/>
                  <a:ext cx="4215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E08FAB9-DFE9-652C-0A52-9E8F500BDFFB}"/>
                    </a:ext>
                  </a:extLst>
                </p14:cNvPr>
                <p14:cNvContentPartPr/>
                <p14:nvPr/>
              </p14:nvContentPartPr>
              <p14:xfrm>
                <a:off x="8919447" y="1867361"/>
                <a:ext cx="309600" cy="465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E08FAB9-DFE9-652C-0A52-9E8F500BDFF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10447" y="1858721"/>
                  <a:ext cx="3272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F71F5F-582A-156C-7641-4A967BA39DCE}"/>
                    </a:ext>
                  </a:extLst>
                </p14:cNvPr>
                <p14:cNvContentPartPr/>
                <p14:nvPr/>
              </p14:nvContentPartPr>
              <p14:xfrm>
                <a:off x="8878407" y="2327081"/>
                <a:ext cx="365760" cy="555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F71F5F-582A-156C-7641-4A967BA39D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69407" y="2318441"/>
                  <a:ext cx="383400" cy="57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3B46793-EA17-B853-16AC-ABA481B140B0}"/>
              </a:ext>
            </a:extLst>
          </p:cNvPr>
          <p:cNvGrpSpPr/>
          <p:nvPr/>
        </p:nvGrpSpPr>
        <p:grpSpPr>
          <a:xfrm>
            <a:off x="4529247" y="1634441"/>
            <a:ext cx="283680" cy="177480"/>
            <a:chOff x="4529247" y="1634441"/>
            <a:chExt cx="28368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103676-7830-5207-B174-8566FB4A165A}"/>
                    </a:ext>
                  </a:extLst>
                </p14:cNvPr>
                <p14:cNvContentPartPr/>
                <p14:nvPr/>
              </p14:nvContentPartPr>
              <p14:xfrm>
                <a:off x="4529247" y="1634441"/>
                <a:ext cx="215280" cy="109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103676-7830-5207-B174-8566FB4A165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20247" y="1625801"/>
                  <a:ext cx="232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331A0A-7124-07BA-4381-8D5299966EB8}"/>
                    </a:ext>
                  </a:extLst>
                </p14:cNvPr>
                <p14:cNvContentPartPr/>
                <p14:nvPr/>
              </p14:nvContentPartPr>
              <p14:xfrm>
                <a:off x="4536087" y="1664681"/>
                <a:ext cx="276840" cy="14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331A0A-7124-07BA-4381-8D5299966EB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27447" y="1656041"/>
                  <a:ext cx="29448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806A17-6200-EB41-F763-021BFA57B1D9}"/>
              </a:ext>
            </a:extLst>
          </p:cNvPr>
          <p:cNvGrpSpPr/>
          <p:nvPr/>
        </p:nvGrpSpPr>
        <p:grpSpPr>
          <a:xfrm>
            <a:off x="6519327" y="1574681"/>
            <a:ext cx="283320" cy="117360"/>
            <a:chOff x="6519327" y="1574681"/>
            <a:chExt cx="28332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7EF9F9-C2E5-252C-CB2E-631CE0713B6A}"/>
                    </a:ext>
                  </a:extLst>
                </p14:cNvPr>
                <p14:cNvContentPartPr/>
                <p14:nvPr/>
              </p14:nvContentPartPr>
              <p14:xfrm>
                <a:off x="6519327" y="1574681"/>
                <a:ext cx="252000" cy="88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7EF9F9-C2E5-252C-CB2E-631CE0713B6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510687" y="1565681"/>
                  <a:ext cx="269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A394B0-1E37-4E74-B4A3-A0C19AD97A5E}"/>
                    </a:ext>
                  </a:extLst>
                </p14:cNvPr>
                <p14:cNvContentPartPr/>
                <p14:nvPr/>
              </p14:nvContentPartPr>
              <p14:xfrm>
                <a:off x="6565047" y="1601681"/>
                <a:ext cx="237600" cy="90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A394B0-1E37-4E74-B4A3-A0C19AD97A5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56047" y="1593041"/>
                  <a:ext cx="25524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C0FA335-8779-A3A4-29F5-9207618B5744}"/>
              </a:ext>
            </a:extLst>
          </p:cNvPr>
          <p:cNvGrpSpPr/>
          <p:nvPr/>
        </p:nvGrpSpPr>
        <p:grpSpPr>
          <a:xfrm>
            <a:off x="8393487" y="1579001"/>
            <a:ext cx="286200" cy="164880"/>
            <a:chOff x="8393487" y="1579001"/>
            <a:chExt cx="28620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80D9F4-774D-8D56-2512-059A8C10A3B4}"/>
                    </a:ext>
                  </a:extLst>
                </p14:cNvPr>
                <p14:cNvContentPartPr/>
                <p14:nvPr/>
              </p14:nvContentPartPr>
              <p14:xfrm>
                <a:off x="8393487" y="1579001"/>
                <a:ext cx="198360" cy="7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80D9F4-774D-8D56-2512-059A8C10A3B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84847" y="1570361"/>
                  <a:ext cx="21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DF33034-4E1F-5C26-0F85-2273BCEF1256}"/>
                    </a:ext>
                  </a:extLst>
                </p14:cNvPr>
                <p14:cNvContentPartPr/>
                <p14:nvPr/>
              </p14:nvContentPartPr>
              <p14:xfrm>
                <a:off x="8444967" y="1662161"/>
                <a:ext cx="234720" cy="81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DF33034-4E1F-5C26-0F85-2273BCEF125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35967" y="1653161"/>
                  <a:ext cx="25236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418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2940-746D-2717-0C2E-47DDA9BD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App 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9B2F-DB87-9250-E43D-195303D3E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PaaS from Microsoft to deploy, design and scale web apps</a:t>
            </a:r>
          </a:p>
          <a:p>
            <a:r>
              <a:rPr lang="en-US" dirty="0"/>
              <a:t>App Service</a:t>
            </a:r>
          </a:p>
          <a:p>
            <a:r>
              <a:rPr lang="en-US" dirty="0"/>
              <a:t>App Service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35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2F0E-4EAE-70FB-E716-76ECE534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82B3-D0FC-14A2-60BA-BB97B8E1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Service</a:t>
            </a:r>
          </a:p>
          <a:p>
            <a:r>
              <a:rPr lang="en-US" dirty="0"/>
              <a:t>Container Instance</a:t>
            </a:r>
          </a:p>
          <a:p>
            <a:r>
              <a:rPr lang="en-US" dirty="0"/>
              <a:t>AKS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1C36BF-5CBB-664A-9E5C-92DB6DA7BF8F}"/>
              </a:ext>
            </a:extLst>
          </p:cNvPr>
          <p:cNvGrpSpPr/>
          <p:nvPr/>
        </p:nvGrpSpPr>
        <p:grpSpPr>
          <a:xfrm>
            <a:off x="3124167" y="1752521"/>
            <a:ext cx="1914480" cy="703080"/>
            <a:chOff x="3124167" y="1752521"/>
            <a:chExt cx="1914480" cy="70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BE45F5-A13A-E2E0-0026-CB8B8BB90128}"/>
                    </a:ext>
                  </a:extLst>
                </p14:cNvPr>
                <p14:cNvContentPartPr/>
                <p14:nvPr/>
              </p14:nvContentPartPr>
              <p14:xfrm>
                <a:off x="3164487" y="1892201"/>
                <a:ext cx="1027800" cy="16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BE45F5-A13A-E2E0-0026-CB8B8BB901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55847" y="1883561"/>
                  <a:ext cx="1045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E6B1FE-F4CC-BA98-89C7-DF688B6F820F}"/>
                    </a:ext>
                  </a:extLst>
                </p14:cNvPr>
                <p14:cNvContentPartPr/>
                <p14:nvPr/>
              </p14:nvContentPartPr>
              <p14:xfrm>
                <a:off x="3124527" y="2022881"/>
                <a:ext cx="1125720" cy="123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E6B1FE-F4CC-BA98-89C7-DF688B6F82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15527" y="2014241"/>
                  <a:ext cx="1143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5F523B1-229A-05BC-BA64-8F00A0C82599}"/>
                    </a:ext>
                  </a:extLst>
                </p14:cNvPr>
                <p14:cNvContentPartPr/>
                <p14:nvPr/>
              </p14:nvContentPartPr>
              <p14:xfrm>
                <a:off x="3124167" y="2012801"/>
                <a:ext cx="1335240" cy="442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5F523B1-229A-05BC-BA64-8F00A0C825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15167" y="2004161"/>
                  <a:ext cx="13528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1743C2-0118-9713-EDE7-C146969ACEB0}"/>
                    </a:ext>
                  </a:extLst>
                </p14:cNvPr>
                <p14:cNvContentPartPr/>
                <p14:nvPr/>
              </p14:nvContentPartPr>
              <p14:xfrm>
                <a:off x="4343487" y="1794641"/>
                <a:ext cx="82440" cy="14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1743C2-0118-9713-EDE7-C146969ACE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34487" y="1785641"/>
                  <a:ext cx="100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862CEE-1F0D-5958-0CE8-8BEC48B7FEB3}"/>
                    </a:ext>
                  </a:extLst>
                </p14:cNvPr>
                <p14:cNvContentPartPr/>
                <p14:nvPr/>
              </p14:nvContentPartPr>
              <p14:xfrm>
                <a:off x="4502247" y="1816961"/>
                <a:ext cx="74880" cy="92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862CEE-1F0D-5958-0CE8-8BEC48B7FE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3247" y="1807961"/>
                  <a:ext cx="92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054581-179B-74FE-E874-838398F5692B}"/>
                    </a:ext>
                  </a:extLst>
                </p14:cNvPr>
                <p14:cNvContentPartPr/>
                <p14:nvPr/>
              </p14:nvContentPartPr>
              <p14:xfrm>
                <a:off x="4622487" y="1752521"/>
                <a:ext cx="41400" cy="151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054581-179B-74FE-E874-838398F569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13847" y="1743521"/>
                  <a:ext cx="59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6FCB8F8-24FB-24EC-6606-029C260E40A2}"/>
                    </a:ext>
                  </a:extLst>
                </p14:cNvPr>
                <p14:cNvContentPartPr/>
                <p14:nvPr/>
              </p14:nvContentPartPr>
              <p14:xfrm>
                <a:off x="4720767" y="1839281"/>
                <a:ext cx="109080" cy="99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6FCB8F8-24FB-24EC-6606-029C260E40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1767" y="1830281"/>
                  <a:ext cx="126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F24E62-9E4E-0563-AD36-ECE4DAAC3645}"/>
                    </a:ext>
                  </a:extLst>
                </p14:cNvPr>
                <p14:cNvContentPartPr/>
                <p14:nvPr/>
              </p14:nvContentPartPr>
              <p14:xfrm>
                <a:off x="4153047" y="1834601"/>
                <a:ext cx="79920" cy="11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F24E62-9E4E-0563-AD36-ECE4DAAC364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44407" y="1825961"/>
                  <a:ext cx="97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E311BC-E431-C485-0085-F511A752BF02}"/>
                    </a:ext>
                  </a:extLst>
                </p14:cNvPr>
                <p14:cNvContentPartPr/>
                <p14:nvPr/>
              </p14:nvContentPartPr>
              <p14:xfrm>
                <a:off x="4275087" y="1816241"/>
                <a:ext cx="42480" cy="130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E311BC-E431-C485-0085-F511A752BF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66087" y="1807601"/>
                  <a:ext cx="60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52771A-1B31-9AEB-ABFD-9C778B996B26}"/>
                    </a:ext>
                  </a:extLst>
                </p14:cNvPr>
                <p14:cNvContentPartPr/>
                <p14:nvPr/>
              </p14:nvContentPartPr>
              <p14:xfrm>
                <a:off x="4330527" y="2075081"/>
                <a:ext cx="118440" cy="153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52771A-1B31-9AEB-ABFD-9C778B996B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1887" y="2066441"/>
                  <a:ext cx="136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BD0643-2D51-4BE3-5DFB-1C3E026ADE75}"/>
                    </a:ext>
                  </a:extLst>
                </p14:cNvPr>
                <p14:cNvContentPartPr/>
                <p14:nvPr/>
              </p14:nvContentPartPr>
              <p14:xfrm>
                <a:off x="4488567" y="2166881"/>
                <a:ext cx="18000" cy="48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BD0643-2D51-4BE3-5DFB-1C3E026ADE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79567" y="2157881"/>
                  <a:ext cx="35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096D222-D961-8DAF-8DA5-85DABF93460D}"/>
                    </a:ext>
                  </a:extLst>
                </p14:cNvPr>
                <p14:cNvContentPartPr/>
                <p14:nvPr/>
              </p14:nvContentPartPr>
              <p14:xfrm>
                <a:off x="4466247" y="2071121"/>
                <a:ext cx="10440" cy="15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096D222-D961-8DAF-8DA5-85DABF9346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57607" y="2062481"/>
                  <a:ext cx="28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965DDC-D710-A612-6530-F836BEDEF5F4}"/>
                    </a:ext>
                  </a:extLst>
                </p14:cNvPr>
                <p14:cNvContentPartPr/>
                <p14:nvPr/>
              </p14:nvContentPartPr>
              <p14:xfrm>
                <a:off x="4561287" y="2062841"/>
                <a:ext cx="79560" cy="177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965DDC-D710-A612-6530-F836BEDEF5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2647" y="2054201"/>
                  <a:ext cx="97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36C6CB2-5F81-0E9D-3876-9FD7D2287867}"/>
                    </a:ext>
                  </a:extLst>
                </p14:cNvPr>
                <p14:cNvContentPartPr/>
                <p14:nvPr/>
              </p14:nvContentPartPr>
              <p14:xfrm>
                <a:off x="4702407" y="2071481"/>
                <a:ext cx="20520" cy="118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36C6CB2-5F81-0E9D-3876-9FD7D22878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3767" y="2062841"/>
                  <a:ext cx="381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13F7C3-CC3C-8996-0521-ED19C740D4BB}"/>
                    </a:ext>
                  </a:extLst>
                </p14:cNvPr>
                <p14:cNvContentPartPr/>
                <p14:nvPr/>
              </p14:nvContentPartPr>
              <p14:xfrm>
                <a:off x="4697367" y="2056001"/>
                <a:ext cx="142200" cy="17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13F7C3-CC3C-8996-0521-ED19C740D4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88367" y="2047361"/>
                  <a:ext cx="159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935C0B-85BB-655A-C197-23C8008F85D7}"/>
                    </a:ext>
                  </a:extLst>
                </p14:cNvPr>
                <p14:cNvContentPartPr/>
                <p14:nvPr/>
              </p14:nvContentPartPr>
              <p14:xfrm>
                <a:off x="4863327" y="2041601"/>
                <a:ext cx="175320" cy="143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E935C0B-85BB-655A-C197-23C8008F85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4687" y="2032961"/>
                  <a:ext cx="1929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2D8514-83AC-2D4C-6B94-149376B068F7}"/>
              </a:ext>
            </a:extLst>
          </p:cNvPr>
          <p:cNvGrpSpPr/>
          <p:nvPr/>
        </p:nvGrpSpPr>
        <p:grpSpPr>
          <a:xfrm>
            <a:off x="4542207" y="2361641"/>
            <a:ext cx="303120" cy="172800"/>
            <a:chOff x="4542207" y="2361641"/>
            <a:chExt cx="30312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B86E91-A41C-6D42-E543-05B1AD5EE3CF}"/>
                    </a:ext>
                  </a:extLst>
                </p14:cNvPr>
                <p14:cNvContentPartPr/>
                <p14:nvPr/>
              </p14:nvContentPartPr>
              <p14:xfrm>
                <a:off x="4542207" y="2394041"/>
                <a:ext cx="45000" cy="140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B86E91-A41C-6D42-E543-05B1AD5EE3C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33207" y="2385041"/>
                  <a:ext cx="62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5D77D6-98DD-F470-938C-25B7CCEE9A61}"/>
                    </a:ext>
                  </a:extLst>
                </p14:cNvPr>
                <p14:cNvContentPartPr/>
                <p14:nvPr/>
              </p14:nvContentPartPr>
              <p14:xfrm>
                <a:off x="4542207" y="2459921"/>
                <a:ext cx="58680" cy="2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5D77D6-98DD-F470-938C-25B7CCEE9A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3207" y="2450921"/>
                  <a:ext cx="76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450E56-7CFF-2A1D-5B1D-B6E60455B964}"/>
                    </a:ext>
                  </a:extLst>
                </p14:cNvPr>
                <p14:cNvContentPartPr/>
                <p14:nvPr/>
              </p14:nvContentPartPr>
              <p14:xfrm>
                <a:off x="4662087" y="2381081"/>
                <a:ext cx="61560" cy="25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450E56-7CFF-2A1D-5B1D-B6E60455B9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53447" y="2372081"/>
                  <a:ext cx="79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3DB127-CE0F-8966-3CA8-BEB3589088DF}"/>
                    </a:ext>
                  </a:extLst>
                </p14:cNvPr>
                <p14:cNvContentPartPr/>
                <p14:nvPr/>
              </p14:nvContentPartPr>
              <p14:xfrm>
                <a:off x="4718247" y="2377481"/>
                <a:ext cx="20880" cy="125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3DB127-CE0F-8966-3CA8-BEB3589088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09607" y="2368481"/>
                  <a:ext cx="38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11DFB0-CCF9-1A72-6AA2-5F3C1103AD19}"/>
                    </a:ext>
                  </a:extLst>
                </p14:cNvPr>
                <p14:cNvContentPartPr/>
                <p14:nvPr/>
              </p14:nvContentPartPr>
              <p14:xfrm>
                <a:off x="4793127" y="2361641"/>
                <a:ext cx="52200" cy="162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11DFB0-CCF9-1A72-6AA2-5F3C1103AD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84127" y="2352641"/>
                  <a:ext cx="69840" cy="18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026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48D12AB-55A1-5E7A-B5D2-FE98F28C0791}"/>
              </a:ext>
            </a:extLst>
          </p:cNvPr>
          <p:cNvGrpSpPr/>
          <p:nvPr/>
        </p:nvGrpSpPr>
        <p:grpSpPr>
          <a:xfrm>
            <a:off x="3782247" y="2641001"/>
            <a:ext cx="1276560" cy="379080"/>
            <a:chOff x="3782247" y="2641001"/>
            <a:chExt cx="127656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E2E322-885D-3DEA-9237-0F6B37562BD3}"/>
                    </a:ext>
                  </a:extLst>
                </p14:cNvPr>
                <p14:cNvContentPartPr/>
                <p14:nvPr/>
              </p14:nvContentPartPr>
              <p14:xfrm>
                <a:off x="3787287" y="2758001"/>
                <a:ext cx="135720" cy="262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E2E322-885D-3DEA-9237-0F6B37562B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78647" y="2749001"/>
                  <a:ext cx="153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43496A-6145-C2D6-9544-CE40642C70D6}"/>
                    </a:ext>
                  </a:extLst>
                </p14:cNvPr>
                <p14:cNvContentPartPr/>
                <p14:nvPr/>
              </p14:nvContentPartPr>
              <p14:xfrm>
                <a:off x="3782247" y="2859521"/>
                <a:ext cx="135720" cy="72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43496A-6145-C2D6-9544-CE40642C70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73247" y="2850521"/>
                  <a:ext cx="153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1862DE-4C43-7A0B-8506-FFDA7B433B0E}"/>
                    </a:ext>
                  </a:extLst>
                </p14:cNvPr>
                <p14:cNvContentPartPr/>
                <p14:nvPr/>
              </p14:nvContentPartPr>
              <p14:xfrm>
                <a:off x="3961527" y="2731001"/>
                <a:ext cx="402120" cy="239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1862DE-4C43-7A0B-8506-FFDA7B433B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2887" y="2722361"/>
                  <a:ext cx="419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9D1B74-BC76-FA3C-8C25-2FCF537F09D1}"/>
                    </a:ext>
                  </a:extLst>
                </p14:cNvPr>
                <p14:cNvContentPartPr/>
                <p14:nvPr/>
              </p14:nvContentPartPr>
              <p14:xfrm>
                <a:off x="4505487" y="2683841"/>
                <a:ext cx="186480" cy="244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9D1B74-BC76-FA3C-8C25-2FCF537F09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6487" y="2674841"/>
                  <a:ext cx="204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4A8019-FFE9-93AF-3229-E24D2646EB4E}"/>
                    </a:ext>
                  </a:extLst>
                </p14:cNvPr>
                <p14:cNvContentPartPr/>
                <p14:nvPr/>
              </p14:nvContentPartPr>
              <p14:xfrm>
                <a:off x="4747047" y="2764841"/>
                <a:ext cx="92880" cy="114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4A8019-FFE9-93AF-3229-E24D2646EB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38407" y="2755841"/>
                  <a:ext cx="110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75B27B-29D0-E830-1837-853FC05140A6}"/>
                    </a:ext>
                  </a:extLst>
                </p14:cNvPr>
                <p14:cNvContentPartPr/>
                <p14:nvPr/>
              </p14:nvContentPartPr>
              <p14:xfrm>
                <a:off x="4864407" y="2641001"/>
                <a:ext cx="194400" cy="26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75B27B-29D0-E830-1837-853FC05140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55407" y="2632001"/>
                  <a:ext cx="21204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A6358E-8EE6-143A-6BC6-956D29E6B294}"/>
              </a:ext>
            </a:extLst>
          </p:cNvPr>
          <p:cNvGrpSpPr/>
          <p:nvPr/>
        </p:nvGrpSpPr>
        <p:grpSpPr>
          <a:xfrm>
            <a:off x="4708167" y="3171281"/>
            <a:ext cx="427680" cy="248760"/>
            <a:chOff x="4708167" y="3171281"/>
            <a:chExt cx="42768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CC2845-0AE5-9F58-A56A-676EF5BB2425}"/>
                    </a:ext>
                  </a:extLst>
                </p14:cNvPr>
                <p14:cNvContentPartPr/>
                <p14:nvPr/>
              </p14:nvContentPartPr>
              <p14:xfrm>
                <a:off x="4708167" y="3219521"/>
                <a:ext cx="126360" cy="20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CC2845-0AE5-9F58-A56A-676EF5BB24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99527" y="3210881"/>
                  <a:ext cx="144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66AAB3-C6DA-AFE8-F067-B29CDEB1763D}"/>
                    </a:ext>
                  </a:extLst>
                </p14:cNvPr>
                <p14:cNvContentPartPr/>
                <p14:nvPr/>
              </p14:nvContentPartPr>
              <p14:xfrm>
                <a:off x="4853607" y="3260561"/>
                <a:ext cx="91800" cy="11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66AAB3-C6DA-AFE8-F067-B29CDEB176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44967" y="3251561"/>
                  <a:ext cx="109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38AB14-A918-E4BA-2932-AB62973030BB}"/>
                    </a:ext>
                  </a:extLst>
                </p14:cNvPr>
                <p14:cNvContentPartPr/>
                <p14:nvPr/>
              </p14:nvContentPartPr>
              <p14:xfrm>
                <a:off x="5011647" y="3171281"/>
                <a:ext cx="124200" cy="93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38AB14-A918-E4BA-2932-AB62973030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03007" y="3162281"/>
                  <a:ext cx="141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18E656-B7E4-4776-E67C-CDD84707A40D}"/>
                    </a:ext>
                  </a:extLst>
                </p14:cNvPr>
                <p14:cNvContentPartPr/>
                <p14:nvPr/>
              </p14:nvContentPartPr>
              <p14:xfrm>
                <a:off x="5115327" y="3202961"/>
                <a:ext cx="14400" cy="169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18E656-B7E4-4776-E67C-CDD84707A4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06687" y="3194321"/>
                  <a:ext cx="3204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AAF04E9-A200-65A2-C8A8-D58C59966DAA}"/>
              </a:ext>
            </a:extLst>
          </p:cNvPr>
          <p:cNvGrpSpPr/>
          <p:nvPr/>
        </p:nvGrpSpPr>
        <p:grpSpPr>
          <a:xfrm>
            <a:off x="3821127" y="3356321"/>
            <a:ext cx="509760" cy="296640"/>
            <a:chOff x="3821127" y="3356321"/>
            <a:chExt cx="50976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50FE26-B054-4457-A8B3-14B2BB8C17F2}"/>
                    </a:ext>
                  </a:extLst>
                </p14:cNvPr>
                <p14:cNvContentPartPr/>
                <p14:nvPr/>
              </p14:nvContentPartPr>
              <p14:xfrm>
                <a:off x="3821127" y="3356321"/>
                <a:ext cx="116280" cy="296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50FE26-B054-4457-A8B3-14B2BB8C17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12127" y="3347681"/>
                  <a:ext cx="1339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4B99032-2725-FBFB-9A05-9566344E2A4D}"/>
                    </a:ext>
                  </a:extLst>
                </p14:cNvPr>
                <p14:cNvContentPartPr/>
                <p14:nvPr/>
              </p14:nvContentPartPr>
              <p14:xfrm>
                <a:off x="3878727" y="3501401"/>
                <a:ext cx="68400" cy="55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4B99032-2725-FBFB-9A05-9566344E2A4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70087" y="3492761"/>
                  <a:ext cx="86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8347D7-596C-9369-D487-EF15352AF19D}"/>
                    </a:ext>
                  </a:extLst>
                </p14:cNvPr>
                <p14:cNvContentPartPr/>
                <p14:nvPr/>
              </p14:nvContentPartPr>
              <p14:xfrm>
                <a:off x="3966567" y="3373241"/>
                <a:ext cx="364320" cy="168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8347D7-596C-9369-D487-EF15352AF1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57927" y="3364601"/>
                  <a:ext cx="381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75419A-CAFA-7313-FC4D-1D63D838BB0C}"/>
                    </a:ext>
                  </a:extLst>
                </p14:cNvPr>
                <p14:cNvContentPartPr/>
                <p14:nvPr/>
              </p14:nvContentPartPr>
              <p14:xfrm>
                <a:off x="3840207" y="3510761"/>
                <a:ext cx="116280" cy="44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75419A-CAFA-7313-FC4D-1D63D838BB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31567" y="3502121"/>
                  <a:ext cx="13392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3160C84-350F-79C9-97A7-B9A3247B34F9}"/>
                  </a:ext>
                </a:extLst>
              </p14:cNvPr>
              <p14:cNvContentPartPr/>
              <p14:nvPr/>
            </p14:nvContentPartPr>
            <p14:xfrm>
              <a:off x="3442407" y="2642081"/>
              <a:ext cx="161640" cy="1266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3160C84-350F-79C9-97A7-B9A3247B34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33407" y="2633081"/>
                <a:ext cx="179280" cy="12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1AD530F-6C1C-6D7A-1CB2-A7BDD29CC7BA}"/>
              </a:ext>
            </a:extLst>
          </p:cNvPr>
          <p:cNvGrpSpPr/>
          <p:nvPr/>
        </p:nvGrpSpPr>
        <p:grpSpPr>
          <a:xfrm>
            <a:off x="1823847" y="3070481"/>
            <a:ext cx="1225440" cy="480240"/>
            <a:chOff x="1823847" y="3070481"/>
            <a:chExt cx="122544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CBCFD0-EE1D-AD5F-7817-0499CB6FB363}"/>
                    </a:ext>
                  </a:extLst>
                </p14:cNvPr>
                <p14:cNvContentPartPr/>
                <p14:nvPr/>
              </p14:nvContentPartPr>
              <p14:xfrm>
                <a:off x="1861647" y="3295481"/>
                <a:ext cx="21600" cy="172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CBCFD0-EE1D-AD5F-7817-0499CB6FB3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53007" y="3286481"/>
                  <a:ext cx="39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41C094C-CE84-7D75-F487-434839BC1A64}"/>
                    </a:ext>
                  </a:extLst>
                </p14:cNvPr>
                <p14:cNvContentPartPr/>
                <p14:nvPr/>
              </p14:nvContentPartPr>
              <p14:xfrm>
                <a:off x="1823847" y="3338321"/>
                <a:ext cx="111960" cy="135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41C094C-CE84-7D75-F487-434839BC1A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15207" y="3329321"/>
                  <a:ext cx="129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365511-BC7B-7322-3A84-A80E70283F09}"/>
                    </a:ext>
                  </a:extLst>
                </p14:cNvPr>
                <p14:cNvContentPartPr/>
                <p14:nvPr/>
              </p14:nvContentPartPr>
              <p14:xfrm>
                <a:off x="1962087" y="3310961"/>
                <a:ext cx="204480" cy="239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365511-BC7B-7322-3A84-A80E70283F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53087" y="3302321"/>
                  <a:ext cx="222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BD6E51-29A4-A324-C188-FDC35872FD1E}"/>
                    </a:ext>
                  </a:extLst>
                </p14:cNvPr>
                <p14:cNvContentPartPr/>
                <p14:nvPr/>
              </p14:nvContentPartPr>
              <p14:xfrm>
                <a:off x="2209047" y="3307361"/>
                <a:ext cx="79200" cy="129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BD6E51-29A4-A324-C188-FDC35872FD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00047" y="3298721"/>
                  <a:ext cx="96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EC90D09-3337-44E4-E8DD-F8C53107D8AD}"/>
                    </a:ext>
                  </a:extLst>
                </p14:cNvPr>
                <p14:cNvContentPartPr/>
                <p14:nvPr/>
              </p14:nvContentPartPr>
              <p14:xfrm>
                <a:off x="2325327" y="3310241"/>
                <a:ext cx="51120" cy="72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EC90D09-3337-44E4-E8DD-F8C53107D8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16687" y="3301241"/>
                  <a:ext cx="687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FD5DD8-4AEC-9A0D-D067-BC25AB1FF45E}"/>
                    </a:ext>
                  </a:extLst>
                </p14:cNvPr>
                <p14:cNvContentPartPr/>
                <p14:nvPr/>
              </p14:nvContentPartPr>
              <p14:xfrm>
                <a:off x="2450247" y="3265241"/>
                <a:ext cx="78120" cy="106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FD5DD8-4AEC-9A0D-D067-BC25AB1FF45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41247" y="3256601"/>
                  <a:ext cx="95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B145B0D-C859-6C57-0BBF-73EF4547DEAF}"/>
                    </a:ext>
                  </a:extLst>
                </p14:cNvPr>
                <p14:cNvContentPartPr/>
                <p14:nvPr/>
              </p14:nvContentPartPr>
              <p14:xfrm>
                <a:off x="2520807" y="3180641"/>
                <a:ext cx="157680" cy="196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B145B0D-C859-6C57-0BBF-73EF4547DE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12167" y="3171641"/>
                  <a:ext cx="175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BC7F1F7-9E11-BB99-A91A-0E8BC9B68CBD}"/>
                    </a:ext>
                  </a:extLst>
                </p14:cNvPr>
                <p14:cNvContentPartPr/>
                <p14:nvPr/>
              </p14:nvContentPartPr>
              <p14:xfrm>
                <a:off x="2598207" y="3224201"/>
                <a:ext cx="118080" cy="94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BC7F1F7-9E11-BB99-A91A-0E8BC9B68C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89567" y="3215201"/>
                  <a:ext cx="1357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4392419-C4A5-DD9A-8DC2-C332E9F75B1B}"/>
                    </a:ext>
                  </a:extLst>
                </p14:cNvPr>
                <p14:cNvContentPartPr/>
                <p14:nvPr/>
              </p14:nvContentPartPr>
              <p14:xfrm>
                <a:off x="2736087" y="3070481"/>
                <a:ext cx="313200" cy="254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4392419-C4A5-DD9A-8DC2-C332E9F75B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27087" y="3061841"/>
                  <a:ext cx="3308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D8F259A-7AEB-D128-29CD-FE3F7D16D4EA}"/>
              </a:ext>
            </a:extLst>
          </p:cNvPr>
          <p:cNvGrpSpPr/>
          <p:nvPr/>
        </p:nvGrpSpPr>
        <p:grpSpPr>
          <a:xfrm>
            <a:off x="2947767" y="808241"/>
            <a:ext cx="5139720" cy="1604520"/>
            <a:chOff x="2947767" y="808241"/>
            <a:chExt cx="5139720" cy="160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D45B0D9-F630-0951-DE32-7C6508091C37}"/>
                    </a:ext>
                  </a:extLst>
                </p14:cNvPr>
                <p14:cNvContentPartPr/>
                <p14:nvPr/>
              </p14:nvContentPartPr>
              <p14:xfrm>
                <a:off x="2947767" y="1263641"/>
                <a:ext cx="132480" cy="231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D45B0D9-F630-0951-DE32-7C6508091C3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38767" y="1255001"/>
                  <a:ext cx="150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9F3FD60-60D8-5598-E0BF-8FE3D50596D2}"/>
                    </a:ext>
                  </a:extLst>
                </p14:cNvPr>
                <p14:cNvContentPartPr/>
                <p14:nvPr/>
              </p14:nvContentPartPr>
              <p14:xfrm>
                <a:off x="2950647" y="1418081"/>
                <a:ext cx="86400" cy="47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9F3FD60-60D8-5598-E0BF-8FE3D50596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42007" y="1409441"/>
                  <a:ext cx="104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3C7427-6064-45C8-9663-15BD0693B881}"/>
                    </a:ext>
                  </a:extLst>
                </p14:cNvPr>
                <p14:cNvContentPartPr/>
                <p14:nvPr/>
              </p14:nvContentPartPr>
              <p14:xfrm>
                <a:off x="3137847" y="1298561"/>
                <a:ext cx="215280" cy="174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3C7427-6064-45C8-9663-15BD0693B8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29207" y="1289921"/>
                  <a:ext cx="232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776F20-2721-FF66-FFE6-CAD0A85EA678}"/>
                    </a:ext>
                  </a:extLst>
                </p14:cNvPr>
                <p14:cNvContentPartPr/>
                <p14:nvPr/>
              </p14:nvContentPartPr>
              <p14:xfrm>
                <a:off x="3680727" y="1289201"/>
                <a:ext cx="43560" cy="145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776F20-2721-FF66-FFE6-CAD0A85EA67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71727" y="1280201"/>
                  <a:ext cx="61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D4BFAA-1D57-6DA8-CE3F-81A0F3D40CCF}"/>
                    </a:ext>
                  </a:extLst>
                </p14:cNvPr>
                <p14:cNvContentPartPr/>
                <p14:nvPr/>
              </p14:nvContentPartPr>
              <p14:xfrm>
                <a:off x="3785127" y="1280561"/>
                <a:ext cx="111600" cy="116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D4BFAA-1D57-6DA8-CE3F-81A0F3D40CC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76487" y="1271921"/>
                  <a:ext cx="129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AD9B3C-E0A9-8888-DE26-056FC0A872F5}"/>
                    </a:ext>
                  </a:extLst>
                </p14:cNvPr>
                <p14:cNvContentPartPr/>
                <p14:nvPr/>
              </p14:nvContentPartPr>
              <p14:xfrm>
                <a:off x="3979527" y="1153121"/>
                <a:ext cx="97920" cy="231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AD9B3C-E0A9-8888-DE26-056FC0A872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70527" y="1144121"/>
                  <a:ext cx="115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7521DD-448F-BF92-9143-6CB8DE5F1A04}"/>
                    </a:ext>
                  </a:extLst>
                </p14:cNvPr>
                <p14:cNvContentPartPr/>
                <p14:nvPr/>
              </p14:nvContentPartPr>
              <p14:xfrm>
                <a:off x="3067287" y="1705001"/>
                <a:ext cx="46440" cy="247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7521DD-448F-BF92-9143-6CB8DE5F1A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58647" y="1696361"/>
                  <a:ext cx="64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DDBEEC-CC26-40E4-4B61-2AD2E9EA70B0}"/>
                    </a:ext>
                  </a:extLst>
                </p14:cNvPr>
                <p14:cNvContentPartPr/>
                <p14:nvPr/>
              </p14:nvContentPartPr>
              <p14:xfrm>
                <a:off x="3138567" y="1780601"/>
                <a:ext cx="127080" cy="14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DDBEEC-CC26-40E4-4B61-2AD2E9EA70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29567" y="1771601"/>
                  <a:ext cx="144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21432A-5023-51F1-B2AE-BD37F00FAE81}"/>
                    </a:ext>
                  </a:extLst>
                </p14:cNvPr>
                <p14:cNvContentPartPr/>
                <p14:nvPr/>
              </p14:nvContentPartPr>
              <p14:xfrm>
                <a:off x="3307407" y="1791761"/>
                <a:ext cx="70920" cy="9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21432A-5023-51F1-B2AE-BD37F00FAE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98767" y="1782761"/>
                  <a:ext cx="88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D3D7CD-A02A-55A8-999F-271DA8119CCE}"/>
                    </a:ext>
                  </a:extLst>
                </p14:cNvPr>
                <p14:cNvContentPartPr/>
                <p14:nvPr/>
              </p14:nvContentPartPr>
              <p14:xfrm>
                <a:off x="3421167" y="1813361"/>
                <a:ext cx="74880" cy="28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D3D7CD-A02A-55A8-999F-271DA8119C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12167" y="1804721"/>
                  <a:ext cx="92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DC4EA4-3ED8-805F-6DD9-FF2DF7FC512F}"/>
                    </a:ext>
                  </a:extLst>
                </p14:cNvPr>
                <p14:cNvContentPartPr/>
                <p14:nvPr/>
              </p14:nvContentPartPr>
              <p14:xfrm>
                <a:off x="3590007" y="1690601"/>
                <a:ext cx="94680" cy="193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DC4EA4-3ED8-805F-6DD9-FF2DF7FC51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1367" y="1681601"/>
                  <a:ext cx="112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1B20C8-4ABD-68C3-A110-3F36A31A8B60}"/>
                    </a:ext>
                  </a:extLst>
                </p14:cNvPr>
                <p14:cNvContentPartPr/>
                <p14:nvPr/>
              </p14:nvContentPartPr>
              <p14:xfrm>
                <a:off x="3703407" y="1756121"/>
                <a:ext cx="338040" cy="17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1B20C8-4ABD-68C3-A110-3F36A31A8B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94407" y="1747481"/>
                  <a:ext cx="3556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8C8D7E-4640-EF69-21C0-C58427662BEC}"/>
                    </a:ext>
                  </a:extLst>
                </p14:cNvPr>
                <p14:cNvContentPartPr/>
                <p14:nvPr/>
              </p14:nvContentPartPr>
              <p14:xfrm>
                <a:off x="3986367" y="1605641"/>
                <a:ext cx="7200" cy="17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8C8D7E-4640-EF69-21C0-C58427662B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77727" y="1597001"/>
                  <a:ext cx="24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5E3DBD-95C2-9800-2654-45F48BEBB844}"/>
                    </a:ext>
                  </a:extLst>
                </p14:cNvPr>
                <p14:cNvContentPartPr/>
                <p14:nvPr/>
              </p14:nvContentPartPr>
              <p14:xfrm>
                <a:off x="4098687" y="1718321"/>
                <a:ext cx="34200" cy="10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5E3DBD-95C2-9800-2654-45F48BEBB84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90047" y="1709681"/>
                  <a:ext cx="51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EE8171-4FDC-79C6-BC0B-2B032C1EE35D}"/>
                    </a:ext>
                  </a:extLst>
                </p14:cNvPr>
                <p14:cNvContentPartPr/>
                <p14:nvPr/>
              </p14:nvContentPartPr>
              <p14:xfrm>
                <a:off x="4178247" y="1667921"/>
                <a:ext cx="37800" cy="170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EE8171-4FDC-79C6-BC0B-2B032C1EE35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69247" y="1659281"/>
                  <a:ext cx="55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471B71-BE72-451A-FC1E-B5BC587D557A}"/>
                    </a:ext>
                  </a:extLst>
                </p14:cNvPr>
                <p14:cNvContentPartPr/>
                <p14:nvPr/>
              </p14:nvContentPartPr>
              <p14:xfrm>
                <a:off x="4222887" y="1576841"/>
                <a:ext cx="118800" cy="249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471B71-BE72-451A-FC1E-B5BC587D557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13887" y="1568201"/>
                  <a:ext cx="136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2D2BC4-9E18-17E4-AC6A-E4A9647B474E}"/>
                    </a:ext>
                  </a:extLst>
                </p14:cNvPr>
                <p14:cNvContentPartPr/>
                <p14:nvPr/>
              </p14:nvContentPartPr>
              <p14:xfrm>
                <a:off x="4379487" y="1672601"/>
                <a:ext cx="133560" cy="135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2D2BC4-9E18-17E4-AC6A-E4A9647B47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70487" y="1663601"/>
                  <a:ext cx="151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110FCB-B20C-3721-2694-7F311B936923}"/>
                    </a:ext>
                  </a:extLst>
                </p14:cNvPr>
                <p14:cNvContentPartPr/>
                <p14:nvPr/>
              </p14:nvContentPartPr>
              <p14:xfrm>
                <a:off x="4580367" y="1129721"/>
                <a:ext cx="889560" cy="129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110FCB-B20C-3721-2694-7F311B9369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71367" y="1120721"/>
                  <a:ext cx="907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D2DFF0-700C-5DAB-AF39-9C88EBEC88AC}"/>
                    </a:ext>
                  </a:extLst>
                </p14:cNvPr>
                <p14:cNvContentPartPr/>
                <p14:nvPr/>
              </p14:nvContentPartPr>
              <p14:xfrm>
                <a:off x="5640207" y="1074641"/>
                <a:ext cx="141840" cy="229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D2DFF0-700C-5DAB-AF39-9C88EBEC88A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31567" y="1066001"/>
                  <a:ext cx="159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31C68C8-5664-AB14-A62D-4EF9947BF1BB}"/>
                    </a:ext>
                  </a:extLst>
                </p14:cNvPr>
                <p14:cNvContentPartPr/>
                <p14:nvPr/>
              </p14:nvContentPartPr>
              <p14:xfrm>
                <a:off x="5639487" y="1216121"/>
                <a:ext cx="144000" cy="57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31C68C8-5664-AB14-A62D-4EF9947BF1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30487" y="1207481"/>
                  <a:ext cx="161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410BCD-91D9-C585-32C8-0B5BB6BBCB39}"/>
                    </a:ext>
                  </a:extLst>
                </p14:cNvPr>
                <p14:cNvContentPartPr/>
                <p14:nvPr/>
              </p14:nvContentPartPr>
              <p14:xfrm>
                <a:off x="5831367" y="1105601"/>
                <a:ext cx="176040" cy="16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410BCD-91D9-C585-32C8-0B5BB6BBCB3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2367" y="1096601"/>
                  <a:ext cx="193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5C1AC7-C902-76A2-9BD2-BA95DAE942BF}"/>
                    </a:ext>
                  </a:extLst>
                </p14:cNvPr>
                <p14:cNvContentPartPr/>
                <p14:nvPr/>
              </p14:nvContentPartPr>
              <p14:xfrm>
                <a:off x="6190647" y="1074641"/>
                <a:ext cx="168480" cy="25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5C1AC7-C902-76A2-9BD2-BA95DAE942B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81647" y="1065641"/>
                  <a:ext cx="186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FB8BF1-DAA1-1892-8480-38EDE962ACB3}"/>
                    </a:ext>
                  </a:extLst>
                </p14:cNvPr>
                <p14:cNvContentPartPr/>
                <p14:nvPr/>
              </p14:nvContentPartPr>
              <p14:xfrm>
                <a:off x="6407367" y="1131881"/>
                <a:ext cx="77400" cy="126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FB8BF1-DAA1-1892-8480-38EDE962AC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398727" y="1123241"/>
                  <a:ext cx="95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72C06B-8903-4777-6F6B-B372650CCE79}"/>
                    </a:ext>
                  </a:extLst>
                </p14:cNvPr>
                <p14:cNvContentPartPr/>
                <p14:nvPr/>
              </p14:nvContentPartPr>
              <p14:xfrm>
                <a:off x="6518247" y="1036481"/>
                <a:ext cx="122760" cy="88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72C06B-8903-4777-6F6B-B372650CCE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09607" y="1027841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ED03F4-6D82-B4D5-DFD1-36FDC76ECDDD}"/>
                    </a:ext>
                  </a:extLst>
                </p14:cNvPr>
                <p14:cNvContentPartPr/>
                <p14:nvPr/>
              </p14:nvContentPartPr>
              <p14:xfrm>
                <a:off x="6522567" y="1103441"/>
                <a:ext cx="158040" cy="192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ED03F4-6D82-B4D5-DFD1-36FDC76ECD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13927" y="1094801"/>
                  <a:ext cx="175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C05E78-6329-5236-AD59-E4B9E3B287AE}"/>
                    </a:ext>
                  </a:extLst>
                </p14:cNvPr>
                <p14:cNvContentPartPr/>
                <p14:nvPr/>
              </p14:nvContentPartPr>
              <p14:xfrm>
                <a:off x="5589447" y="808241"/>
                <a:ext cx="1331640" cy="591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C05E78-6329-5236-AD59-E4B9E3B287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80807" y="799601"/>
                  <a:ext cx="13492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A8337E-BDA1-7087-253A-8D139A0F4615}"/>
                    </a:ext>
                  </a:extLst>
                </p14:cNvPr>
                <p14:cNvContentPartPr/>
                <p14:nvPr/>
              </p14:nvContentPartPr>
              <p14:xfrm>
                <a:off x="5530047" y="893561"/>
                <a:ext cx="1419120" cy="638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A8337E-BDA1-7087-253A-8D139A0F46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21047" y="884921"/>
                  <a:ext cx="143676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B9707D6-0161-E2D5-378E-4E103EDCD3BB}"/>
                    </a:ext>
                  </a:extLst>
                </p14:cNvPr>
                <p14:cNvContentPartPr/>
                <p14:nvPr/>
              </p14:nvContentPartPr>
              <p14:xfrm>
                <a:off x="4966647" y="1572161"/>
                <a:ext cx="998640" cy="840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B9707D6-0161-E2D5-378E-4E103EDCD3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57647" y="1563161"/>
                  <a:ext cx="101628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0E95BF6-3790-F5F4-7E74-547174BEC7D6}"/>
                    </a:ext>
                  </a:extLst>
                </p14:cNvPr>
                <p14:cNvContentPartPr/>
                <p14:nvPr/>
              </p14:nvContentPartPr>
              <p14:xfrm>
                <a:off x="4781247" y="2040161"/>
                <a:ext cx="63720" cy="198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0E95BF6-3790-F5F4-7E74-547174BEC7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72247" y="2031521"/>
                  <a:ext cx="81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53430CF-6E67-82F5-BEC4-B64FC03C4FDE}"/>
                    </a:ext>
                  </a:extLst>
                </p14:cNvPr>
                <p14:cNvContentPartPr/>
                <p14:nvPr/>
              </p14:nvContentPartPr>
              <p14:xfrm>
                <a:off x="4887087" y="2098841"/>
                <a:ext cx="122400" cy="114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53430CF-6E67-82F5-BEC4-B64FC03C4F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78447" y="2090201"/>
                  <a:ext cx="140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046B72A-700D-C3D9-7701-1F9B24010C72}"/>
                    </a:ext>
                  </a:extLst>
                </p14:cNvPr>
                <p14:cNvContentPartPr/>
                <p14:nvPr/>
              </p14:nvContentPartPr>
              <p14:xfrm>
                <a:off x="5031087" y="1951241"/>
                <a:ext cx="27000" cy="19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046B72A-700D-C3D9-7701-1F9B24010C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22447" y="1942241"/>
                  <a:ext cx="44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6C5D8AD-4761-4533-E85D-DC4A3111AB20}"/>
                    </a:ext>
                  </a:extLst>
                </p14:cNvPr>
                <p14:cNvContentPartPr/>
                <p14:nvPr/>
              </p14:nvContentPartPr>
              <p14:xfrm>
                <a:off x="5084727" y="2009201"/>
                <a:ext cx="46800" cy="107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6C5D8AD-4761-4533-E85D-DC4A3111AB2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75727" y="2000561"/>
                  <a:ext cx="64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ED8AAA3-8C56-FC5A-3E9F-D857C2D18D23}"/>
                    </a:ext>
                  </a:extLst>
                </p14:cNvPr>
                <p14:cNvContentPartPr/>
                <p14:nvPr/>
              </p14:nvContentPartPr>
              <p14:xfrm>
                <a:off x="5194887" y="1985801"/>
                <a:ext cx="33480" cy="89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ED8AAA3-8C56-FC5A-3E9F-D857C2D18D2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85887" y="1976801"/>
                  <a:ext cx="51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27AB96E-4091-ED69-5B88-D8C381929991}"/>
                    </a:ext>
                  </a:extLst>
                </p14:cNvPr>
                <p14:cNvContentPartPr/>
                <p14:nvPr/>
              </p14:nvContentPartPr>
              <p14:xfrm>
                <a:off x="5273367" y="1775201"/>
                <a:ext cx="181440" cy="229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27AB96E-4091-ED69-5B88-D8C3819299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64367" y="1766561"/>
                  <a:ext cx="199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E6CA7D0-45E1-0B9F-EFC1-7047B5464316}"/>
                    </a:ext>
                  </a:extLst>
                </p14:cNvPr>
                <p14:cNvContentPartPr/>
                <p14:nvPr/>
              </p14:nvContentPartPr>
              <p14:xfrm>
                <a:off x="7106847" y="991481"/>
                <a:ext cx="282240" cy="10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E6CA7D0-45E1-0B9F-EFC1-7047B54643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98207" y="982841"/>
                  <a:ext cx="299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B5580F8-3C01-1E5B-7368-4D611B677993}"/>
                    </a:ext>
                  </a:extLst>
                </p14:cNvPr>
                <p14:cNvContentPartPr/>
                <p14:nvPr/>
              </p14:nvContentPartPr>
              <p14:xfrm>
                <a:off x="7482687" y="912281"/>
                <a:ext cx="71640" cy="192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B5580F8-3C01-1E5B-7368-4D611B6779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74047" y="903641"/>
                  <a:ext cx="89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3C9116-E1BD-4E49-6C01-EB7D47EAAB5E}"/>
                    </a:ext>
                  </a:extLst>
                </p14:cNvPr>
                <p14:cNvContentPartPr/>
                <p14:nvPr/>
              </p14:nvContentPartPr>
              <p14:xfrm>
                <a:off x="7501407" y="1011641"/>
                <a:ext cx="39960" cy="27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3C9116-E1BD-4E49-6C01-EB7D47EAAB5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92407" y="1003001"/>
                  <a:ext cx="576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F8A70B-5638-0B89-2A17-73703FD567CA}"/>
                    </a:ext>
                  </a:extLst>
                </p14:cNvPr>
                <p14:cNvContentPartPr/>
                <p14:nvPr/>
              </p14:nvContentPartPr>
              <p14:xfrm>
                <a:off x="7610127" y="972761"/>
                <a:ext cx="87840" cy="145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F8A70B-5638-0B89-2A17-73703FD567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01487" y="963761"/>
                  <a:ext cx="105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0291AC4-5428-20E5-2831-4EE4AB91C017}"/>
                    </a:ext>
                  </a:extLst>
                </p14:cNvPr>
                <p14:cNvContentPartPr/>
                <p14:nvPr/>
              </p14:nvContentPartPr>
              <p14:xfrm>
                <a:off x="7725687" y="991841"/>
                <a:ext cx="91440" cy="55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0291AC4-5428-20E5-2831-4EE4AB91C01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17047" y="983201"/>
                  <a:ext cx="109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26A950-4C1A-C8B3-BE49-B95C45FEC88E}"/>
                    </a:ext>
                  </a:extLst>
                </p14:cNvPr>
                <p14:cNvContentPartPr/>
                <p14:nvPr/>
              </p14:nvContentPartPr>
              <p14:xfrm>
                <a:off x="7856007" y="961241"/>
                <a:ext cx="72360" cy="126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26A950-4C1A-C8B3-BE49-B95C45FEC88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47367" y="952241"/>
                  <a:ext cx="90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87514A-B297-8C1A-58B0-E32F2C3C23CA}"/>
                    </a:ext>
                  </a:extLst>
                </p14:cNvPr>
                <p14:cNvContentPartPr/>
                <p14:nvPr/>
              </p14:nvContentPartPr>
              <p14:xfrm>
                <a:off x="7955367" y="958721"/>
                <a:ext cx="57600" cy="96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87514A-B297-8C1A-58B0-E32F2C3C23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46367" y="950081"/>
                  <a:ext cx="75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7B7F433-1B30-2B70-897A-FDF7285001D8}"/>
                    </a:ext>
                  </a:extLst>
                </p14:cNvPr>
                <p14:cNvContentPartPr/>
                <p14:nvPr/>
              </p14:nvContentPartPr>
              <p14:xfrm>
                <a:off x="7519047" y="1262921"/>
                <a:ext cx="63000" cy="54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7B7F433-1B30-2B70-897A-FDF7285001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10407" y="1253921"/>
                  <a:ext cx="80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9274AE7-E1AC-9FAB-BAB7-C801F7587FD0}"/>
                    </a:ext>
                  </a:extLst>
                </p14:cNvPr>
                <p14:cNvContentPartPr/>
                <p14:nvPr/>
              </p14:nvContentPartPr>
              <p14:xfrm>
                <a:off x="7505007" y="1262921"/>
                <a:ext cx="77040" cy="176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9274AE7-E1AC-9FAB-BAB7-C801F7587F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96007" y="1253921"/>
                  <a:ext cx="94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1B52C8B-F31C-2D0D-5FC1-7025DB7F7530}"/>
                    </a:ext>
                  </a:extLst>
                </p14:cNvPr>
                <p14:cNvContentPartPr/>
                <p14:nvPr/>
              </p14:nvContentPartPr>
              <p14:xfrm>
                <a:off x="7484487" y="1334201"/>
                <a:ext cx="203040" cy="83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1B52C8B-F31C-2D0D-5FC1-7025DB7F75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75487" y="1325201"/>
                  <a:ext cx="220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57D7D2-32FD-B30B-CAF0-5C93044ABD33}"/>
                    </a:ext>
                  </a:extLst>
                </p14:cNvPr>
                <p14:cNvContentPartPr/>
                <p14:nvPr/>
              </p14:nvContentPartPr>
              <p14:xfrm>
                <a:off x="7638207" y="1341761"/>
                <a:ext cx="46440" cy="72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57D7D2-32FD-B30B-CAF0-5C93044ABD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29207" y="1332761"/>
                  <a:ext cx="64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C37F477-162D-6F89-11A6-EDB39CEAC8D5}"/>
                    </a:ext>
                  </a:extLst>
                </p14:cNvPr>
                <p14:cNvContentPartPr/>
                <p14:nvPr/>
              </p14:nvContentPartPr>
              <p14:xfrm>
                <a:off x="7683207" y="1305041"/>
                <a:ext cx="86400" cy="204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C37F477-162D-6F89-11A6-EDB39CEAC8D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74207" y="1296041"/>
                  <a:ext cx="104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6CA77B6-2E90-C852-6045-52B004C3B46D}"/>
                    </a:ext>
                  </a:extLst>
                </p14:cNvPr>
                <p14:cNvContentPartPr/>
                <p14:nvPr/>
              </p14:nvContentPartPr>
              <p14:xfrm>
                <a:off x="7786887" y="1336001"/>
                <a:ext cx="92520" cy="79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6CA77B6-2E90-C852-6045-52B004C3B4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77887" y="1327001"/>
                  <a:ext cx="110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32636A3-16D0-DA1E-FDE2-BB96A65CB627}"/>
                    </a:ext>
                  </a:extLst>
                </p14:cNvPr>
                <p14:cNvContentPartPr/>
                <p14:nvPr/>
              </p14:nvContentPartPr>
              <p14:xfrm>
                <a:off x="7904247" y="1320161"/>
                <a:ext cx="68760" cy="100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32636A3-16D0-DA1E-FDE2-BB96A65CB62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95247" y="1311161"/>
                  <a:ext cx="86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2261C2A-638E-EF17-7F3D-F77B8A3BAA71}"/>
                    </a:ext>
                  </a:extLst>
                </p14:cNvPr>
                <p14:cNvContentPartPr/>
                <p14:nvPr/>
              </p14:nvContentPartPr>
              <p14:xfrm>
                <a:off x="7942767" y="1227641"/>
                <a:ext cx="144720" cy="188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2261C2A-638E-EF17-7F3D-F77B8A3BAA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934127" y="1218641"/>
                  <a:ext cx="16236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82035E3-B633-7F67-2BE7-98AAE8BCDFEC}"/>
              </a:ext>
            </a:extLst>
          </p:cNvPr>
          <p:cNvGrpSpPr/>
          <p:nvPr/>
        </p:nvGrpSpPr>
        <p:grpSpPr>
          <a:xfrm>
            <a:off x="695967" y="688361"/>
            <a:ext cx="808920" cy="562320"/>
            <a:chOff x="695967" y="688361"/>
            <a:chExt cx="80892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32823E-5DC8-FDE6-9B4B-65C2D214A2A2}"/>
                    </a:ext>
                  </a:extLst>
                </p14:cNvPr>
                <p14:cNvContentPartPr/>
                <p14:nvPr/>
              </p14:nvContentPartPr>
              <p14:xfrm>
                <a:off x="695967" y="793481"/>
                <a:ext cx="117000" cy="228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32823E-5DC8-FDE6-9B4B-65C2D214A2A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6967" y="784481"/>
                  <a:ext cx="134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1FAF404-68DC-0970-CA1A-082E9A1FD094}"/>
                    </a:ext>
                  </a:extLst>
                </p14:cNvPr>
                <p14:cNvContentPartPr/>
                <p14:nvPr/>
              </p14:nvContentPartPr>
              <p14:xfrm>
                <a:off x="721887" y="875921"/>
                <a:ext cx="82080" cy="93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1FAF404-68DC-0970-CA1A-082E9A1FD09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2887" y="866921"/>
                  <a:ext cx="99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1B8BBE-A9E9-A773-D40A-0A97AA56932E}"/>
                    </a:ext>
                  </a:extLst>
                </p14:cNvPr>
                <p14:cNvContentPartPr/>
                <p14:nvPr/>
              </p14:nvContentPartPr>
              <p14:xfrm>
                <a:off x="859407" y="754601"/>
                <a:ext cx="139680" cy="140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1B8BBE-A9E9-A773-D40A-0A97AA56932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0407" y="745601"/>
                  <a:ext cx="157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BF37FD0-2F3E-693C-7F29-63EC27AE68ED}"/>
                    </a:ext>
                  </a:extLst>
                </p14:cNvPr>
                <p14:cNvContentPartPr/>
                <p14:nvPr/>
              </p14:nvContentPartPr>
              <p14:xfrm>
                <a:off x="1110327" y="699161"/>
                <a:ext cx="133200" cy="217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BF37FD0-2F3E-693C-7F29-63EC27AE68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1327" y="690161"/>
                  <a:ext cx="150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152F51-E0AC-6FB3-8394-2970785E865A}"/>
                    </a:ext>
                  </a:extLst>
                </p14:cNvPr>
                <p14:cNvContentPartPr/>
                <p14:nvPr/>
              </p14:nvContentPartPr>
              <p14:xfrm>
                <a:off x="1263327" y="728681"/>
                <a:ext cx="46440" cy="1029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152F51-E0AC-6FB3-8394-2970785E86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54327" y="720041"/>
                  <a:ext cx="64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21028C-5F50-3B0E-160D-9ADFDB611386}"/>
                    </a:ext>
                  </a:extLst>
                </p14:cNvPr>
                <p14:cNvContentPartPr/>
                <p14:nvPr/>
              </p14:nvContentPartPr>
              <p14:xfrm>
                <a:off x="1394367" y="688361"/>
                <a:ext cx="110520" cy="77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21028C-5F50-3B0E-160D-9ADFDB61138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85727" y="679361"/>
                  <a:ext cx="128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5F1435-0A1C-F8EB-39E0-7F1F4BAC17F6}"/>
                    </a:ext>
                  </a:extLst>
                </p14:cNvPr>
                <p14:cNvContentPartPr/>
                <p14:nvPr/>
              </p14:nvContentPartPr>
              <p14:xfrm>
                <a:off x="1082247" y="1058081"/>
                <a:ext cx="8280" cy="188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5F1435-0A1C-F8EB-39E0-7F1F4BAC17F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3247" y="1049441"/>
                  <a:ext cx="25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4EBC79E-EC92-9601-6563-7C4E1F58B2BC}"/>
                    </a:ext>
                  </a:extLst>
                </p14:cNvPr>
                <p14:cNvContentPartPr/>
                <p14:nvPr/>
              </p14:nvContentPartPr>
              <p14:xfrm>
                <a:off x="1036887" y="1215761"/>
                <a:ext cx="94320" cy="34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4EBC79E-EC92-9601-6563-7C4E1F58B2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8247" y="1207121"/>
                  <a:ext cx="11196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EE557E5-32E9-D882-C8F8-D7913062B7F0}"/>
              </a:ext>
            </a:extLst>
          </p:cNvPr>
          <p:cNvGrpSpPr/>
          <p:nvPr/>
        </p:nvGrpSpPr>
        <p:grpSpPr>
          <a:xfrm>
            <a:off x="721527" y="1363001"/>
            <a:ext cx="1440360" cy="684720"/>
            <a:chOff x="721527" y="1363001"/>
            <a:chExt cx="1440360" cy="68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2150740-D551-F219-CCE6-04CD9C082158}"/>
                    </a:ext>
                  </a:extLst>
                </p14:cNvPr>
                <p14:cNvContentPartPr/>
                <p14:nvPr/>
              </p14:nvContentPartPr>
              <p14:xfrm>
                <a:off x="728727" y="1462361"/>
                <a:ext cx="102240" cy="194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2150740-D551-F219-CCE6-04CD9C08215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9727" y="1453361"/>
                  <a:ext cx="119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F87147C-1BDB-F415-6AE2-E3D99513E0F0}"/>
                    </a:ext>
                  </a:extLst>
                </p14:cNvPr>
                <p14:cNvContentPartPr/>
                <p14:nvPr/>
              </p14:nvContentPartPr>
              <p14:xfrm>
                <a:off x="721527" y="1531841"/>
                <a:ext cx="115560" cy="106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F87147C-1BDB-F415-6AE2-E3D99513E0F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2527" y="1523201"/>
                  <a:ext cx="133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0C1C1C8-5DEA-AA99-5EF5-F8650273259B}"/>
                    </a:ext>
                  </a:extLst>
                </p14:cNvPr>
                <p14:cNvContentPartPr/>
                <p14:nvPr/>
              </p14:nvContentPartPr>
              <p14:xfrm>
                <a:off x="847167" y="1437161"/>
                <a:ext cx="311400" cy="103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0C1C1C8-5DEA-AA99-5EF5-F865027325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8527" y="1428161"/>
                  <a:ext cx="329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596BBCE-0EA5-7F72-5AA4-19AD63F76E75}"/>
                    </a:ext>
                  </a:extLst>
                </p14:cNvPr>
                <p14:cNvContentPartPr/>
                <p14:nvPr/>
              </p14:nvContentPartPr>
              <p14:xfrm>
                <a:off x="1207167" y="1363001"/>
                <a:ext cx="75240" cy="155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596BBCE-0EA5-7F72-5AA4-19AD63F76E7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98527" y="1354001"/>
                  <a:ext cx="92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4CB4DE-B98A-E1BB-4322-F2F47F29F2DD}"/>
                    </a:ext>
                  </a:extLst>
                </p14:cNvPr>
                <p14:cNvContentPartPr/>
                <p14:nvPr/>
              </p14:nvContentPartPr>
              <p14:xfrm>
                <a:off x="1331727" y="1372001"/>
                <a:ext cx="140040" cy="116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4CB4DE-B98A-E1BB-4322-F2F47F29F2D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22727" y="1363361"/>
                  <a:ext cx="157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F84A7F-534C-6EA5-CF04-DDCC25DFF6E6}"/>
                    </a:ext>
                  </a:extLst>
                </p14:cNvPr>
                <p14:cNvContentPartPr/>
                <p14:nvPr/>
              </p14:nvContentPartPr>
              <p14:xfrm>
                <a:off x="777327" y="1858001"/>
                <a:ext cx="53280" cy="189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F84A7F-534C-6EA5-CF04-DDCC25DFF6E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8687" y="1849361"/>
                  <a:ext cx="70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4C5410-74C2-4272-DED9-E63BAA442703}"/>
                    </a:ext>
                  </a:extLst>
                </p14:cNvPr>
                <p14:cNvContentPartPr/>
                <p14:nvPr/>
              </p14:nvContentPartPr>
              <p14:xfrm>
                <a:off x="785247" y="1894361"/>
                <a:ext cx="335880" cy="97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4C5410-74C2-4272-DED9-E63BAA44270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6247" y="1885361"/>
                  <a:ext cx="353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F8977AA-1AD0-3590-26BB-D9F0E9447341}"/>
                    </a:ext>
                  </a:extLst>
                </p14:cNvPr>
                <p14:cNvContentPartPr/>
                <p14:nvPr/>
              </p14:nvContentPartPr>
              <p14:xfrm>
                <a:off x="1201047" y="1699241"/>
                <a:ext cx="56160" cy="198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F8977AA-1AD0-3590-26BB-D9F0E944734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2047" y="1690601"/>
                  <a:ext cx="73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9D2FF2-4634-B1D1-7579-2727FFE3FA02}"/>
                    </a:ext>
                  </a:extLst>
                </p14:cNvPr>
                <p14:cNvContentPartPr/>
                <p14:nvPr/>
              </p14:nvContentPartPr>
              <p14:xfrm>
                <a:off x="1304007" y="1746401"/>
                <a:ext cx="183240" cy="79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9D2FF2-4634-B1D1-7579-2727FFE3FA0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95367" y="1737401"/>
                  <a:ext cx="200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B0FF4C4-F0AE-E4F2-8F62-5A9B8BE73BD9}"/>
                    </a:ext>
                  </a:extLst>
                </p14:cNvPr>
                <p14:cNvContentPartPr/>
                <p14:nvPr/>
              </p14:nvContentPartPr>
              <p14:xfrm>
                <a:off x="1508847" y="1526081"/>
                <a:ext cx="307440" cy="239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0FF4C4-F0AE-E4F2-8F62-5A9B8BE73BD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500207" y="1517441"/>
                  <a:ext cx="325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FA979D7-B616-02FD-6625-282BA3E41246}"/>
                    </a:ext>
                  </a:extLst>
                </p14:cNvPr>
                <p14:cNvContentPartPr/>
                <p14:nvPr/>
              </p14:nvContentPartPr>
              <p14:xfrm>
                <a:off x="1751487" y="1384241"/>
                <a:ext cx="263160" cy="231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FA979D7-B616-02FD-6625-282BA3E412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42487" y="1375241"/>
                  <a:ext cx="280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24FE91-4856-0E48-83F1-E95379567DB6}"/>
                    </a:ext>
                  </a:extLst>
                </p14:cNvPr>
                <p14:cNvContentPartPr/>
                <p14:nvPr/>
              </p14:nvContentPartPr>
              <p14:xfrm>
                <a:off x="2071167" y="1423121"/>
                <a:ext cx="90720" cy="102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24FE91-4856-0E48-83F1-E95379567DB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062167" y="1414481"/>
                  <a:ext cx="108360" cy="11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421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E40A-A741-C45F-EFC0-BB987000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A1BC-59D8-DE0E-94BB-A271403F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and Access Management Service</a:t>
            </a:r>
          </a:p>
          <a:p>
            <a:r>
              <a:rPr lang="en-US" dirty="0"/>
              <a:t>User and Group Management</a:t>
            </a:r>
          </a:p>
          <a:p>
            <a:r>
              <a:rPr lang="en-US" dirty="0"/>
              <a:t>Licenses</a:t>
            </a:r>
          </a:p>
          <a:p>
            <a:r>
              <a:rPr lang="en-US" dirty="0"/>
              <a:t>App Registrations</a:t>
            </a:r>
          </a:p>
          <a:p>
            <a:r>
              <a:rPr lang="en-US" dirty="0"/>
              <a:t>Self Service Password Reset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2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A592-31FD-129F-B4F2-A7C5A433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BC52-C1F0-467F-E933-9EF970DE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832"/>
            <a:ext cx="216775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1</a:t>
            </a:r>
          </a:p>
          <a:p>
            <a:r>
              <a:rPr lang="en-US" dirty="0"/>
              <a:t>User 2</a:t>
            </a:r>
          </a:p>
          <a:p>
            <a:r>
              <a:rPr lang="en-US" dirty="0"/>
              <a:t>User 3</a:t>
            </a:r>
          </a:p>
          <a:p>
            <a:r>
              <a:rPr lang="en-US" dirty="0"/>
              <a:t>User 4</a:t>
            </a:r>
          </a:p>
          <a:p>
            <a:r>
              <a:rPr lang="en-US" dirty="0"/>
              <a:t>User 5</a:t>
            </a:r>
          </a:p>
          <a:p>
            <a:r>
              <a:rPr lang="en-US" dirty="0"/>
              <a:t>Group 1</a:t>
            </a:r>
          </a:p>
          <a:p>
            <a:r>
              <a:rPr lang="en-US" dirty="0"/>
              <a:t>Group 2</a:t>
            </a:r>
          </a:p>
          <a:p>
            <a:r>
              <a:rPr lang="en-US" dirty="0"/>
              <a:t>Group 3</a:t>
            </a:r>
          </a:p>
          <a:p>
            <a:r>
              <a:rPr lang="en-US" dirty="0"/>
              <a:t>Group 4</a:t>
            </a:r>
          </a:p>
          <a:p>
            <a:r>
              <a:rPr lang="en-US" dirty="0"/>
              <a:t>Group 5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BC1716-0B8F-A97E-A8D5-8C57D78E83BD}"/>
              </a:ext>
            </a:extLst>
          </p:cNvPr>
          <p:cNvSpPr txBox="1">
            <a:spLocks/>
          </p:cNvSpPr>
          <p:nvPr/>
        </p:nvSpPr>
        <p:spPr>
          <a:xfrm>
            <a:off x="3381704" y="1825625"/>
            <a:ext cx="26722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Subscription 1</a:t>
            </a:r>
          </a:p>
          <a:p>
            <a:pPr lvl="1"/>
            <a:r>
              <a:rPr lang="en-US" dirty="0"/>
              <a:t>RG 1</a:t>
            </a:r>
          </a:p>
          <a:p>
            <a:pPr lvl="1"/>
            <a:r>
              <a:rPr lang="en-US" dirty="0"/>
              <a:t>RG 2</a:t>
            </a:r>
          </a:p>
          <a:p>
            <a:pPr lvl="1"/>
            <a:r>
              <a:rPr lang="en-US" dirty="0"/>
              <a:t>RG 3</a:t>
            </a:r>
          </a:p>
          <a:p>
            <a:r>
              <a:rPr lang="en-US" dirty="0"/>
              <a:t>Subscription 2</a:t>
            </a:r>
          </a:p>
          <a:p>
            <a:pPr lvl="1"/>
            <a:r>
              <a:rPr lang="en-US" dirty="0"/>
              <a:t>RG 4</a:t>
            </a:r>
          </a:p>
          <a:p>
            <a:pPr lvl="1"/>
            <a:r>
              <a:rPr lang="en-US" dirty="0"/>
              <a:t>RG 5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C772BEE-688E-33C5-10EA-2DC98E7F4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850715"/>
              </p:ext>
            </p:extLst>
          </p:nvPr>
        </p:nvGraphicFramePr>
        <p:xfrm>
          <a:off x="4908330" y="2506426"/>
          <a:ext cx="7068207" cy="348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0983F280-9FDF-1F90-F4FE-632B6F78296B}"/>
              </a:ext>
            </a:extLst>
          </p:cNvPr>
          <p:cNvGrpSpPr/>
          <p:nvPr/>
        </p:nvGrpSpPr>
        <p:grpSpPr>
          <a:xfrm>
            <a:off x="5469567" y="5814401"/>
            <a:ext cx="532800" cy="529920"/>
            <a:chOff x="5469567" y="5814401"/>
            <a:chExt cx="53280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280D81-54BB-7722-A1CA-DAD950CF8BAA}"/>
                    </a:ext>
                  </a:extLst>
                </p14:cNvPr>
                <p14:cNvContentPartPr/>
                <p14:nvPr/>
              </p14:nvContentPartPr>
              <p14:xfrm>
                <a:off x="5584767" y="5814401"/>
                <a:ext cx="24480" cy="222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280D81-54BB-7722-A1CA-DAD950CF8B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76127" y="5805401"/>
                  <a:ext cx="42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CE3D38-A755-77F7-5657-AB7D8C131621}"/>
                    </a:ext>
                  </a:extLst>
                </p14:cNvPr>
                <p14:cNvContentPartPr/>
                <p14:nvPr/>
              </p14:nvContentPartPr>
              <p14:xfrm>
                <a:off x="5527527" y="5999081"/>
                <a:ext cx="96480" cy="50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CE3D38-A755-77F7-5657-AB7D8C1316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18887" y="5990081"/>
                  <a:ext cx="114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D253DAC-DC79-CE2C-C56F-C485D9010588}"/>
                    </a:ext>
                  </a:extLst>
                </p14:cNvPr>
                <p14:cNvContentPartPr/>
                <p14:nvPr/>
              </p14:nvContentPartPr>
              <p14:xfrm>
                <a:off x="5469567" y="6157841"/>
                <a:ext cx="102960" cy="112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D253DAC-DC79-CE2C-C56F-C485D90105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60567" y="6149201"/>
                  <a:ext cx="120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598CFD-BE0C-7A85-C8C8-519DB9CB4D94}"/>
                    </a:ext>
                  </a:extLst>
                </p14:cNvPr>
                <p14:cNvContentPartPr/>
                <p14:nvPr/>
              </p14:nvContentPartPr>
              <p14:xfrm>
                <a:off x="5618247" y="6177281"/>
                <a:ext cx="101880" cy="76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598CFD-BE0C-7A85-C8C8-519DB9CB4D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09607" y="6168281"/>
                  <a:ext cx="119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72DAB5E-6980-0C90-39EA-C3596B8354CF}"/>
                    </a:ext>
                  </a:extLst>
                </p14:cNvPr>
                <p14:cNvContentPartPr/>
                <p14:nvPr/>
              </p14:nvContentPartPr>
              <p14:xfrm>
                <a:off x="5722647" y="6171881"/>
                <a:ext cx="124200" cy="17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72DAB5E-6980-0C90-39EA-C3596B8354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14007" y="6162881"/>
                  <a:ext cx="141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338EF6-7C96-8ED3-5E2C-A696BA868F8E}"/>
                    </a:ext>
                  </a:extLst>
                </p14:cNvPr>
                <p14:cNvContentPartPr/>
                <p14:nvPr/>
              </p14:nvContentPartPr>
              <p14:xfrm>
                <a:off x="5918847" y="6104201"/>
                <a:ext cx="83520" cy="20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338EF6-7C96-8ED3-5E2C-A696BA868F8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10207" y="6095201"/>
                  <a:ext cx="10116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880AF9-7D10-5480-22B6-5A42484324CE}"/>
                  </a:ext>
                </a:extLst>
              </p14:cNvPr>
              <p14:cNvContentPartPr/>
              <p14:nvPr/>
            </p14:nvContentPartPr>
            <p14:xfrm>
              <a:off x="7034487" y="5800721"/>
              <a:ext cx="82440" cy="186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880AF9-7D10-5480-22B6-5A42484324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25487" y="5792081"/>
                <a:ext cx="100080" cy="20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DAE09FD-6EB0-B1FD-B6E7-41DCB1677B2A}"/>
              </a:ext>
            </a:extLst>
          </p:cNvPr>
          <p:cNvGrpSpPr/>
          <p:nvPr/>
        </p:nvGrpSpPr>
        <p:grpSpPr>
          <a:xfrm>
            <a:off x="6727047" y="6126161"/>
            <a:ext cx="640800" cy="221400"/>
            <a:chOff x="6727047" y="6126161"/>
            <a:chExt cx="64080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A9C160-A390-E8BC-A36E-9009597569AA}"/>
                    </a:ext>
                  </a:extLst>
                </p14:cNvPr>
                <p14:cNvContentPartPr/>
                <p14:nvPr/>
              </p14:nvContentPartPr>
              <p14:xfrm>
                <a:off x="6727047" y="6126161"/>
                <a:ext cx="111960" cy="12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A9C160-A390-E8BC-A36E-9009597569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18047" y="6117521"/>
                  <a:ext cx="129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AEB6EE-3501-3794-974B-BED92BD1267B}"/>
                    </a:ext>
                  </a:extLst>
                </p14:cNvPr>
                <p14:cNvContentPartPr/>
                <p14:nvPr/>
              </p14:nvContentPartPr>
              <p14:xfrm>
                <a:off x="6860247" y="6134801"/>
                <a:ext cx="118440" cy="11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AEB6EE-3501-3794-974B-BED92BD126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51247" y="6126161"/>
                  <a:ext cx="136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279B3B-0B08-35BE-8A2B-34917BC66DA8}"/>
                    </a:ext>
                  </a:extLst>
                </p14:cNvPr>
                <p14:cNvContentPartPr/>
                <p14:nvPr/>
              </p14:nvContentPartPr>
              <p14:xfrm>
                <a:off x="6987687" y="6143801"/>
                <a:ext cx="163440" cy="203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279B3B-0B08-35BE-8A2B-34917BC66D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79047" y="6134801"/>
                  <a:ext cx="181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266EF75-6B9D-CFEA-0519-B844F3627BB7}"/>
                    </a:ext>
                  </a:extLst>
                </p14:cNvPr>
                <p14:cNvContentPartPr/>
                <p14:nvPr/>
              </p14:nvContentPartPr>
              <p14:xfrm>
                <a:off x="7205127" y="6143801"/>
                <a:ext cx="162720" cy="13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266EF75-6B9D-CFEA-0519-B844F3627BB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96127" y="6134801"/>
                  <a:ext cx="1803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5EC0C2-B5D6-0A8F-B068-6CDF880E16A0}"/>
              </a:ext>
            </a:extLst>
          </p:cNvPr>
          <p:cNvGrpSpPr/>
          <p:nvPr/>
        </p:nvGrpSpPr>
        <p:grpSpPr>
          <a:xfrm>
            <a:off x="8391687" y="5831681"/>
            <a:ext cx="91440" cy="166680"/>
            <a:chOff x="8391687" y="5831681"/>
            <a:chExt cx="9144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4C07A4-DD4A-3B50-F140-FF1D1BF21184}"/>
                    </a:ext>
                  </a:extLst>
                </p14:cNvPr>
                <p14:cNvContentPartPr/>
                <p14:nvPr/>
              </p14:nvContentPartPr>
              <p14:xfrm>
                <a:off x="8475207" y="5831681"/>
                <a:ext cx="7200" cy="155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4C07A4-DD4A-3B50-F140-FF1D1BF2118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66207" y="5822681"/>
                  <a:ext cx="24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501B54-57D7-F9B0-C1D1-0CEF7B24EA31}"/>
                    </a:ext>
                  </a:extLst>
                </p14:cNvPr>
                <p14:cNvContentPartPr/>
                <p14:nvPr/>
              </p14:nvContentPartPr>
              <p14:xfrm>
                <a:off x="8391687" y="5965601"/>
                <a:ext cx="91440" cy="3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501B54-57D7-F9B0-C1D1-0CEF7B24EA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83047" y="5956961"/>
                  <a:ext cx="10908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96AC5A-DB27-583C-4A36-9F7B7DA63B17}"/>
              </a:ext>
            </a:extLst>
          </p:cNvPr>
          <p:cNvGrpSpPr/>
          <p:nvPr/>
        </p:nvGrpSpPr>
        <p:grpSpPr>
          <a:xfrm>
            <a:off x="8086047" y="6112481"/>
            <a:ext cx="556920" cy="224280"/>
            <a:chOff x="8086047" y="6112481"/>
            <a:chExt cx="55692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89FE7F-8BA5-8174-AD71-98D10A45D596}"/>
                    </a:ext>
                  </a:extLst>
                </p14:cNvPr>
                <p14:cNvContentPartPr/>
                <p14:nvPr/>
              </p14:nvContentPartPr>
              <p14:xfrm>
                <a:off x="8086047" y="6148481"/>
                <a:ext cx="109440" cy="13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89FE7F-8BA5-8174-AD71-98D10A45D59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77407" y="6139481"/>
                  <a:ext cx="127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074C5E-0251-DA42-DB95-6905C4D58A8A}"/>
                    </a:ext>
                  </a:extLst>
                </p14:cNvPr>
                <p14:cNvContentPartPr/>
                <p14:nvPr/>
              </p14:nvContentPartPr>
              <p14:xfrm>
                <a:off x="8204847" y="6184481"/>
                <a:ext cx="109080" cy="100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074C5E-0251-DA42-DB95-6905C4D58A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95847" y="6175841"/>
                  <a:ext cx="126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701917-A8EB-ED80-0AA5-7BCCB9F5DF6B}"/>
                    </a:ext>
                  </a:extLst>
                </p14:cNvPr>
                <p14:cNvContentPartPr/>
                <p14:nvPr/>
              </p14:nvContentPartPr>
              <p14:xfrm>
                <a:off x="8319327" y="6193481"/>
                <a:ext cx="198720" cy="143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701917-A8EB-ED80-0AA5-7BCCB9F5DF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10327" y="6184481"/>
                  <a:ext cx="216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8BEE21-1855-5FB2-0FFA-915CAFFCDCDB}"/>
                    </a:ext>
                  </a:extLst>
                </p14:cNvPr>
                <p14:cNvContentPartPr/>
                <p14:nvPr/>
              </p14:nvContentPartPr>
              <p14:xfrm>
                <a:off x="8595087" y="6112481"/>
                <a:ext cx="47880" cy="104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8BEE21-1855-5FB2-0FFA-915CAFFCDC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86447" y="6103841"/>
                  <a:ext cx="655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028F76-12BA-CDE7-705D-0D4673F0CEB2}"/>
              </a:ext>
            </a:extLst>
          </p:cNvPr>
          <p:cNvGrpSpPr/>
          <p:nvPr/>
        </p:nvGrpSpPr>
        <p:grpSpPr>
          <a:xfrm>
            <a:off x="11348367" y="5829881"/>
            <a:ext cx="124200" cy="126360"/>
            <a:chOff x="11348367" y="5829881"/>
            <a:chExt cx="124200" cy="12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E41741-D692-FE42-3BFB-58040D0A3230}"/>
                    </a:ext>
                  </a:extLst>
                </p14:cNvPr>
                <p14:cNvContentPartPr/>
                <p14:nvPr/>
              </p14:nvContentPartPr>
              <p14:xfrm>
                <a:off x="11421087" y="5829881"/>
                <a:ext cx="10440" cy="8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E41741-D692-FE42-3BFB-58040D0A323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412447" y="5821241"/>
                  <a:ext cx="28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98769C-23D6-7DB5-6C28-7AD628D99B34}"/>
                    </a:ext>
                  </a:extLst>
                </p14:cNvPr>
                <p14:cNvContentPartPr/>
                <p14:nvPr/>
              </p14:nvContentPartPr>
              <p14:xfrm>
                <a:off x="11348367" y="5903681"/>
                <a:ext cx="124200" cy="52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98769C-23D6-7DB5-6C28-7AD628D99B3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39367" y="5894681"/>
                  <a:ext cx="1418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4116C5-69BF-278D-7406-ADA6564FA77C}"/>
              </a:ext>
            </a:extLst>
          </p:cNvPr>
          <p:cNvGrpSpPr/>
          <p:nvPr/>
        </p:nvGrpSpPr>
        <p:grpSpPr>
          <a:xfrm>
            <a:off x="9642687" y="5841401"/>
            <a:ext cx="582480" cy="474840"/>
            <a:chOff x="9642687" y="5841401"/>
            <a:chExt cx="58248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0468B7-7870-BF6D-F607-8ACFBC48F258}"/>
                    </a:ext>
                  </a:extLst>
                </p14:cNvPr>
                <p14:cNvContentPartPr/>
                <p14:nvPr/>
              </p14:nvContentPartPr>
              <p14:xfrm>
                <a:off x="9973887" y="5841401"/>
                <a:ext cx="11160" cy="139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0468B7-7870-BF6D-F607-8ACFBC48F2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65247" y="5832761"/>
                  <a:ext cx="28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FB8468-025F-93EA-408D-8AEF3A03E905}"/>
                    </a:ext>
                  </a:extLst>
                </p14:cNvPr>
                <p14:cNvContentPartPr/>
                <p14:nvPr/>
              </p14:nvContentPartPr>
              <p14:xfrm>
                <a:off x="9896127" y="5937161"/>
                <a:ext cx="98280" cy="48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FB8468-025F-93EA-408D-8AEF3A03E9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87127" y="5928161"/>
                  <a:ext cx="115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B3FD8A-1F93-E193-C520-FE37EF949ACA}"/>
                    </a:ext>
                  </a:extLst>
                </p14:cNvPr>
                <p14:cNvContentPartPr/>
                <p14:nvPr/>
              </p14:nvContentPartPr>
              <p14:xfrm>
                <a:off x="9642687" y="6092321"/>
                <a:ext cx="89280" cy="145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B3FD8A-1F93-E193-C520-FE37EF949AC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33687" y="6083681"/>
                  <a:ext cx="1069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E13F09-F50C-06F5-8B21-2A4CED01D1A4}"/>
                    </a:ext>
                  </a:extLst>
                </p14:cNvPr>
                <p14:cNvContentPartPr/>
                <p14:nvPr/>
              </p14:nvContentPartPr>
              <p14:xfrm>
                <a:off x="9736287" y="6138761"/>
                <a:ext cx="136440" cy="86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E13F09-F50C-06F5-8B21-2A4CED01D1A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27287" y="6129761"/>
                  <a:ext cx="154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BA50768-BFC9-CEB3-C0C4-48DD885EBCC2}"/>
                    </a:ext>
                  </a:extLst>
                </p14:cNvPr>
                <p14:cNvContentPartPr/>
                <p14:nvPr/>
              </p14:nvContentPartPr>
              <p14:xfrm>
                <a:off x="9910527" y="6140561"/>
                <a:ext cx="205560" cy="175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BA50768-BFC9-CEB3-C0C4-48DD885EBCC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01527" y="6131561"/>
                  <a:ext cx="2232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7B8144-EE3E-E0ED-D0E1-A0888791AB08}"/>
                    </a:ext>
                  </a:extLst>
                </p14:cNvPr>
                <p14:cNvContentPartPr/>
                <p14:nvPr/>
              </p14:nvContentPartPr>
              <p14:xfrm>
                <a:off x="10164327" y="6063161"/>
                <a:ext cx="60840" cy="148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7B8144-EE3E-E0ED-D0E1-A0888791AB0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55687" y="6054521"/>
                  <a:ext cx="784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D6445C-4E52-B814-EFF6-52E9F8C66BCB}"/>
              </a:ext>
            </a:extLst>
          </p:cNvPr>
          <p:cNvGrpSpPr/>
          <p:nvPr/>
        </p:nvGrpSpPr>
        <p:grpSpPr>
          <a:xfrm>
            <a:off x="11144607" y="6046601"/>
            <a:ext cx="683280" cy="280440"/>
            <a:chOff x="11144607" y="6046601"/>
            <a:chExt cx="68328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25CD44-75B8-F6D2-78A9-F91A60643C68}"/>
                    </a:ext>
                  </a:extLst>
                </p14:cNvPr>
                <p14:cNvContentPartPr/>
                <p14:nvPr/>
              </p14:nvContentPartPr>
              <p14:xfrm>
                <a:off x="11144607" y="6046601"/>
                <a:ext cx="95400" cy="155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25CD44-75B8-F6D2-78A9-F91A60643C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135967" y="6037601"/>
                  <a:ext cx="1130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20856DB-CC61-9D05-0116-38F5D52B8C21}"/>
                    </a:ext>
                  </a:extLst>
                </p14:cNvPr>
                <p14:cNvContentPartPr/>
                <p14:nvPr/>
              </p14:nvContentPartPr>
              <p14:xfrm>
                <a:off x="11269167" y="6137681"/>
                <a:ext cx="115200" cy="101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20856DB-CC61-9D05-0116-38F5D52B8C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60167" y="6129041"/>
                  <a:ext cx="1328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16E558-07B1-6BFC-AA70-8BF9C610AFE8}"/>
                    </a:ext>
                  </a:extLst>
                </p14:cNvPr>
                <p14:cNvContentPartPr/>
                <p14:nvPr/>
              </p14:nvContentPartPr>
              <p14:xfrm>
                <a:off x="11403087" y="6136961"/>
                <a:ext cx="159120" cy="190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16E558-07B1-6BFC-AA70-8BF9C610AFE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394447" y="6127961"/>
                  <a:ext cx="176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F881EE-D14C-52E8-0BCC-5C30293B1390}"/>
                    </a:ext>
                  </a:extLst>
                </p14:cNvPr>
                <p14:cNvContentPartPr/>
                <p14:nvPr/>
              </p14:nvContentPartPr>
              <p14:xfrm>
                <a:off x="11760207" y="6053801"/>
                <a:ext cx="67680" cy="37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F881EE-D14C-52E8-0BCC-5C30293B139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751567" y="6044801"/>
                  <a:ext cx="85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8CAD6B-EDBD-096A-9FDF-E93F10494747}"/>
                    </a:ext>
                  </a:extLst>
                </p14:cNvPr>
                <p14:cNvContentPartPr/>
                <p14:nvPr/>
              </p14:nvContentPartPr>
              <p14:xfrm>
                <a:off x="11656167" y="6079361"/>
                <a:ext cx="100440" cy="124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8CAD6B-EDBD-096A-9FDF-E93F1049474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647527" y="6070721"/>
                  <a:ext cx="11808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555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9513-D346-A01F-156B-2645C7B5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Virtual Machines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7353-8506-CE17-AF4D-CA9DC108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IaaS Cloud Services</a:t>
            </a:r>
          </a:p>
          <a:p>
            <a:r>
              <a:rPr lang="en-US" dirty="0"/>
              <a:t>Planning Checklist</a:t>
            </a:r>
          </a:p>
          <a:p>
            <a:pPr lvl="1"/>
            <a:r>
              <a:rPr lang="en-US" dirty="0"/>
              <a:t>Start with </a:t>
            </a:r>
            <a:r>
              <a:rPr lang="en-US" dirty="0" err="1"/>
              <a:t>Vnet</a:t>
            </a:r>
            <a:endParaRPr lang="en-US" dirty="0"/>
          </a:p>
          <a:p>
            <a:pPr lvl="1"/>
            <a:r>
              <a:rPr lang="en-US" dirty="0"/>
              <a:t>Name of the VM</a:t>
            </a:r>
          </a:p>
          <a:p>
            <a:pPr lvl="1"/>
            <a:r>
              <a:rPr lang="en-US" dirty="0"/>
              <a:t>Decide the location</a:t>
            </a:r>
          </a:p>
          <a:p>
            <a:pPr lvl="1"/>
            <a:r>
              <a:rPr lang="en-US" dirty="0"/>
              <a:t>Determine the size</a:t>
            </a:r>
          </a:p>
          <a:p>
            <a:pPr lvl="1"/>
            <a:r>
              <a:rPr lang="en-US" dirty="0"/>
              <a:t>Storage for the VM</a:t>
            </a:r>
          </a:p>
          <a:p>
            <a:pPr lvl="1"/>
            <a:r>
              <a:rPr lang="en-US" dirty="0"/>
              <a:t>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1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A3A8-AEFC-9CD3-77BB-760123D6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Availability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6D28-8574-791A-24FD-778C3BEB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Sets - Rack</a:t>
            </a:r>
          </a:p>
          <a:p>
            <a:r>
              <a:rPr lang="en-US" dirty="0"/>
              <a:t>Availability Zones - Datacenter</a:t>
            </a:r>
          </a:p>
          <a:p>
            <a:r>
              <a:rPr lang="en-US" dirty="0"/>
              <a:t>Virtual Machine Scale Set – Auto 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9BC1-B372-EA53-3D59-37A60ED0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5E600-FF3D-6948-D0BB-7E62785CD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object Store – Blob Storage</a:t>
            </a:r>
          </a:p>
          <a:p>
            <a:r>
              <a:rPr lang="en-US" dirty="0"/>
              <a:t>File system service for the cloud – File Share</a:t>
            </a:r>
          </a:p>
          <a:p>
            <a:r>
              <a:rPr lang="en-US" dirty="0"/>
              <a:t>Messaging Store – Queue Storage</a:t>
            </a:r>
          </a:p>
          <a:p>
            <a:r>
              <a:rPr lang="en-US" dirty="0"/>
              <a:t>NoSQL store – Tables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General Purpose v2</a:t>
            </a:r>
          </a:p>
          <a:p>
            <a:pPr lvl="1"/>
            <a:r>
              <a:rPr lang="en-US" dirty="0"/>
              <a:t>General Purpose v1</a:t>
            </a:r>
          </a:p>
          <a:p>
            <a:pPr lvl="1"/>
            <a:r>
              <a:rPr lang="en-US" dirty="0"/>
              <a:t>Blob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18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FC77-3694-ACF0-127B-0C94D10D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6458-CCE8-4958-477B-CEE44D77D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LRS</a:t>
            </a:r>
          </a:p>
          <a:p>
            <a:r>
              <a:rPr lang="en-US" dirty="0"/>
              <a:t>ZRS</a:t>
            </a:r>
          </a:p>
          <a:p>
            <a:r>
              <a:rPr lang="en-US" dirty="0"/>
              <a:t>GRS</a:t>
            </a:r>
          </a:p>
          <a:p>
            <a:r>
              <a:rPr lang="en-US" dirty="0"/>
              <a:t>RA-GRS</a:t>
            </a:r>
          </a:p>
          <a:p>
            <a:r>
              <a:rPr lang="en-US" dirty="0"/>
              <a:t>GZRS</a:t>
            </a:r>
          </a:p>
          <a:p>
            <a:r>
              <a:rPr lang="en-US" dirty="0"/>
              <a:t>RA-GZRS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35CDCA-E58D-F7C5-A124-E0BA28CFFB23}"/>
                  </a:ext>
                </a:extLst>
              </p14:cNvPr>
              <p14:cNvContentPartPr/>
              <p14:nvPr/>
            </p14:nvContentPartPr>
            <p14:xfrm>
              <a:off x="3216687" y="1925321"/>
              <a:ext cx="282960" cy="2894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35CDCA-E58D-F7C5-A124-E0BA28CFFB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047" y="1916321"/>
                <a:ext cx="300600" cy="291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58765DE-F3FB-AC41-0C5A-C878A5BA1F48}"/>
              </a:ext>
            </a:extLst>
          </p:cNvPr>
          <p:cNvGrpSpPr/>
          <p:nvPr/>
        </p:nvGrpSpPr>
        <p:grpSpPr>
          <a:xfrm>
            <a:off x="4029927" y="1870961"/>
            <a:ext cx="468720" cy="233280"/>
            <a:chOff x="4029927" y="1870961"/>
            <a:chExt cx="468720" cy="23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BF264A-E2C4-D9E4-4C64-062F9C3A85E4}"/>
                    </a:ext>
                  </a:extLst>
                </p14:cNvPr>
                <p14:cNvContentPartPr/>
                <p14:nvPr/>
              </p14:nvContentPartPr>
              <p14:xfrm>
                <a:off x="4029927" y="1907681"/>
                <a:ext cx="71640" cy="196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BF264A-E2C4-D9E4-4C64-062F9C3A85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21287" y="1898681"/>
                  <a:ext cx="89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DDD6CE-9D7F-BED7-7EF8-4963CD6F87C7}"/>
                    </a:ext>
                  </a:extLst>
                </p14:cNvPr>
                <p14:cNvContentPartPr/>
                <p14:nvPr/>
              </p14:nvContentPartPr>
              <p14:xfrm>
                <a:off x="4176807" y="1926401"/>
                <a:ext cx="87480" cy="11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DDD6CE-9D7F-BED7-7EF8-4963CD6F87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7807" y="1917401"/>
                  <a:ext cx="105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93B56F-D9B0-A60F-C3D5-282BD7BD2678}"/>
                    </a:ext>
                  </a:extLst>
                </p14:cNvPr>
                <p14:cNvContentPartPr/>
                <p14:nvPr/>
              </p14:nvContentPartPr>
              <p14:xfrm>
                <a:off x="4291287" y="1870961"/>
                <a:ext cx="207360" cy="120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93B56F-D9B0-A60F-C3D5-282BD7BD26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2287" y="1861961"/>
                  <a:ext cx="2250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0DF4D8-DC4A-F0F7-5037-FDD30EAC11FE}"/>
              </a:ext>
            </a:extLst>
          </p:cNvPr>
          <p:cNvGrpSpPr/>
          <p:nvPr/>
        </p:nvGrpSpPr>
        <p:grpSpPr>
          <a:xfrm>
            <a:off x="4274367" y="4300241"/>
            <a:ext cx="766800" cy="609840"/>
            <a:chOff x="4274367" y="4300241"/>
            <a:chExt cx="76680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EEDFEA-D723-F327-162D-507FB6581F13}"/>
                    </a:ext>
                  </a:extLst>
                </p14:cNvPr>
                <p14:cNvContentPartPr/>
                <p14:nvPr/>
              </p14:nvContentPartPr>
              <p14:xfrm>
                <a:off x="4274367" y="4456481"/>
                <a:ext cx="48240" cy="29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EEDFEA-D723-F327-162D-507FB6581F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65727" y="4447841"/>
                  <a:ext cx="65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AF9D69-A8FA-1DF6-1F4B-A066B55E5D1F}"/>
                    </a:ext>
                  </a:extLst>
                </p14:cNvPr>
                <p14:cNvContentPartPr/>
                <p14:nvPr/>
              </p14:nvContentPartPr>
              <p14:xfrm>
                <a:off x="4288767" y="4447481"/>
                <a:ext cx="224280" cy="247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AF9D69-A8FA-1DF6-1F4B-A066B55E5D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9767" y="4438841"/>
                  <a:ext cx="241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F6E6A4-C07D-EDD9-0BA6-D555F8CADD1C}"/>
                    </a:ext>
                  </a:extLst>
                </p14:cNvPr>
                <p14:cNvContentPartPr/>
                <p14:nvPr/>
              </p14:nvContentPartPr>
              <p14:xfrm>
                <a:off x="4438167" y="4419041"/>
                <a:ext cx="12240" cy="1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F6E6A4-C07D-EDD9-0BA6-D555F8CADD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29167" y="4410041"/>
                  <a:ext cx="29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742855-0A68-1BFB-F5EF-AA359619B599}"/>
                    </a:ext>
                  </a:extLst>
                </p14:cNvPr>
                <p14:cNvContentPartPr/>
                <p14:nvPr/>
              </p14:nvContentPartPr>
              <p14:xfrm>
                <a:off x="4585047" y="4300241"/>
                <a:ext cx="456120" cy="609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742855-0A68-1BFB-F5EF-AA359619B5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76407" y="4291601"/>
                  <a:ext cx="473760" cy="62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1B27B7-A782-1BB7-28D9-E7F2530C50B8}"/>
              </a:ext>
            </a:extLst>
          </p:cNvPr>
          <p:cNvGrpSpPr/>
          <p:nvPr/>
        </p:nvGrpSpPr>
        <p:grpSpPr>
          <a:xfrm>
            <a:off x="3901767" y="2979041"/>
            <a:ext cx="502920" cy="315720"/>
            <a:chOff x="3901767" y="2979041"/>
            <a:chExt cx="50292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532250-99FB-DB64-CA40-729FF0A77764}"/>
                    </a:ext>
                  </a:extLst>
                </p14:cNvPr>
                <p14:cNvContentPartPr/>
                <p14:nvPr/>
              </p14:nvContentPartPr>
              <p14:xfrm>
                <a:off x="3901767" y="3121241"/>
                <a:ext cx="123120" cy="173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532250-99FB-DB64-CA40-729FF0A777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93127" y="3112601"/>
                  <a:ext cx="140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FC13DE-59C3-2842-B5CC-C2EDF4FFE9FF}"/>
                    </a:ext>
                  </a:extLst>
                </p14:cNvPr>
                <p14:cNvContentPartPr/>
                <p14:nvPr/>
              </p14:nvContentPartPr>
              <p14:xfrm>
                <a:off x="4047207" y="3149681"/>
                <a:ext cx="56160" cy="9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FC13DE-59C3-2842-B5CC-C2EDF4FFE9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8567" y="3140681"/>
                  <a:ext cx="73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1C521F8-0A16-4E95-3C6B-1D2C30955C8B}"/>
                    </a:ext>
                  </a:extLst>
                </p14:cNvPr>
                <p14:cNvContentPartPr/>
                <p14:nvPr/>
              </p14:nvContentPartPr>
              <p14:xfrm>
                <a:off x="4167087" y="3120521"/>
                <a:ext cx="72000" cy="159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1C521F8-0A16-4E95-3C6B-1D2C30955C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8087" y="3111521"/>
                  <a:ext cx="89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3CEB67-F745-2D69-F205-112C2492C6D2}"/>
                    </a:ext>
                  </a:extLst>
                </p14:cNvPr>
                <p14:cNvContentPartPr/>
                <p14:nvPr/>
              </p14:nvContentPartPr>
              <p14:xfrm>
                <a:off x="4319727" y="2979041"/>
                <a:ext cx="84960" cy="29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3CEB67-F745-2D69-F205-112C2492C6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11087" y="2970401"/>
                  <a:ext cx="102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FD79C2-702F-36CF-0F41-4DE9B0B454D2}"/>
                    </a:ext>
                  </a:extLst>
                </p14:cNvPr>
                <p14:cNvContentPartPr/>
                <p14:nvPr/>
              </p14:nvContentPartPr>
              <p14:xfrm>
                <a:off x="4285527" y="3092801"/>
                <a:ext cx="89640" cy="6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FD79C2-702F-36CF-0F41-4DE9B0B454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76887" y="3084161"/>
                  <a:ext cx="107280" cy="8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478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zure Paired Regions – Azure Expert Blog">
            <a:extLst>
              <a:ext uri="{FF2B5EF4-FFF2-40B4-BE49-F238E27FC236}">
                <a16:creationId xmlns:a16="http://schemas.microsoft.com/office/drawing/2014/main" id="{864585BC-8427-1353-2B79-04AC614D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0"/>
            <a:ext cx="6694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64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252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Azure Brushup</vt:lpstr>
      <vt:lpstr>PowerPoint Presentation</vt:lpstr>
      <vt:lpstr>Azure AD</vt:lpstr>
      <vt:lpstr>PowerPoint Presentation</vt:lpstr>
      <vt:lpstr>Azure Virtual Machines</vt:lpstr>
      <vt:lpstr>High Availability</vt:lpstr>
      <vt:lpstr>Storage</vt:lpstr>
      <vt:lpstr>Redundancy</vt:lpstr>
      <vt:lpstr>PowerPoint Presentation</vt:lpstr>
      <vt:lpstr>Virtual Network</vt:lpstr>
      <vt:lpstr>IP Addressing</vt:lpstr>
      <vt:lpstr>Network Security Group</vt:lpstr>
      <vt:lpstr>Azure Load Balancer</vt:lpstr>
      <vt:lpstr>PowerPoint Presentation</vt:lpstr>
      <vt:lpstr>Azure App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Brushup</dc:title>
  <dc:creator>Ayush Rathi</dc:creator>
  <cp:lastModifiedBy>Ayush Rathi</cp:lastModifiedBy>
  <cp:revision>1</cp:revision>
  <dcterms:created xsi:type="dcterms:W3CDTF">2023-03-25T03:42:39Z</dcterms:created>
  <dcterms:modified xsi:type="dcterms:W3CDTF">2023-03-25T06:38:25Z</dcterms:modified>
</cp:coreProperties>
</file>