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71" r:id="rId8"/>
    <p:sldId id="266" r:id="rId9"/>
    <p:sldId id="268" r:id="rId10"/>
    <p:sldId id="267" r:id="rId11"/>
    <p:sldId id="270" r:id="rId12"/>
    <p:sldId id="274" r:id="rId13"/>
    <p:sldId id="269" r:id="rId14"/>
    <p:sldId id="272" r:id="rId15"/>
    <p:sldId id="273" r:id="rId16"/>
    <p:sldId id="26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21"/>
    <p:restoredTop sz="94676"/>
  </p:normalViewPr>
  <p:slideViewPr>
    <p:cSldViewPr snapToGrid="0" snapToObjects="1">
      <p:cViewPr varScale="1">
        <p:scale>
          <a:sx n="58" d="100"/>
          <a:sy n="58" d="100"/>
        </p:scale>
        <p:origin x="23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F296-955F-E24C-B00A-246DA0B8B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97FD2-E5DD-8645-B77D-41058E58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AE3C-9B4D-9843-8F1F-51F1207A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AA16-93BF-334A-9497-295D4C47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AE9E-7FB9-0B4B-BF5B-C8C4F3B8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72DE-7747-AC48-ABBE-48A79628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3B402-0732-F142-9FEE-7FB48979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71D7-9E76-2B4D-A7A5-0E6F6100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3D628-BE58-1F46-8019-8A295D2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39EF-52DA-EA4D-9627-0005E9BA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6A677-9F23-C342-9F4A-690BB64C6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6A886-33D7-B744-9A76-D46C67F70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FBDA-5082-8B4E-95F7-A6995405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35FA-EAE5-E441-B6F7-7565E8D9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84430-4E14-114D-B891-4D2F1469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7AFA-BA91-1A46-A944-AE503FAA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EC2B-1049-624D-BAF0-7421132A6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7893-5DCD-3843-991B-721EEC60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C53FA-6131-F04C-98D1-BA4D1807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935E-2E86-594D-917E-D3685458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11A8-C703-0749-BEE7-D62A74C3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38AD-069F-A74C-A5B7-99805C75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0-569F-6746-8B70-35CEC0E9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1E0E-4B6F-D842-9D1B-07C089DA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7BA5-B980-634D-9616-65D9DAD8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14E2-DCB1-8B49-9ABB-644F5283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8BF0-23A9-6C40-A66A-E851C02A2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9ECDA-4C44-DC46-B782-61879028F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5DAA3-031E-084D-8034-D89CC0CE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F7F4-CE72-2A4B-859C-C631C414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E0DEF-914C-F04A-A45E-24E4B28B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5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E185-E9FD-2548-BBB8-232BBB67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0F357-590B-CA40-9F28-3B6864923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DAA4B-69D9-154D-91A5-FD18E23E0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4F511-A1CD-624B-BA4B-9DDED3788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CC421-98DB-6442-AACA-28F5FAE9D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BBB5C-0FBA-9A4D-9AEF-E10907A9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9ADE6-47E2-AF4B-817A-8112B50B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3CB7F-B42A-BA4E-B496-9AEDEAE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0CE8-BC05-D542-8D6D-D2A97B2E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3818F-87C5-CD4F-8CAD-E222CA51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4AB68-8913-5245-99AE-858CA16E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52C4A-A598-1A43-A68E-61D29BCA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D6AF5-CB15-DD49-AA5B-6C15A3D6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B04CA-0F7D-8A40-A1FA-E2E36128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0C754-D4F8-C44E-B4D0-5E8290D9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7914-8666-0148-A291-24922C82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99B0-4E26-F448-9E0C-B6EE0CC0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45018-4120-A543-871A-7C82B3A8B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86C9A-E202-8C47-8285-323D301E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B0B51-F580-7945-A4BC-FB205C80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EC4EC-2C86-934F-BE8F-676BA74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6D27-4417-1244-A772-A274E1B5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BB23C-44A0-6C4E-BF40-B0A77A701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D319E-FA9C-CC47-9AD6-CC2CD567A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ABD07-34A4-224C-9333-DCEB33A0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38677-008B-0B4A-941C-9EE839D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28EE-026C-A746-9C35-4C5ABC3A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CD19B-EB27-114E-88A8-74097C5D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F3C5-733C-024A-8060-35F8833DC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FFDB-1124-F94D-BB12-00E712B6B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4C61-46F2-0A47-B2E0-056247CA1549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E13F-720E-094D-9FA4-66A173C83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5F52-2043-EC4F-B099-FE6A03744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27D5-4952-6241-AB16-31B8DE51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7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ownloads/ML_Paridhi_Nigam_midterm.ipynb#As-the-data-does-not-have-any-columns-in-it-so-will-add-columns-as-feature-that-we-will-use-in-the-model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3DB2-93F2-0641-9732-3A148FDF6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EENG 860</a:t>
            </a:r>
            <a:b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Machine Learning</a:t>
            </a:r>
            <a:b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Mid Term Exam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22789-BDF7-C842-958B-0694D71FF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003956"/>
            <a:ext cx="4787153" cy="1655762"/>
          </a:xfrm>
        </p:spPr>
        <p:txBody>
          <a:bodyPr/>
          <a:lstStyle/>
          <a:p>
            <a:r>
              <a:rPr lang="en-US" i="1" dirty="0">
                <a:latin typeface="Times" pitchFamily="2" charset="0"/>
              </a:rPr>
              <a:t>Paridhi P Nigam</a:t>
            </a:r>
          </a:p>
          <a:p>
            <a:r>
              <a:rPr lang="en-US" i="1" dirty="0">
                <a:latin typeface="Times" pitchFamily="2" charset="0"/>
              </a:rPr>
              <a:t>1301148</a:t>
            </a:r>
          </a:p>
          <a:p>
            <a:r>
              <a:rPr lang="en-US" i="1" dirty="0">
                <a:latin typeface="Times" pitchFamily="2" charset="0"/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77076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CCA6B70-7F4E-FA45-BB2B-BACA6E7B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07" y="306659"/>
            <a:ext cx="8693576" cy="62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3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D170-C2A4-AB42-8FA5-B878A163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Graph- Specificity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7E968A-7BCF-5B47-8575-EFB6D90C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187" y="1669422"/>
            <a:ext cx="6299625" cy="419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2990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E016-1E95-A44C-9B3F-954680E3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Graph- AUC Table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BB93291-8F28-4C41-BBAA-2908CD314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834" y="1690689"/>
            <a:ext cx="7150172" cy="40721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5911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56BF5D8-450D-604D-BCC4-D34CCCB5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93" y="413823"/>
            <a:ext cx="8459075" cy="57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7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A804-C1F0-C54E-B508-B10FB7A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Graph- F1 Score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E6E340-4C00-8848-A9C5-4C67A097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19" y="1488557"/>
            <a:ext cx="6447761" cy="42211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83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C598-0178-D046-B986-06A78302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162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Graph- Sensitivity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9E0F40-DD38-1C42-AC46-F8F7BAAF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64" y="1268938"/>
            <a:ext cx="6582440" cy="4320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0115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E7E4-8DEE-7E4F-A5C2-4D535BF1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3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" pitchFamily="2" charset="0"/>
              </a:rPr>
              <a:t>Scores after calculating average out of the accuracy table for each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97F5B-0F51-6647-92BB-E81C388A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Random Forrest Classifier:  0.5531855500821018</a:t>
            </a:r>
          </a:p>
          <a:p>
            <a:r>
              <a:rPr lang="en-US" dirty="0">
                <a:latin typeface="Times" pitchFamily="2" charset="0"/>
              </a:rPr>
              <a:t>Naïve Base: 0.6110071154898744</a:t>
            </a:r>
          </a:p>
          <a:p>
            <a:r>
              <a:rPr lang="en-US" dirty="0">
                <a:latin typeface="Times" pitchFamily="2" charset="0"/>
              </a:rPr>
              <a:t>Decision Tree Classifier: 0.5528735632183909 </a:t>
            </a:r>
          </a:p>
          <a:p>
            <a:r>
              <a:rPr lang="en-US" dirty="0">
                <a:latin typeface="Times" pitchFamily="2" charset="0"/>
              </a:rPr>
              <a:t>Linear Discriminant Analysis: 0.6103721948549535 </a:t>
            </a:r>
          </a:p>
          <a:p>
            <a:r>
              <a:rPr lang="en-US" dirty="0">
                <a:latin typeface="Times" pitchFamily="2" charset="0"/>
              </a:rPr>
              <a:t>Quadratic Discriminant Analysis: 0.6426217843459222</a:t>
            </a:r>
          </a:p>
        </p:txBody>
      </p:sp>
    </p:spTree>
    <p:extLst>
      <p:ext uri="{BB962C8B-B14F-4D97-AF65-F5344CB8AC3E}">
        <p14:creationId xmlns:p14="http://schemas.microsoft.com/office/powerpoint/2010/main" val="56224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275F-45FB-7F43-94EF-0E7157B8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906" y="365125"/>
            <a:ext cx="6714893" cy="1325563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48E4-D371-4F45-BBE2-0686A2CD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According to the scores calculated </a:t>
            </a:r>
            <a:r>
              <a:rPr lang="en-US" dirty="0" err="1">
                <a:latin typeface="Times" pitchFamily="2" charset="0"/>
              </a:rPr>
              <a:t>i.e</a:t>
            </a:r>
            <a:r>
              <a:rPr lang="en-US" dirty="0">
                <a:latin typeface="Times" pitchFamily="2" charset="0"/>
              </a:rPr>
              <a:t> after checking all the values of the models –</a:t>
            </a:r>
          </a:p>
          <a:p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</a:rPr>
              <a:t>Discriminant analysis model Is the best from all of five models </a:t>
            </a:r>
          </a:p>
          <a:p>
            <a:r>
              <a:rPr lang="en-US" dirty="0">
                <a:latin typeface="Times" pitchFamily="2" charset="0"/>
              </a:rPr>
              <a:t>While Decision Tree Classifier gives the least accuracy.</a:t>
            </a:r>
          </a:p>
        </p:txBody>
      </p:sp>
    </p:spTree>
    <p:extLst>
      <p:ext uri="{BB962C8B-B14F-4D97-AF65-F5344CB8AC3E}">
        <p14:creationId xmlns:p14="http://schemas.microsoft.com/office/powerpoint/2010/main" val="413101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275A-3A21-4E4B-A037-83F7198D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2722"/>
            <a:ext cx="10515600" cy="286361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" pitchFamily="2" charset="0"/>
              </a:rPr>
              <a:t>For the first 45 most discriminating STE features between MDD and BD – </a:t>
            </a:r>
            <a:br>
              <a:rPr lang="en-US" sz="1800" dirty="0">
                <a:latin typeface="Times" pitchFamily="2" charset="0"/>
              </a:rPr>
            </a:br>
            <a:r>
              <a:rPr lang="en-US" sz="1800" b="1" dirty="0">
                <a:latin typeface="Times" pitchFamily="2" charset="0"/>
              </a:rPr>
              <a:t>Comparison of performance of 5 different classifiers: Naïve Base, Decision Tree, Random forest, Linear discriminate analysis, and Quadratic discriminate analysis using 5-fold cross-validation</a:t>
            </a:r>
            <a:br>
              <a:rPr lang="en-US" sz="1800" b="1" dirty="0">
                <a:latin typeface="Times" pitchFamily="2" charset="0"/>
              </a:rPr>
            </a:br>
            <a:r>
              <a:rPr lang="en-US" sz="1800" dirty="0">
                <a:latin typeface="Times" pitchFamily="2" charset="0"/>
              </a:rPr>
              <a:t>starting from having only one feature and increasing the number of features to 2(the first two features), …until all 45 features are used.</a:t>
            </a:r>
          </a:p>
        </p:txBody>
      </p:sp>
    </p:spTree>
    <p:extLst>
      <p:ext uri="{BB962C8B-B14F-4D97-AF65-F5344CB8AC3E}">
        <p14:creationId xmlns:p14="http://schemas.microsoft.com/office/powerpoint/2010/main" val="118086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E7634CFF-D497-6F4F-8C2C-B7A17A1A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45" y="967460"/>
            <a:ext cx="8003110" cy="5663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C47F6-AF2B-B44A-937F-2099B33C17FE}"/>
              </a:ext>
            </a:extLst>
          </p:cNvPr>
          <p:cNvSpPr txBox="1"/>
          <p:nvPr/>
        </p:nvSpPr>
        <p:spPr>
          <a:xfrm>
            <a:off x="2094445" y="227233"/>
            <a:ext cx="800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Importing models, metrics, libraries. Then loading data and filtering it</a:t>
            </a:r>
          </a:p>
        </p:txBody>
      </p:sp>
    </p:spTree>
    <p:extLst>
      <p:ext uri="{BB962C8B-B14F-4D97-AF65-F5344CB8AC3E}">
        <p14:creationId xmlns:p14="http://schemas.microsoft.com/office/powerpoint/2010/main" val="402286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3B2B-C1C1-C34C-9A5C-E2B5B6B1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" pitchFamily="2" charset="0"/>
              </a:rPr>
              <a:t>As the data does not have any columns in it so will add columns as feature that we will use in the model.</a:t>
            </a:r>
            <a:r>
              <a:rPr lang="en-US" sz="2000" b="1" dirty="0">
                <a:latin typeface="Times" pitchFamily="2" charset="0"/>
                <a:hlinkClick r:id="rId2"/>
              </a:rPr>
              <a:t>¶</a:t>
            </a:r>
            <a:endParaRPr lang="en-US" sz="2000" b="1" dirty="0">
              <a:latin typeface="Times" pitchFamily="2" charset="0"/>
            </a:endParaRPr>
          </a:p>
          <a:p>
            <a:r>
              <a:rPr lang="en-US" sz="2000" dirty="0">
                <a:latin typeface="Times" pitchFamily="2" charset="0"/>
              </a:rPr>
              <a:t>creating the </a:t>
            </a:r>
            <a:r>
              <a:rPr lang="en-US" sz="2000" dirty="0" err="1">
                <a:latin typeface="Times" pitchFamily="2" charset="0"/>
              </a:rPr>
              <a:t>column_name</a:t>
            </a:r>
            <a:r>
              <a:rPr lang="en-US" sz="2000" dirty="0">
                <a:latin typeface="Times" pitchFamily="2" charset="0"/>
              </a:rPr>
              <a:t> list and loading it with feature_1, feature_2, .. , feature_45 and appending BD/MDD</a:t>
            </a:r>
          </a:p>
          <a:p>
            <a:r>
              <a:rPr lang="en-US" sz="2000" dirty="0">
                <a:latin typeface="Times" pitchFamily="2" charset="0"/>
              </a:rPr>
              <a:t>Checking if list is the required list we need or not using for loop</a:t>
            </a:r>
          </a:p>
          <a:p>
            <a:r>
              <a:rPr lang="en-US" sz="2000" dirty="0">
                <a:latin typeface="Times" pitchFamily="2" charset="0"/>
              </a:rPr>
              <a:t>Naming the columns in the </a:t>
            </a:r>
            <a:r>
              <a:rPr lang="en-US" sz="2000" dirty="0" err="1">
                <a:latin typeface="Times" pitchFamily="2" charset="0"/>
              </a:rPr>
              <a:t>dataframe</a:t>
            </a:r>
            <a:r>
              <a:rPr lang="en-US" sz="2000" dirty="0">
                <a:latin typeface="Times" pitchFamily="2" charset="0"/>
              </a:rPr>
              <a:t> using the list.</a:t>
            </a:r>
          </a:p>
          <a:p>
            <a:r>
              <a:rPr lang="en-US" sz="2000" dirty="0">
                <a:latin typeface="Times" pitchFamily="2" charset="0"/>
              </a:rPr>
              <a:t>Removing the BD/MDD value from the list so that we can use the list to iterate on features only later on.</a:t>
            </a:r>
          </a:p>
          <a:p>
            <a:r>
              <a:rPr lang="en-US" sz="2000" b="1" dirty="0">
                <a:latin typeface="Times" pitchFamily="2" charset="0"/>
              </a:rPr>
              <a:t>Loading up the models and running a 5 fold cross validation on each model 100 times to get Precision, Accuracy, F1 score, Sensitivity, specificity and AUC values from the data.</a:t>
            </a:r>
          </a:p>
          <a:p>
            <a:r>
              <a:rPr lang="en-US" sz="2000" dirty="0">
                <a:latin typeface="Times" pitchFamily="2" charset="0"/>
              </a:rPr>
              <a:t>Taking list of models to load into score value </a:t>
            </a:r>
            <a:r>
              <a:rPr lang="en-US" sz="2000" dirty="0" err="1">
                <a:latin typeface="Times" pitchFamily="2" charset="0"/>
              </a:rPr>
              <a:t>dataframes</a:t>
            </a:r>
            <a:endParaRPr lang="en-US" sz="2000" dirty="0">
              <a:latin typeface="Times" pitchFamily="2" charset="0"/>
            </a:endParaRPr>
          </a:p>
          <a:p>
            <a:r>
              <a:rPr lang="en-US" sz="2000" dirty="0">
                <a:latin typeface="Times" pitchFamily="2" charset="0"/>
              </a:rPr>
              <a:t>Creating empty </a:t>
            </a:r>
            <a:r>
              <a:rPr lang="en-US" sz="2000" dirty="0" err="1">
                <a:latin typeface="Times" pitchFamily="2" charset="0"/>
              </a:rPr>
              <a:t>dataframes</a:t>
            </a:r>
            <a:r>
              <a:rPr lang="en-US" sz="2000" dirty="0">
                <a:latin typeface="Times" pitchFamily="2" charset="0"/>
              </a:rPr>
              <a:t> for all the scoring value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6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704B-E818-E047-B004-25B579483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508"/>
            <a:ext cx="10515600" cy="526584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" pitchFamily="2" charset="0"/>
              </a:rPr>
              <a:t>Creating a dictionary to input in cross value validation to get all these scores returned.</a:t>
            </a:r>
          </a:p>
          <a:p>
            <a:r>
              <a:rPr lang="en-US" sz="2200" dirty="0">
                <a:latin typeface="Times" pitchFamily="2" charset="0"/>
              </a:rPr>
              <a:t>Loading X values and y values for the models.</a:t>
            </a:r>
          </a:p>
          <a:p>
            <a:r>
              <a:rPr lang="en-US" sz="2200" dirty="0">
                <a:latin typeface="Times" pitchFamily="2" charset="0"/>
              </a:rPr>
              <a:t>Taking empty lists of all the scores with respect to the models that we will perform on the data.</a:t>
            </a:r>
          </a:p>
          <a:p>
            <a:r>
              <a:rPr lang="en-US" sz="2200" dirty="0">
                <a:latin typeface="Times" pitchFamily="2" charset="0"/>
              </a:rPr>
              <a:t>These list will store the value of the scores we get from cross validation.</a:t>
            </a:r>
          </a:p>
          <a:p>
            <a:r>
              <a:rPr lang="en-US" sz="2200" dirty="0">
                <a:latin typeface="Times" pitchFamily="2" charset="0"/>
              </a:rPr>
              <a:t>Looping columns in the </a:t>
            </a:r>
            <a:r>
              <a:rPr lang="en-US" sz="2200" dirty="0" err="1">
                <a:latin typeface="Times" pitchFamily="2" charset="0"/>
              </a:rPr>
              <a:t>column_name</a:t>
            </a:r>
            <a:r>
              <a:rPr lang="en-US" sz="2200" dirty="0">
                <a:latin typeface="Times" pitchFamily="2" charset="0"/>
              </a:rPr>
              <a:t> list</a:t>
            </a:r>
          </a:p>
          <a:p>
            <a:r>
              <a:rPr lang="en-US" sz="2200" dirty="0">
                <a:latin typeface="Times" pitchFamily="2" charset="0"/>
              </a:rPr>
              <a:t>Loop for 100 iterations of cross validation</a:t>
            </a:r>
          </a:p>
          <a:p>
            <a:r>
              <a:rPr lang="en-US" sz="2200" dirty="0">
                <a:latin typeface="Times" pitchFamily="2" charset="0"/>
              </a:rPr>
              <a:t>Calculating mean for each dictionary score values using keys and values.</a:t>
            </a:r>
          </a:p>
          <a:p>
            <a:r>
              <a:rPr lang="en-US" sz="2200" dirty="0">
                <a:latin typeface="Times" pitchFamily="2" charset="0"/>
              </a:rPr>
              <a:t>Appending values of dictionary into the respective lists to store all 45 feature data together.</a:t>
            </a:r>
          </a:p>
          <a:p>
            <a:r>
              <a:rPr lang="en-US" sz="2200" dirty="0" err="1">
                <a:latin typeface="Times" pitchFamily="2" charset="0"/>
              </a:rPr>
              <a:t>Inputing</a:t>
            </a:r>
            <a:r>
              <a:rPr lang="en-US" sz="2200" dirty="0">
                <a:latin typeface="Times" pitchFamily="2" charset="0"/>
              </a:rPr>
              <a:t> all the list data into the respective </a:t>
            </a:r>
            <a:r>
              <a:rPr lang="en-US" sz="2200" dirty="0" err="1">
                <a:latin typeface="Times" pitchFamily="2" charset="0"/>
              </a:rPr>
              <a:t>dataframes</a:t>
            </a:r>
            <a:r>
              <a:rPr lang="en-US" sz="2200" dirty="0">
                <a:latin typeface="Times" pitchFamily="2" charset="0"/>
              </a:rPr>
              <a:t> for each score values into their respective model columns.</a:t>
            </a:r>
          </a:p>
          <a:p>
            <a:r>
              <a:rPr lang="en-US" sz="2200" dirty="0" err="1">
                <a:latin typeface="Times" pitchFamily="2" charset="0"/>
              </a:rPr>
              <a:t>Remvoing</a:t>
            </a:r>
            <a:r>
              <a:rPr lang="en-US" sz="2200" dirty="0">
                <a:latin typeface="Times" pitchFamily="2" charset="0"/>
              </a:rPr>
              <a:t> null column in the </a:t>
            </a:r>
            <a:r>
              <a:rPr lang="en-US" sz="2200" dirty="0" err="1">
                <a:latin typeface="Times" pitchFamily="2" charset="0"/>
              </a:rPr>
              <a:t>dataframes</a:t>
            </a:r>
            <a:r>
              <a:rPr lang="en-US" sz="2200" dirty="0">
                <a:latin typeface="Times" pitchFamily="2" charset="0"/>
              </a:rPr>
              <a:t> created as a duplicate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9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F386-2786-9645-98A8-45BB7478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52" y="259609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- </a:t>
            </a:r>
            <a:r>
              <a:rPr lang="en-US" sz="2400" b="1" dirty="0">
                <a:latin typeface="Times" pitchFamily="2" charset="0"/>
              </a:rPr>
              <a:t>Plotting graphs for each of the score calculated after all iterations and analyzing which is the best model out of all.</a:t>
            </a:r>
            <a:br>
              <a:rPr lang="en-US" sz="2400" b="1" dirty="0">
                <a:latin typeface="Times" pitchFamily="2" charset="0"/>
              </a:rPr>
            </a:br>
            <a:endParaRPr lang="en-US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1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43240B-DAED-604C-AB92-88E33974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50" y="350874"/>
            <a:ext cx="8535832" cy="60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4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3221-9D7D-C941-A913-1222B1D0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867" y="204226"/>
            <a:ext cx="6498266" cy="900149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Graph- Precision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6DD2D9-9660-1D4C-BFD1-5C450C88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74" y="1200068"/>
            <a:ext cx="6767359" cy="44578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6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</p:pic>
    </p:spTree>
    <p:extLst>
      <p:ext uri="{BB962C8B-B14F-4D97-AF65-F5344CB8AC3E}">
        <p14:creationId xmlns:p14="http://schemas.microsoft.com/office/powerpoint/2010/main" val="78944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ADBF-660D-5249-9ED6-C0C708E6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35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Graph-Accuracy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54489E-D2F5-3843-9548-BD923AEA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880" y="1392976"/>
            <a:ext cx="7070239" cy="4638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0544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500</Words>
  <Application>Microsoft Macintosh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Times New Roman</vt:lpstr>
      <vt:lpstr>Office Theme</vt:lpstr>
      <vt:lpstr>EENG 860 Machine Learning Mid Term Exam</vt:lpstr>
      <vt:lpstr>For the first 45 most discriminating STE features between MDD and BD –  Comparison of performance of 5 different classifiers: Naïve Base, Decision Tree, Random forest, Linear discriminate analysis, and Quadratic discriminate analysis using 5-fold cross-validation starting from having only one feature and increasing the number of features to 2(the first two features), …until all 45 features are used.</vt:lpstr>
      <vt:lpstr>PowerPoint Presentation</vt:lpstr>
      <vt:lpstr>PowerPoint Presentation</vt:lpstr>
      <vt:lpstr>PowerPoint Presentation</vt:lpstr>
      <vt:lpstr>- Plotting graphs for each of the score calculated after all iterations and analyzing which is the best model out of all. </vt:lpstr>
      <vt:lpstr>PowerPoint Presentation</vt:lpstr>
      <vt:lpstr>Graph- Precision</vt:lpstr>
      <vt:lpstr>Graph-Accuracy </vt:lpstr>
      <vt:lpstr>PowerPoint Presentation</vt:lpstr>
      <vt:lpstr>Graph- Specificity </vt:lpstr>
      <vt:lpstr>Graph- AUC Table</vt:lpstr>
      <vt:lpstr>PowerPoint Presentation</vt:lpstr>
      <vt:lpstr>Graph- F1 Score </vt:lpstr>
      <vt:lpstr>Graph- Sensitivity </vt:lpstr>
      <vt:lpstr>Scores after calculating average out of the accuracy table for each model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EENG 860 Machine Learning Mid Term Exam</dc:title>
  <dc:creator>Paridhi Pravin Nigam</dc:creator>
  <cp:lastModifiedBy>Paridhi Pravin Nigam</cp:lastModifiedBy>
  <cp:revision>2</cp:revision>
  <dcterms:created xsi:type="dcterms:W3CDTF">2022-03-18T15:10:16Z</dcterms:created>
  <dcterms:modified xsi:type="dcterms:W3CDTF">2022-03-18T20:01:35Z</dcterms:modified>
</cp:coreProperties>
</file>