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EBEE-AA06-4A37-A058-F079269B6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C63F3-634C-4FEF-9AD1-FD64AB3B3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AA5E-1861-43C6-B71C-890823A6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CB-9986-4705-8965-BDEDF9CEF64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F9F6-6F88-45C5-A7FE-83141CAA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75DD-4D42-4FDC-8E28-B419BD06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BA-EA45-484E-BC0D-39D5C57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2E75-AEFE-408D-8A70-31B6AF2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06F5D-D7CC-4CB4-A856-F7186CF8D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1A45-40BD-4F53-8EA4-AF9F20DF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CB-9986-4705-8965-BDEDF9CEF64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B809-923B-42C3-8305-83D9DC23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568C-FF7B-4782-8AB2-D8CAC616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BA-EA45-484E-BC0D-39D5C57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8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270F0-FEAD-4C68-9F93-52F567958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79682-AF4D-4202-8816-D482656E0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D7B9-FA54-4ED7-A2F2-C66A772F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CB-9986-4705-8965-BDEDF9CEF64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11CB4-DB3C-4823-906D-35A9A064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8D3B-6306-49CE-AB22-18C6F95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BA-EA45-484E-BC0D-39D5C57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3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49E9-7EA9-48BF-A7FC-F98DCFA5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B980-7CFD-4C0B-8EF1-66073E73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9537-C7B5-4A8A-87D2-BB89578A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CB-9986-4705-8965-BDEDF9CEF64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5FF34-57E6-46B6-BDC2-E3E99BF8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36CD-8CF4-4117-AFFA-7354FE8B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BA-EA45-484E-BC0D-39D5C57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4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1B4D-8E65-4864-BCE2-1164E5B0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83B94-1EFA-4F1A-BD34-9AFE56C5F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7CEF-0DBA-4C5C-BDE8-95D1DF32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CB-9986-4705-8965-BDEDF9CEF64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A6E2-00E3-4834-A940-DBE0B8A5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6668-7F04-4D1B-9131-5D5CE5CD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BA-EA45-484E-BC0D-39D5C57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A72C-2420-4420-963E-F3F2722E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6333-E9CA-4B34-9336-00AABF547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A32D9-886A-46A1-A951-9A3389FCE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AA2E1-8548-426D-9156-D1DD3E6C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CB-9986-4705-8965-BDEDF9CEF64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1EA05-4662-4F61-AA82-68000F0E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E572-50E8-429E-8E4F-778D53E8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BA-EA45-484E-BC0D-39D5C57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A7C-C18F-41E1-8C77-27333CBE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49EC-EAD2-439E-8B02-8EFAB71F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A67E6-C091-4A5C-8395-C52972BB0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55ED1-9F4D-46BF-BC57-B7BE9D143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F440-DEC0-4CE7-81D8-590305684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48D94-2627-4BC1-B882-A2B4A808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CB-9986-4705-8965-BDEDF9CEF64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AF51B-29B7-471A-B676-0A69465E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45CC5-D0F0-49C4-9AC2-6479912D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BA-EA45-484E-BC0D-39D5C57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6EA1-A409-4C5A-B83E-4B82CB6D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25CE0-5C6E-4A4D-B3FB-173A437F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CB-9986-4705-8965-BDEDF9CEF64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E43CF-55F1-4E45-9123-2516BD0C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D1F74-35E7-446A-99DC-49D5BF07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BA-EA45-484E-BC0D-39D5C57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FCBAE-AD28-4CBD-8012-5D56AE92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CB-9986-4705-8965-BDEDF9CEF64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537F7-26D5-40C1-A915-5F4204A4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ED140-0E11-4016-94DF-AECB714B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BA-EA45-484E-BC0D-39D5C57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4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9DB4-2BD9-4E47-915C-FD48DA24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7772-9B83-4C2E-89EE-07DDC407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C73C6-355B-47F4-8B9F-5092A9733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0BA4-3E41-493B-BBDD-229291B8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CB-9986-4705-8965-BDEDF9CEF64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377A2-9E51-48E3-BC2F-4D718A84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749C-65CB-4D33-942C-10B6B743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BA-EA45-484E-BC0D-39D5C57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6048-4CAF-4C1E-B68A-A551FACA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7C566-1778-412D-96D7-4D59FE157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BCCD2-9309-402B-82A2-6AD416484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F90F8-235F-439A-9199-349E138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CB-9986-4705-8965-BDEDF9CEF64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EC81F-1625-490D-A945-FCFC229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0E3A-8FDB-434C-A4F9-89133D8F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9ABA-EA45-484E-BC0D-39D5C57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38E1C-69E6-4DD1-BAF2-CC9CD4E7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4AA8E-E083-40A1-B2F0-5C7715C98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B515-3D18-4EBF-B61E-568F6067F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DA4CB-9986-4705-8965-BDEDF9CEF64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8BFA-CB74-4B86-A4E0-1ACCCBAD5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4D6F-897E-427A-B447-DAF3BDA99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9ABA-EA45-484E-BC0D-39D5C57A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1D2-2F3E-4B3E-ACC8-B52B15221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902" y="1892067"/>
            <a:ext cx="6353908" cy="199061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introducing</a:t>
            </a:r>
            <a:b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E8F87-958D-4EC8-99D7-2B832DD84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1933" y="5829937"/>
            <a:ext cx="2875721" cy="55327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Prashant Parihar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5FD0B-9247-482A-8868-169C4D04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40" y="2153478"/>
            <a:ext cx="3343275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1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89C6A0-F3EA-47DC-9CDA-B68E559CCDFF}"/>
              </a:ext>
            </a:extLst>
          </p:cNvPr>
          <p:cNvSpPr txBox="1"/>
          <p:nvPr/>
        </p:nvSpPr>
        <p:spPr>
          <a:xfrm flipH="1">
            <a:off x="411477" y="239151"/>
            <a:ext cx="109692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</a:rPr>
              <a:t>Why </a:t>
            </a:r>
            <a:r>
              <a:rPr lang="en-US" sz="3200" i="1" dirty="0" err="1">
                <a:solidFill>
                  <a:schemeClr val="accent4">
                    <a:lumMod val="50000"/>
                  </a:schemeClr>
                </a:solidFill>
              </a:rPr>
              <a:t>Devops</a:t>
            </a:r>
            <a:endParaRPr lang="en-US" sz="3200" i="1" dirty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 err="1">
                <a:solidFill>
                  <a:schemeClr val="accent4">
                    <a:lumMod val="50000"/>
                  </a:schemeClr>
                </a:solidFill>
              </a:rPr>
              <a:t>Devops</a:t>
            </a: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4">
                    <a:lumMod val="50000"/>
                  </a:schemeClr>
                </a:solidFill>
              </a:rPr>
              <a:t>LifeCyle</a:t>
            </a:r>
            <a:endParaRPr lang="en-US" sz="3200" i="1" dirty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</a:rPr>
              <a:t>DevOps Tools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</a:rPr>
              <a:t>VM vs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</a:rPr>
              <a:t>Why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</a:rPr>
              <a:t>Introduction to Docker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</a:rPr>
              <a:t>Understanding Docker Engine and Architecture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</a:rPr>
              <a:t>Docker 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</a:rPr>
              <a:t>Docker Installation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</a:rPr>
              <a:t>Docker Commands – Image Creation/Containerization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</a:rPr>
              <a:t>Docker Compose &amp; Volumes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8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16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9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17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4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1D2-2F3E-4B3E-ACC8-B52B15221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902" y="1892067"/>
            <a:ext cx="6353908" cy="199061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introducing</a:t>
            </a:r>
            <a:b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E8F87-958D-4EC8-99D7-2B832DD84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1933" y="5829937"/>
            <a:ext cx="2875721" cy="55327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Prashant Parihar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5FD0B-9247-482A-8868-169C4D04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40" y="2153478"/>
            <a:ext cx="3343275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903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1D2-2F3E-4B3E-ACC8-B52B15221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902" y="1892067"/>
            <a:ext cx="6353908" cy="199061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introducing</a:t>
            </a:r>
            <a:b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E8F87-958D-4EC8-99D7-2B832DD84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1933" y="5829937"/>
            <a:ext cx="2875721" cy="55327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Prashant Parihar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5FD0B-9247-482A-8868-169C4D04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40" y="2153478"/>
            <a:ext cx="3343275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746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Office Theme</vt:lpstr>
      <vt:lpstr>introducing 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introducing  DevOps</vt:lpstr>
      <vt:lpstr>introducing  DevOps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Prashant Parihar</dc:creator>
  <cp:lastModifiedBy>Prashant Parihar</cp:lastModifiedBy>
  <cp:revision>7</cp:revision>
  <dcterms:created xsi:type="dcterms:W3CDTF">2019-04-27T01:47:24Z</dcterms:created>
  <dcterms:modified xsi:type="dcterms:W3CDTF">2019-04-27T02:16:13Z</dcterms:modified>
</cp:coreProperties>
</file>