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066D-B170-4772-A7E3-0A7CC517F5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1BFD-BFF0-4FFF-A304-5D03146DD7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214421"/>
          </a:xfrm>
          <a:prstGeom prst="rect">
            <a:avLst/>
          </a:prstGeom>
        </p:spPr>
      </p:pic>
      <p:pic>
        <p:nvPicPr>
          <p:cNvPr id="6" name="Picture 5" descr="U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3"/>
            <a:ext cx="9144000" cy="2071701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0438"/>
            <a:ext cx="9144000" cy="3029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18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17716"/>
            <a:ext cx="8429684" cy="66402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6072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notation 2021-12-25 2009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5226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notation 2021-12-25 2036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714356"/>
            <a:ext cx="2210109" cy="5877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 chowary</dc:creator>
  <cp:lastModifiedBy>naveen chowary</cp:lastModifiedBy>
  <cp:revision>3</cp:revision>
  <dcterms:created xsi:type="dcterms:W3CDTF">2021-12-25T14:45:16Z</dcterms:created>
  <dcterms:modified xsi:type="dcterms:W3CDTF">2021-12-25T15:07:36Z</dcterms:modified>
</cp:coreProperties>
</file>