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94AEIQJDoaCIi9t3u5mfTPQ/u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83E38A-ABAC-4322-B94A-1D02D4B99B13}">
  <a:tblStyle styleId="{2F83E38A-ABAC-4322-B94A-1D02D4B99B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EC35A3C-C9C4-419B-8C0F-AF63D3A22D7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  <a:tblStyle styleId="{B9A05EE7-E691-4B39-AB8C-7549D7BA2572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0bccfe2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e0bccfe28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e0bccfe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4e0bccfe2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e0bccfe2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4e0bccfe28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094a7227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5094a7227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e0bccfe2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e0bccfe28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e0bccfe2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e0bccfe28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프로젝트 개요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프로젝트명: 나만의 퀴즈 게임 만들기</a:t>
            </a:r>
            <a:endParaRPr/>
          </a:p>
          <a:p>
            <a:pPr indent="-228600" lvl="0" marL="228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목표: Python을 활용한 CLI &amp; GUI 기반 OX 퀴즈 게임 완성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0bccfe28_1_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9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/>
              <a:t>Claude가 아닌 GPT 쓰는 이유</a:t>
            </a:r>
            <a:endParaRPr/>
          </a:p>
        </p:txBody>
      </p:sp>
      <p:graphicFrame>
        <p:nvGraphicFramePr>
          <p:cNvPr id="150" name="Google Shape;150;g34e0bccfe28_1_20"/>
          <p:cNvGraphicFramePr/>
          <p:nvPr/>
        </p:nvGraphicFramePr>
        <p:xfrm>
          <a:off x="457195" y="19469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{BEC35A3C-C9C4-419B-8C0F-AF63D3A22D7E}</a:tableStyleId>
              </a:tblPr>
              <a:tblGrid>
                <a:gridCol w="2743200"/>
                <a:gridCol w="1371600"/>
                <a:gridCol w="4114800"/>
              </a:tblGrid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</a:rPr>
                        <a:t>퀴즈 목적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</a:rPr>
                        <a:t>추천 모델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u="none" cap="none" strike="noStrike">
                          <a:solidFill>
                            <a:srgbClr val="FFFFFF"/>
                          </a:solidFill>
                        </a:rPr>
                        <a:t>이유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OX/객관식 퀴즈 다량 생성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GPT-4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창의적 보기 생성, 다양성 우수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지문 기반 논리형 퀴즈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Claude 3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요약력, 독해 중심 질문 생성에 강함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설명이 포함된 퀴즈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Claude 또는 GPT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둘 다 우수. Claude는 설명 스타일이 더 정제됨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언어 퀴즈 (문법, 단어 뜻 등)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GPT-4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유창도와 언어 다양성에서 더 안정적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인터랙티브 채점/피드백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GPT-4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none" cap="none" strike="noStrike"/>
                        <a:t>사용자 응답에 따라 자연스러운 대화 피드백 가능</a:t>
                      </a:r>
                      <a:endParaRPr sz="16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1" name="Google Shape;151;g34e0bccfe28_1_20"/>
          <p:cNvGrpSpPr/>
          <p:nvPr/>
        </p:nvGrpSpPr>
        <p:grpSpPr>
          <a:xfrm>
            <a:off x="182700" y="2537625"/>
            <a:ext cx="6820650" cy="293350"/>
            <a:chOff x="182700" y="5527625"/>
            <a:chExt cx="6820650" cy="293350"/>
          </a:xfrm>
        </p:grpSpPr>
        <p:sp>
          <p:nvSpPr>
            <p:cNvPr id="152" name="Google Shape;152;g34e0bccfe28_1_20"/>
            <p:cNvSpPr/>
            <p:nvPr/>
          </p:nvSpPr>
          <p:spPr>
            <a:xfrm>
              <a:off x="483750" y="5528475"/>
              <a:ext cx="6519600" cy="2925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4e0bccfe28_1_20"/>
            <p:cNvSpPr/>
            <p:nvPr/>
          </p:nvSpPr>
          <p:spPr>
            <a:xfrm>
              <a:off x="182700" y="5527625"/>
              <a:ext cx="274500" cy="292500"/>
            </a:xfrm>
            <a:prstGeom prst="smileyFace">
              <a:avLst>
                <a:gd fmla="val 4653" name="adj"/>
              </a:avLst>
            </a:prstGeom>
            <a:solidFill>
              <a:srgbClr val="FF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e0bccfe28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2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/>
              <a:t>프로젝트 선택 배경</a:t>
            </a:r>
            <a:endParaRPr/>
          </a:p>
        </p:txBody>
      </p:sp>
      <p:sp>
        <p:nvSpPr>
          <p:cNvPr id="91" name="Google Shape;91;g34e0bccfe28_0_5"/>
          <p:cNvSpPr txBox="1"/>
          <p:nvPr>
            <p:ph idx="1" type="body"/>
          </p:nvPr>
        </p:nvSpPr>
        <p:spPr>
          <a:xfrm>
            <a:off x="457200" y="3535075"/>
            <a:ext cx="8229600" cy="25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US" sz="27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760"/>
              <a:t>챗지피티가 추천해준 한달 동안 실행하기 좋은                  프로젝트 중 추천이 가장 많이 겹치는 프로젝트를 선택</a:t>
            </a:r>
            <a:endParaRPr sz="276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18"/>
              <a:buNone/>
            </a:pPr>
            <a:r>
              <a:rPr lang="en-US" sz="27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760"/>
              <a:t>파이썬 문법 문제를 직접 내보고 수시로 공부할 수 있음</a:t>
            </a:r>
            <a:endParaRPr sz="2760"/>
          </a:p>
          <a:p>
            <a:pPr indent="-171450" lvl="0" marL="1714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018"/>
              <a:buNone/>
            </a:pPr>
            <a:r>
              <a:rPr lang="en-US" sz="2760"/>
              <a:t>- 문제 구성, 점수 계산, 화면 설계 등 여러 개념을     통합해서 연습 가능</a:t>
            </a:r>
            <a:endParaRPr sz="2760"/>
          </a:p>
        </p:txBody>
      </p:sp>
      <p:grpSp>
        <p:nvGrpSpPr>
          <p:cNvPr id="92" name="Google Shape;92;g34e0bccfe28_0_5"/>
          <p:cNvGrpSpPr/>
          <p:nvPr/>
        </p:nvGrpSpPr>
        <p:grpSpPr>
          <a:xfrm>
            <a:off x="1400175" y="1304913"/>
            <a:ext cx="6343650" cy="2124075"/>
            <a:chOff x="1400175" y="1304913"/>
            <a:chExt cx="6343650" cy="2124075"/>
          </a:xfrm>
        </p:grpSpPr>
        <p:pic>
          <p:nvPicPr>
            <p:cNvPr id="93" name="Google Shape;93;g34e0bccfe28_0_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0175" y="1304913"/>
              <a:ext cx="6343650" cy="2124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g34e0bccfe28_0_5"/>
            <p:cNvSpPr/>
            <p:nvPr/>
          </p:nvSpPr>
          <p:spPr>
            <a:xfrm>
              <a:off x="6015875" y="2227475"/>
              <a:ext cx="649200" cy="274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g34e0bccfe28_0_5"/>
            <p:cNvSpPr/>
            <p:nvPr/>
          </p:nvSpPr>
          <p:spPr>
            <a:xfrm>
              <a:off x="6104275" y="2654188"/>
              <a:ext cx="649200" cy="274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34e0bccfe28_0_5"/>
            <p:cNvSpPr/>
            <p:nvPr/>
          </p:nvSpPr>
          <p:spPr>
            <a:xfrm>
              <a:off x="6168275" y="3080900"/>
              <a:ext cx="649200" cy="2742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주요 기능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문제 목록 관리 (OX 퀴즈)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사용자 입력을 통한 정답 체크 및 점수 계산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문제 랜덤 출제 기능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GUI 환경 (tkinter)으로 시각적 인터페이스 제공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결과 요약 및 게임 종료 안내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기술 스택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600200"/>
            <a:ext cx="82296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프로그래밍 언어: Python 3</a:t>
            </a:r>
            <a:endParaRPr sz="2900"/>
          </a:p>
          <a:p>
            <a:pPr indent="-171450" lvl="0" marL="17145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CLI 구현: 기본 Python 문법 (input, print, 조건문, 반복문)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GUI 구현: tkinter 라이브러리</a:t>
            </a:r>
            <a:endParaRPr sz="29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파일 </a:t>
            </a:r>
            <a:r>
              <a:rPr lang="en-US" sz="2900"/>
              <a:t>Input(저장)/Output(불러오기)</a:t>
            </a: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.csv 문제 저장 및 불러오기</a:t>
            </a:r>
            <a:endParaRPr sz="2900"/>
          </a:p>
        </p:txBody>
      </p:sp>
      <p:graphicFrame>
        <p:nvGraphicFramePr>
          <p:cNvPr id="109" name="Google Shape;109;p3"/>
          <p:cNvGraphicFramePr/>
          <p:nvPr/>
        </p:nvGraphicFramePr>
        <p:xfrm>
          <a:off x="952500" y="456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{2F83E38A-ABAC-4322-B94A-1D02D4B99B13}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문제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정답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해설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파이썬은 인터프리터 언어이다. (O/X)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파이썬은 소스 코드를 바로 실행한다.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r>
                        <a:rPr lang="en-US"/>
                        <a:t>는 문자를 저장하는 자료형이다. (O/X)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int</a:t>
                      </a:r>
                      <a:r>
                        <a:rPr lang="en-US"/>
                        <a:t>는 정수형을 저장한다.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0" name="Google Shape;110;p3"/>
          <p:cNvGrpSpPr/>
          <p:nvPr/>
        </p:nvGrpSpPr>
        <p:grpSpPr>
          <a:xfrm>
            <a:off x="5286075" y="3429000"/>
            <a:ext cx="2236575" cy="1044425"/>
            <a:chOff x="5317725" y="3450350"/>
            <a:chExt cx="2236575" cy="1044425"/>
          </a:xfrm>
        </p:grpSpPr>
        <p:cxnSp>
          <p:nvCxnSpPr>
            <p:cNvPr id="111" name="Google Shape;111;p3"/>
            <p:cNvCxnSpPr/>
            <p:nvPr/>
          </p:nvCxnSpPr>
          <p:spPr>
            <a:xfrm flipH="1">
              <a:off x="5317725" y="3903775"/>
              <a:ext cx="1213200" cy="5910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" name="Google Shape;112;p3"/>
            <p:cNvSpPr/>
            <p:nvPr/>
          </p:nvSpPr>
          <p:spPr>
            <a:xfrm>
              <a:off x="6108900" y="3450350"/>
              <a:ext cx="1445400" cy="4533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e0bccfe28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/>
              <a:t>CLI 와 tkinter</a:t>
            </a:r>
            <a:endParaRPr/>
          </a:p>
        </p:txBody>
      </p:sp>
      <p:graphicFrame>
        <p:nvGraphicFramePr>
          <p:cNvPr id="118" name="Google Shape;118;g34e0bccfe28_1_5"/>
          <p:cNvGraphicFramePr/>
          <p:nvPr/>
        </p:nvGraphicFramePr>
        <p:xfrm>
          <a:off x="228595" y="1417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{BEC35A3C-C9C4-419B-8C0F-AF63D3A22D7E}</a:tableStyleId>
              </a:tblPr>
              <a:tblGrid>
                <a:gridCol w="1371600"/>
                <a:gridCol w="3657600"/>
                <a:gridCol w="3657600"/>
              </a:tblGrid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항목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CLI (Command Line Interface)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</a:rPr>
                        <a:t>tkinter (GUI 라이브러리)</a:t>
                      </a:r>
                      <a:endParaRPr sz="2000"/>
                    </a:p>
                  </a:txBody>
                  <a:tcPr marT="45725" marB="45725" marR="91450" marL="91450" anchor="ctr">
                    <a:solidFill>
                      <a:srgbClr val="5B9BD5"/>
                    </a:solidFill>
                  </a:tcPr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정의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텍스트 기반 명령어 인터페이스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Python 기본 GUI 라이브러리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사용 환경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터미널 / 콘솔 창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윈도우 창 (버튼/레이블 등 포함)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입출력 방식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`input()`, `print()`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`Button`, `Label`, `Tk()` 등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조작 방식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키보드 입력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마우스 클릭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주요 특징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빠른 테스트, 프로토타입 제작에 적합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시각적 구성, 사용자 친화적 UI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장점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구현 간단, 구조 이해에 용이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깔끔하고 직관적인 화면 구현</a:t>
                      </a:r>
                      <a:endParaRPr sz="2000"/>
                    </a:p>
                  </a:txBody>
                  <a:tcPr marT="45725" marB="45725" marR="91450" marL="91450" anchor="ctr"/>
                </a:tc>
              </a:tr>
              <a:tr h="49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단점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시각적으로 불편, UX 한계</a:t>
                      </a:r>
                      <a:endParaRPr sz="20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구현 난이도 ↑, 디자인 제한</a:t>
                      </a:r>
                      <a:endParaRPr sz="23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094a72270_0_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*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tkinter 주요 위젯 </a:t>
            </a:r>
            <a:endParaRPr/>
          </a:p>
        </p:txBody>
      </p:sp>
      <p:graphicFrame>
        <p:nvGraphicFramePr>
          <p:cNvPr id="124" name="Google Shape;124;g35094a72270_0_2"/>
          <p:cNvGraphicFramePr/>
          <p:nvPr/>
        </p:nvGraphicFramePr>
        <p:xfrm>
          <a:off x="457195" y="1417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{B9A05EE7-E691-4B39-AB8C-7549D7BA2572}</a:tableStyleId>
              </a:tblPr>
              <a:tblGrid>
                <a:gridCol w="1371600"/>
                <a:gridCol w="3657600"/>
                <a:gridCol w="3200400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위젯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설명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</a:rPr>
                        <a:t>예시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B9BD5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Tk()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전체 창(Window) 생성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프로그램 창 만들기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Label()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텍스트 표시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문제 질문 보여주기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Button()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버튼 추가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 버튼, X 버튼 만들기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Entry()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한 줄 텍스트 입력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사용자 입력 답안 받기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Text()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여러 줄 텍스트 입력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긴 텍스트 입력 받기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Listbox()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리스트 형태 항목 보여주기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선택지 목록 제공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Checkbutton()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체크박스 생성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복수 정답 선택 가능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Radiobutton()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하나만 선택 가능한 버튼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객관식 문제 답 선택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OptionMenu()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드롭다운 메뉴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난이도 선택 메뉴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Frame()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위젯을 묶는 틀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버튼들을 한 그룹으로 정리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pack(), grid(), place()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레이아웃 배치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버튼/텍스트 정렬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e0bccfe28_1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6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CLI</a:t>
            </a:r>
            <a:r>
              <a:rPr lang="en-US"/>
              <a:t>와 </a:t>
            </a:r>
            <a:r>
              <a:rPr lang="en-US"/>
              <a:t>tkinter</a:t>
            </a:r>
            <a:r>
              <a:rPr lang="en-US"/>
              <a:t>를 함께 사용하는 이유</a:t>
            </a:r>
            <a:endParaRPr/>
          </a:p>
        </p:txBody>
      </p:sp>
      <p:sp>
        <p:nvSpPr>
          <p:cNvPr id="130" name="Google Shape;130;g34e0bccfe28_1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CLI</a:t>
            </a:r>
            <a:r>
              <a:rPr lang="en-US"/>
              <a:t>로 프로그램 구조와 로직을 익히기 쉬움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tkinter로 사용자 친화적 화면 구성 가능</a:t>
            </a:r>
            <a:endParaRPr/>
          </a:p>
          <a:p>
            <a:pPr indent="-228600" lvl="0" marL="2286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/>
              <a:t>각각의 단점을 보완하며, 실습과 구현을 동시에  경험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점진적 학습(기초 -&gt; 응용)을 할 수 있음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e0bccfe28_1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7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/>
              <a:t>완성된 화면 예상</a:t>
            </a:r>
            <a:endParaRPr/>
          </a:p>
        </p:txBody>
      </p:sp>
      <p:grpSp>
        <p:nvGrpSpPr>
          <p:cNvPr id="136" name="Google Shape;136;g34e0bccfe28_1_25"/>
          <p:cNvGrpSpPr/>
          <p:nvPr/>
        </p:nvGrpSpPr>
        <p:grpSpPr>
          <a:xfrm>
            <a:off x="0" y="1119600"/>
            <a:ext cx="9143999" cy="4833999"/>
            <a:chOff x="0" y="1119600"/>
            <a:chExt cx="9143999" cy="4833999"/>
          </a:xfrm>
        </p:grpSpPr>
        <p:pic>
          <p:nvPicPr>
            <p:cNvPr id="137" name="Google Shape;137;g34e0bccfe28_1_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10000" y="1119600"/>
              <a:ext cx="4833999" cy="483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g34e0bccfe28_1_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1424775"/>
              <a:ext cx="4223649" cy="42236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8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학습 포인트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기초 문법 익히기: 변수, 조건문, 리스트, 함수 등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프로그램 흐름 이해: 사용자 입력, 정답 체크, 점수 계산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GUI 화면 구성 경험: 이벤트 처리(</a:t>
            </a:r>
            <a:r>
              <a:rPr lang="en-US"/>
              <a:t>버튼 클릭, 입력 등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동작이 발생했을 때 실행할 코드를 연결하는 것), 버튼/레이블 구성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 활용 능력 향상: GPT를 통한 설계, 구현, 디버깅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